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0"/>
            <a:ext cx="10168431" cy="958685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FIFO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396358" y="958684"/>
            <a:ext cx="90021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chemeClr val="bg1"/>
                </a:solidFill>
              </a:rPr>
              <a:t>Significa: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err="1" smtClean="0">
                <a:solidFill>
                  <a:schemeClr val="bg1"/>
                </a:solidFill>
              </a:rPr>
              <a:t>First</a:t>
            </a:r>
            <a:r>
              <a:rPr lang="pt-BR" sz="3600" dirty="0" smtClean="0">
                <a:solidFill>
                  <a:schemeClr val="bg1"/>
                </a:solidFill>
              </a:rPr>
              <a:t> In </a:t>
            </a:r>
            <a:r>
              <a:rPr lang="pt-BR" sz="3600" dirty="0" err="1" smtClean="0">
                <a:solidFill>
                  <a:schemeClr val="bg1"/>
                </a:solidFill>
              </a:rPr>
              <a:t>First</a:t>
            </a:r>
            <a:r>
              <a:rPr lang="pt-BR" sz="3600" dirty="0" smtClean="0">
                <a:solidFill>
                  <a:schemeClr val="bg1"/>
                </a:solidFill>
              </a:rPr>
              <a:t> Out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ou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Primeiro a entrar e Primeiro a sair.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56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0"/>
            <a:ext cx="10168431" cy="958685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QUEUE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396358" y="958684"/>
            <a:ext cx="90021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Então QUEUE é um tipo de container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na qual a informação, metaforicamente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falando, entra por um tubo e sai pelo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outro lado.</a:t>
            </a:r>
          </a:p>
        </p:txBody>
      </p:sp>
    </p:spTree>
    <p:extLst>
      <p:ext uri="{BB962C8B-B14F-4D97-AF65-F5344CB8AC3E}">
        <p14:creationId xmlns:p14="http://schemas.microsoft.com/office/powerpoint/2010/main" val="382838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0"/>
            <a:ext cx="10168431" cy="958685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FIFO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872" y="1961491"/>
            <a:ext cx="8411534" cy="308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76424" y="0"/>
            <a:ext cx="10168431" cy="958685"/>
          </a:xfrm>
        </p:spPr>
        <p:txBody>
          <a:bodyPr/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FIFO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889" y="958685"/>
            <a:ext cx="4481500" cy="164281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59583" y="2683021"/>
            <a:ext cx="9002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3600" dirty="0" smtClean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Na QUEUE você coloca a informação 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dirty="0" smtClean="0">
                <a:solidFill>
                  <a:schemeClr val="bg1"/>
                </a:solidFill>
              </a:rPr>
              <a:t>no container e vai se comportar como </a:t>
            </a:r>
          </a:p>
          <a:p>
            <a:endParaRPr lang="pt-BR" sz="3600" dirty="0">
              <a:solidFill>
                <a:schemeClr val="bg1"/>
              </a:solidFill>
            </a:endParaRPr>
          </a:p>
          <a:p>
            <a:r>
              <a:rPr lang="pt-BR" sz="3600" smtClean="0">
                <a:solidFill>
                  <a:schemeClr val="bg1"/>
                </a:solidFill>
              </a:rPr>
              <a:t>se </a:t>
            </a:r>
            <a:r>
              <a:rPr lang="pt-BR" sz="3600" dirty="0" smtClean="0">
                <a:solidFill>
                  <a:schemeClr val="bg1"/>
                </a:solidFill>
              </a:rPr>
              <a:t>estivesse passando por </a:t>
            </a:r>
            <a:r>
              <a:rPr lang="pt-BR" sz="3600" smtClean="0">
                <a:solidFill>
                  <a:schemeClr val="bg1"/>
                </a:solidFill>
              </a:rPr>
              <a:t>um cano.</a:t>
            </a:r>
            <a:endParaRPr lang="pt-B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615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</TotalTime>
  <Words>64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FIFO</vt:lpstr>
      <vt:lpstr>QUEUE</vt:lpstr>
      <vt:lpstr>FIFO</vt:lpstr>
      <vt:lpstr>FIFO</vt:lpstr>
    </vt:vector>
  </TitlesOfParts>
  <Company>Private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Wagner Marcuci</dc:creator>
  <cp:lastModifiedBy>Wagner Marcuci</cp:lastModifiedBy>
  <cp:revision>3</cp:revision>
  <dcterms:created xsi:type="dcterms:W3CDTF">2021-04-23T19:52:52Z</dcterms:created>
  <dcterms:modified xsi:type="dcterms:W3CDTF">2021-04-23T20:08:06Z</dcterms:modified>
</cp:coreProperties>
</file>