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4"/>
  </p:sldMasterIdLst>
  <p:notesMasterIdLst>
    <p:notesMasterId r:id="rId10"/>
  </p:notesMasterIdLst>
  <p:handoutMasterIdLst>
    <p:handoutMasterId r:id="rId11"/>
  </p:handoutMasterIdLst>
  <p:sldIdLst>
    <p:sldId id="257" r:id="rId5"/>
    <p:sldId id="268" r:id="rId6"/>
    <p:sldId id="272" r:id="rId7"/>
    <p:sldId id="274" r:id="rId8"/>
    <p:sldId id="273" r:id="rId9"/>
  </p:sldIdLst>
  <p:sldSz cx="12188825" cy="6858000"/>
  <p:notesSz cx="6858000" cy="9144000"/>
  <p:defaultTextStyle>
    <a:defPPr algn="r" rtl="1">
      <a:defRPr lang="he-il"/>
    </a:defPPr>
    <a:lvl1pPr marL="0" algn="r" defTabSz="1218987" rtl="1" eaLnBrk="1" latinLnBrk="0" hangingPunct="1">
      <a:defRPr sz="2400" kern="1200">
        <a:solidFill>
          <a:schemeClr val="tx1"/>
        </a:solidFill>
        <a:latin typeface="+mn-lt"/>
        <a:ea typeface="+mn-ea"/>
        <a:cs typeface="+mn-cs"/>
      </a:defRPr>
    </a:lvl1pPr>
    <a:lvl2pPr marL="609493" algn="r" defTabSz="1218987" rtl="1" eaLnBrk="1" latinLnBrk="0" hangingPunct="1">
      <a:defRPr sz="2400" kern="1200">
        <a:solidFill>
          <a:schemeClr val="tx1"/>
        </a:solidFill>
        <a:latin typeface="+mn-lt"/>
        <a:ea typeface="+mn-ea"/>
        <a:cs typeface="+mn-cs"/>
      </a:defRPr>
    </a:lvl2pPr>
    <a:lvl3pPr marL="1218987" algn="r" defTabSz="1218987" rtl="1" eaLnBrk="1" latinLnBrk="0" hangingPunct="1">
      <a:defRPr sz="2400" kern="1200">
        <a:solidFill>
          <a:schemeClr val="tx1"/>
        </a:solidFill>
        <a:latin typeface="+mn-lt"/>
        <a:ea typeface="+mn-ea"/>
        <a:cs typeface="+mn-cs"/>
      </a:defRPr>
    </a:lvl3pPr>
    <a:lvl4pPr marL="1828480" algn="r" defTabSz="1218987" rtl="1" eaLnBrk="1" latinLnBrk="0" hangingPunct="1">
      <a:defRPr sz="2400" kern="1200">
        <a:solidFill>
          <a:schemeClr val="tx1"/>
        </a:solidFill>
        <a:latin typeface="+mn-lt"/>
        <a:ea typeface="+mn-ea"/>
        <a:cs typeface="+mn-cs"/>
      </a:defRPr>
    </a:lvl4pPr>
    <a:lvl5pPr marL="2437973" algn="r" defTabSz="1218987" rtl="1" eaLnBrk="1" latinLnBrk="0" hangingPunct="1">
      <a:defRPr sz="2400" kern="1200">
        <a:solidFill>
          <a:schemeClr val="tx1"/>
        </a:solidFill>
        <a:latin typeface="+mn-lt"/>
        <a:ea typeface="+mn-ea"/>
        <a:cs typeface="+mn-cs"/>
      </a:defRPr>
    </a:lvl5pPr>
    <a:lvl6pPr marL="3047467" algn="r" defTabSz="1218987" rtl="1" eaLnBrk="1" latinLnBrk="0" hangingPunct="1">
      <a:defRPr sz="2400" kern="1200">
        <a:solidFill>
          <a:schemeClr val="tx1"/>
        </a:solidFill>
        <a:latin typeface="+mn-lt"/>
        <a:ea typeface="+mn-ea"/>
        <a:cs typeface="+mn-cs"/>
      </a:defRPr>
    </a:lvl6pPr>
    <a:lvl7pPr marL="3656960" algn="r" defTabSz="1218987" rtl="1" eaLnBrk="1" latinLnBrk="0" hangingPunct="1">
      <a:defRPr sz="2400" kern="1200">
        <a:solidFill>
          <a:schemeClr val="tx1"/>
        </a:solidFill>
        <a:latin typeface="+mn-lt"/>
        <a:ea typeface="+mn-ea"/>
        <a:cs typeface="+mn-cs"/>
      </a:defRPr>
    </a:lvl7pPr>
    <a:lvl8pPr marL="4266453" algn="r" defTabSz="1218987" rtl="1" eaLnBrk="1" latinLnBrk="0" hangingPunct="1">
      <a:defRPr sz="2400" kern="1200">
        <a:solidFill>
          <a:schemeClr val="tx1"/>
        </a:solidFill>
        <a:latin typeface="+mn-lt"/>
        <a:ea typeface="+mn-ea"/>
        <a:cs typeface="+mn-cs"/>
      </a:defRPr>
    </a:lvl8pPr>
    <a:lvl9pPr marL="4875947" algn="r" defTabSz="1218987" rtl="1"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0316" autoAdjust="0"/>
  </p:normalViewPr>
  <p:slideViewPr>
    <p:cSldViewPr>
      <p:cViewPr varScale="1">
        <p:scale>
          <a:sx n="89" d="100"/>
          <a:sy n="89" d="100"/>
        </p:scale>
        <p:origin x="618" y="72"/>
      </p:cViewPr>
      <p:guideLst>
        <p:guide orient="horz" pos="2160"/>
        <p:guide pos="3839"/>
      </p:guideLst>
    </p:cSldViewPr>
  </p:slideViewPr>
  <p:notesTextViewPr>
    <p:cViewPr>
      <p:scale>
        <a:sx n="1" d="1"/>
        <a:sy n="1" d="1"/>
      </p:scale>
      <p:origin x="0" y="0"/>
    </p:cViewPr>
  </p:notesTextViewPr>
  <p:notesViewPr>
    <p:cSldViewPr showGuides="1">
      <p:cViewPr varScale="1">
        <p:scale>
          <a:sx n="100" d="100"/>
          <a:sy n="100" d="100"/>
        </p:scale>
        <p:origin x="280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4400" y="0"/>
            <a:ext cx="2971800" cy="457200"/>
          </a:xfrm>
          <a:prstGeom prst="rect">
            <a:avLst/>
          </a:prstGeom>
        </p:spPr>
        <p:txBody>
          <a:bodyPr vert="horz" lIns="91440" tIns="45720" rIns="91440" bIns="45720" rtlCol="1"/>
          <a:lstStyle>
            <a:lvl1pPr algn="r" rtl="1">
              <a:defRPr sz="1200"/>
            </a:lvl1pPr>
          </a:lstStyle>
          <a:p>
            <a:pPr rtl="1"/>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3" name="מציין מיקום של תאריך 2"/>
          <p:cNvSpPr>
            <a:spLocks noGrp="1"/>
          </p:cNvSpPr>
          <p:nvPr>
            <p:ph type="dt" sz="quarter" idx="1"/>
          </p:nvPr>
        </p:nvSpPr>
        <p:spPr>
          <a:xfrm>
            <a:off x="0" y="0"/>
            <a:ext cx="2973600" cy="457200"/>
          </a:xfrm>
          <a:prstGeom prst="rect">
            <a:avLst/>
          </a:prstGeom>
        </p:spPr>
        <p:txBody>
          <a:bodyPr vert="horz" lIns="91440" tIns="45720" rIns="91440" bIns="45720" rtlCol="1"/>
          <a:lstStyle>
            <a:lvl1pPr algn="r" rtl="1">
              <a:defRPr sz="1200"/>
            </a:lvl1pPr>
          </a:lstStyle>
          <a:p>
            <a:pPr algn="l" rtl="1"/>
            <a:fld id="{0BDDD32B-AB37-438A-ADA4-3443BF8306D1}" type="datetime8">
              <a:rPr lang="he-IL" smtClean="0">
                <a:latin typeface="Tahoma" panose="020B0604030504040204" pitchFamily="34" charset="0"/>
                <a:ea typeface="Tahoma" panose="020B0604030504040204" pitchFamily="34" charset="0"/>
                <a:cs typeface="Tahoma" panose="020B0604030504040204" pitchFamily="34" charset="0"/>
              </a:rPr>
              <a:pPr algn="l" rtl="1"/>
              <a:t>19 פברואר 24</a:t>
            </a:fld>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כותרת תחתונה 3"/>
          <p:cNvSpPr>
            <a:spLocks noGrp="1"/>
          </p:cNvSpPr>
          <p:nvPr>
            <p:ph type="ftr" sz="quarter" idx="2"/>
          </p:nvPr>
        </p:nvSpPr>
        <p:spPr>
          <a:xfrm>
            <a:off x="3884400" y="8685213"/>
            <a:ext cx="2971800" cy="457200"/>
          </a:xfrm>
          <a:prstGeom prst="rect">
            <a:avLst/>
          </a:prstGeom>
        </p:spPr>
        <p:txBody>
          <a:bodyPr vert="horz" lIns="91440" tIns="45720" rIns="91440" bIns="45720" rtlCol="1" anchor="b"/>
          <a:lstStyle>
            <a:lvl1pPr algn="r" rtl="1">
              <a:defRPr sz="1200"/>
            </a:lvl1pPr>
          </a:lstStyle>
          <a:p>
            <a:pPr rtl="1"/>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5" name="מציין מיקום של מספר שקופית 4"/>
          <p:cNvSpPr>
            <a:spLocks noGrp="1"/>
          </p:cNvSpPr>
          <p:nvPr>
            <p:ph type="sldNum" sz="quarter" idx="3"/>
          </p:nvPr>
        </p:nvSpPr>
        <p:spPr>
          <a:xfrm>
            <a:off x="0" y="8685213"/>
            <a:ext cx="2973600" cy="457200"/>
          </a:xfrm>
          <a:prstGeom prst="rect">
            <a:avLst/>
          </a:prstGeom>
        </p:spPr>
        <p:txBody>
          <a:bodyPr vert="horz" lIns="91440" tIns="45720" rIns="91440" bIns="45720" rtlCol="1" anchor="b"/>
          <a:lstStyle>
            <a:lvl1pPr algn="r" rtl="1">
              <a:defRPr sz="1200"/>
            </a:lvl1pPr>
          </a:lstStyle>
          <a:p>
            <a:pPr algn="l" rtl="1"/>
            <a:fld id="{79429053-DC2A-4342-ADD4-2FD729D91E2C}" type="slidenum">
              <a:rPr lang="he-IL">
                <a:latin typeface="Tahoma" panose="020B0604030504040204" pitchFamily="34" charset="0"/>
                <a:ea typeface="Tahoma" panose="020B0604030504040204" pitchFamily="34" charset="0"/>
                <a:cs typeface="Tahoma" panose="020B0604030504040204" pitchFamily="34" charset="0"/>
              </a:rPr>
              <a:pPr algn="l" rtl="1"/>
              <a:t>‹#›</a:t>
            </a:fld>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4400" y="0"/>
            <a:ext cx="2971800" cy="457200"/>
          </a:xfrm>
          <a:prstGeom prst="rect">
            <a:avLst/>
          </a:prstGeom>
        </p:spPr>
        <p:txBody>
          <a:bodyPr vert="horz" lIns="91440" tIns="45720" rIns="91440" bIns="45720" rtlCol="1"/>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he-IL" dirty="0"/>
          </a:p>
        </p:txBody>
      </p:sp>
      <p:sp>
        <p:nvSpPr>
          <p:cNvPr id="3" name="מציין מיקום של תאריך 2"/>
          <p:cNvSpPr>
            <a:spLocks noGrp="1"/>
          </p:cNvSpPr>
          <p:nvPr>
            <p:ph type="dt" idx="1"/>
          </p:nvPr>
        </p:nvSpPr>
        <p:spPr>
          <a:xfrm>
            <a:off x="0" y="0"/>
            <a:ext cx="2973600" cy="457200"/>
          </a:xfrm>
          <a:prstGeom prst="rect">
            <a:avLst/>
          </a:prstGeom>
        </p:spPr>
        <p:txBody>
          <a:bodyPr vert="horz" lIns="91440" tIns="45720" rIns="91440" bIns="45720" rtlCol="1"/>
          <a:lstStyle>
            <a:lvl1pPr algn="l" rtl="1">
              <a:defRPr sz="1200">
                <a:latin typeface="Tahoma" panose="020B0604030504040204" pitchFamily="34" charset="0"/>
                <a:ea typeface="Tahoma" panose="020B0604030504040204" pitchFamily="34" charset="0"/>
                <a:cs typeface="Tahoma" panose="020B0604030504040204" pitchFamily="34" charset="0"/>
              </a:defRPr>
            </a:lvl1pPr>
          </a:lstStyle>
          <a:p>
            <a:fld id="{D36D18A6-F058-41A1-B5F6-5F38D058AE5A}" type="datetime8">
              <a:rPr lang="he-IL" smtClean="0"/>
              <a:pPr/>
              <a:t>19 פברואר 24</a:t>
            </a:fld>
            <a:endParaRPr lang="he-IL" dirty="0"/>
          </a:p>
        </p:txBody>
      </p:sp>
      <p:sp>
        <p:nvSpPr>
          <p:cNvPr id="4" name="מציין מיקום של תמונת שקופית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1" anchor="ctr"/>
          <a:lstStyle/>
          <a:p>
            <a:pPr rtl="1"/>
            <a:endParaRPr lang="he-IL" dirty="0"/>
          </a:p>
        </p:txBody>
      </p:sp>
      <p:sp>
        <p:nvSpPr>
          <p:cNvPr id="5" name="מציין מיקום של הערות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rtl="1"/>
            <a:r>
              <a:rPr lang="he-IL" noProof="0" dirty="0"/>
              <a:t>לחץ כדי לערוך סגנונות טקסט של תבנית בסיס</a:t>
            </a:r>
          </a:p>
          <a:p>
            <a:pPr lvl="1" rtl="1"/>
            <a:r>
              <a:rPr lang="he-IL" noProof="0" dirty="0"/>
              <a:t>רמה שניה</a:t>
            </a:r>
          </a:p>
          <a:p>
            <a:pPr lvl="2" rtl="1"/>
            <a:r>
              <a:rPr lang="he-IL" noProof="0" dirty="0"/>
              <a:t>רמה שלישית</a:t>
            </a:r>
          </a:p>
          <a:p>
            <a:pPr lvl="3" rtl="1"/>
            <a:r>
              <a:rPr lang="he-IL" noProof="0" dirty="0"/>
              <a:t>רמה רביעית</a:t>
            </a:r>
          </a:p>
          <a:p>
            <a:pPr lvl="4" rtl="1"/>
            <a:r>
              <a:rPr lang="he-IL" noProof="0" dirty="0"/>
              <a:t>רמה חמישית</a:t>
            </a:r>
          </a:p>
        </p:txBody>
      </p:sp>
      <p:sp>
        <p:nvSpPr>
          <p:cNvPr id="6" name="מציין מיקום של כותרת תחתונה 5"/>
          <p:cNvSpPr>
            <a:spLocks noGrp="1"/>
          </p:cNvSpPr>
          <p:nvPr>
            <p:ph type="ftr" sz="quarter" idx="4"/>
          </p:nvPr>
        </p:nvSpPr>
        <p:spPr>
          <a:xfrm>
            <a:off x="3884400" y="8685213"/>
            <a:ext cx="2971800" cy="457200"/>
          </a:xfrm>
          <a:prstGeom prst="rect">
            <a:avLst/>
          </a:prstGeom>
        </p:spPr>
        <p:txBody>
          <a:bodyPr vert="horz" lIns="91440" tIns="45720" rIns="91440" bIns="45720" rtlCol="1" anchor="b"/>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he-IL" dirty="0"/>
          </a:p>
        </p:txBody>
      </p:sp>
      <p:sp>
        <p:nvSpPr>
          <p:cNvPr id="7" name="מציין מיקום של מספר שקופית 6"/>
          <p:cNvSpPr>
            <a:spLocks noGrp="1"/>
          </p:cNvSpPr>
          <p:nvPr>
            <p:ph type="sldNum" sz="quarter" idx="5"/>
          </p:nvPr>
        </p:nvSpPr>
        <p:spPr>
          <a:xfrm>
            <a:off x="0" y="8685213"/>
            <a:ext cx="2973600" cy="457200"/>
          </a:xfrm>
          <a:prstGeom prst="rect">
            <a:avLst/>
          </a:prstGeom>
        </p:spPr>
        <p:txBody>
          <a:bodyPr vert="horz" lIns="91440" tIns="45720" rIns="91440" bIns="45720" rtlCol="1" anchor="b"/>
          <a:lstStyle>
            <a:lvl1pPr algn="l" rtl="1">
              <a:defRPr sz="1200">
                <a:latin typeface="Tahoma" panose="020B0604030504040204" pitchFamily="34" charset="0"/>
                <a:ea typeface="Tahoma" panose="020B0604030504040204" pitchFamily="34" charset="0"/>
                <a:cs typeface="Tahoma" panose="020B0604030504040204" pitchFamily="34" charset="0"/>
              </a:defRPr>
            </a:lvl1pPr>
          </a:lstStyle>
          <a:p>
            <a:fld id="{3EBA5BD7-F043-4D1B-AA17-CD412FC534DE}" type="slidenum">
              <a:rPr lang="he-IL" smtClean="0"/>
              <a:pPr/>
              <a:t>‹#›</a:t>
            </a:fld>
            <a:endParaRPr lang="he-IL"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r" defTabSz="1218987" rtl="1" eaLnBrk="1" latinLnBrk="0" hangingPunct="1">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09493" algn="r" defTabSz="1218987" rtl="1" eaLnBrk="1" latinLnBrk="0" hangingPunct="1">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218987" algn="r" defTabSz="1218987" rtl="1" eaLnBrk="1" latinLnBrk="0" hangingPunct="1">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828480" algn="r" defTabSz="1218987" rtl="1" eaLnBrk="1" latinLnBrk="0" hangingPunct="1">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437973" algn="r" defTabSz="1218987" rtl="1" eaLnBrk="1" latinLnBrk="0" hangingPunct="1">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3047467" algn="r" defTabSz="1218987" rtl="1" eaLnBrk="1" latinLnBrk="0" hangingPunct="1">
      <a:defRPr sz="1600" kern="1200">
        <a:solidFill>
          <a:schemeClr val="tx1"/>
        </a:solidFill>
        <a:latin typeface="+mn-lt"/>
        <a:ea typeface="+mn-ea"/>
        <a:cs typeface="+mn-cs"/>
      </a:defRPr>
    </a:lvl6pPr>
    <a:lvl7pPr marL="3656960" algn="r" defTabSz="1218987" rtl="1" eaLnBrk="1" latinLnBrk="0" hangingPunct="1">
      <a:defRPr sz="1600" kern="1200">
        <a:solidFill>
          <a:schemeClr val="tx1"/>
        </a:solidFill>
        <a:latin typeface="+mn-lt"/>
        <a:ea typeface="+mn-ea"/>
        <a:cs typeface="+mn-cs"/>
      </a:defRPr>
    </a:lvl7pPr>
    <a:lvl8pPr marL="4266453" algn="r" defTabSz="1218987" rtl="1" eaLnBrk="1" latinLnBrk="0" hangingPunct="1">
      <a:defRPr sz="1600" kern="1200">
        <a:solidFill>
          <a:schemeClr val="tx1"/>
        </a:solidFill>
        <a:latin typeface="+mn-lt"/>
        <a:ea typeface="+mn-ea"/>
        <a:cs typeface="+mn-cs"/>
      </a:defRPr>
    </a:lvl8pPr>
    <a:lvl9pPr marL="4875947" algn="r" defTabSz="1218987" rtl="1"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3EBA5BD7-F043-4D1B-AA17-CD412FC534DE}" type="slidenum">
              <a:rPr lang="he-IL" smtClean="0"/>
              <a:t>1</a:t>
            </a:fld>
            <a:endParaRPr lang="he-IL" dirty="0"/>
          </a:p>
        </p:txBody>
      </p:sp>
    </p:spTree>
    <p:extLst>
      <p:ext uri="{BB962C8B-B14F-4D97-AF65-F5344CB8AC3E}">
        <p14:creationId xmlns:p14="http://schemas.microsoft.com/office/powerpoint/2010/main" val="3471497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3EBA5BD7-F043-4D1B-AA17-CD412FC534DE}" type="slidenum">
              <a:rPr lang="he-IL" smtClean="0"/>
              <a:t>2</a:t>
            </a:fld>
            <a:endParaRPr lang="he-IL" dirty="0"/>
          </a:p>
        </p:txBody>
      </p:sp>
    </p:spTree>
    <p:extLst>
      <p:ext uri="{BB962C8B-B14F-4D97-AF65-F5344CB8AC3E}">
        <p14:creationId xmlns:p14="http://schemas.microsoft.com/office/powerpoint/2010/main" val="3431873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3EBA5BD7-F043-4D1B-AA17-CD412FC534DE}" type="slidenum">
              <a:rPr lang="he-IL" smtClean="0"/>
              <a:t>3</a:t>
            </a:fld>
            <a:endParaRPr lang="he-IL" dirty="0"/>
          </a:p>
        </p:txBody>
      </p:sp>
    </p:spTree>
    <p:extLst>
      <p:ext uri="{BB962C8B-B14F-4D97-AF65-F5344CB8AC3E}">
        <p14:creationId xmlns:p14="http://schemas.microsoft.com/office/powerpoint/2010/main" val="3223457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grpSp>
        <p:nvGrpSpPr>
          <p:cNvPr id="21" name="אלכסונים"/>
          <p:cNvGrpSpPr/>
          <p:nvPr/>
        </p:nvGrpSpPr>
        <p:grpSpPr>
          <a:xfrm flipH="1">
            <a:off x="-109712" y="4145281"/>
            <a:ext cx="4686117" cy="2731407"/>
            <a:chOff x="5638800" y="3108960"/>
            <a:chExt cx="3515503" cy="2048555"/>
          </a:xfrm>
        </p:grpSpPr>
        <p:cxnSp>
          <p:nvCxnSpPr>
            <p:cNvPr id="14" name="מחבר ישר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מחבר ישר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מחבר ישר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קווים תחתונים"/>
          <p:cNvGrpSpPr/>
          <p:nvPr/>
        </p:nvGrpSpPr>
        <p:grpSpPr>
          <a:xfrm flipH="1">
            <a:off x="6722582" y="6057149"/>
            <a:ext cx="5498726" cy="820207"/>
            <a:chOff x="-6689" y="4553748"/>
            <a:chExt cx="4125119" cy="615155"/>
          </a:xfrm>
        </p:grpSpPr>
        <p:sp>
          <p:nvSpPr>
            <p:cNvPr id="9" name="צורה חופשית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lvl="0" algn="ctr" rtl="1"/>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10" name="צורה חופשית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lvl="0" algn="ctr" rtl="1"/>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11" name="צורה חופשית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lvl="0" algn="ctr" rtl="1"/>
              <a:endParaRPr lang="he-IL" noProof="0" dirty="0">
                <a:latin typeface="Tahoma" panose="020B0604030504040204" pitchFamily="34" charset="0"/>
                <a:ea typeface="Tahoma" panose="020B0604030504040204" pitchFamily="34" charset="0"/>
                <a:cs typeface="Tahoma" panose="020B0604030504040204" pitchFamily="34" charset="0"/>
              </a:endParaRPr>
            </a:p>
          </p:txBody>
        </p:sp>
      </p:grpSp>
      <p:sp>
        <p:nvSpPr>
          <p:cNvPr id="2" name="כותרת 1"/>
          <p:cNvSpPr>
            <a:spLocks noGrp="1"/>
          </p:cNvSpPr>
          <p:nvPr>
            <p:ph type="ctrTitle"/>
          </p:nvPr>
        </p:nvSpPr>
        <p:spPr>
          <a:xfrm>
            <a:off x="1625176" y="584200"/>
            <a:ext cx="8735325" cy="2000251"/>
          </a:xfrm>
        </p:spPr>
        <p:txBody>
          <a:bodyPr rtlCol="1">
            <a:normAutofit/>
          </a:bodyPr>
          <a:lstStyle>
            <a:lvl1pPr algn="r" rtl="1">
              <a:defRPr sz="5400">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כדי לערוך סגנון כותרת של תבנית בסיס</a:t>
            </a:r>
            <a:endParaRPr lang="he-IL" noProof="0" dirty="0"/>
          </a:p>
        </p:txBody>
      </p:sp>
      <p:sp>
        <p:nvSpPr>
          <p:cNvPr id="3" name="כותרת משנה 2"/>
          <p:cNvSpPr>
            <a:spLocks noGrp="1"/>
          </p:cNvSpPr>
          <p:nvPr>
            <p:ph type="subTitle" idx="1"/>
          </p:nvPr>
        </p:nvSpPr>
        <p:spPr>
          <a:xfrm>
            <a:off x="1625176" y="2616200"/>
            <a:ext cx="8735325" cy="1752600"/>
          </a:xfrm>
        </p:spPr>
        <p:txBody>
          <a:bodyPr rtlCol="1">
            <a:normAutofit/>
          </a:bodyPr>
          <a:lstStyle>
            <a:lvl1pPr marL="0" indent="0" algn="r" rtl="1">
              <a:spcBef>
                <a:spcPts val="0"/>
              </a:spcBef>
              <a:buNone/>
              <a:defRPr sz="2800" cap="all" spc="200" baseline="0">
                <a:solidFill>
                  <a:schemeClr val="accent1"/>
                </a:solidFill>
                <a:latin typeface="Tahoma" panose="020B0604030504040204" pitchFamily="34" charset="0"/>
                <a:ea typeface="Tahoma" panose="020B0604030504040204" pitchFamily="34" charset="0"/>
                <a:cs typeface="Tahoma" panose="020B0604030504040204" pitchFamily="34" charset="0"/>
              </a:defRPr>
            </a:lvl1pPr>
            <a:lvl2pPr marL="609493" indent="0" algn="ctr" rtl="1">
              <a:buNone/>
              <a:defRPr>
                <a:solidFill>
                  <a:schemeClr val="tx1">
                    <a:tint val="75000"/>
                  </a:schemeClr>
                </a:solidFill>
              </a:defRPr>
            </a:lvl2pPr>
            <a:lvl3pPr marL="1218987" indent="0" algn="ctr" rtl="1">
              <a:buNone/>
              <a:defRPr>
                <a:solidFill>
                  <a:schemeClr val="tx1">
                    <a:tint val="75000"/>
                  </a:schemeClr>
                </a:solidFill>
              </a:defRPr>
            </a:lvl3pPr>
            <a:lvl4pPr marL="1828480" indent="0" algn="ctr" rtl="1">
              <a:buNone/>
              <a:defRPr>
                <a:solidFill>
                  <a:schemeClr val="tx1">
                    <a:tint val="75000"/>
                  </a:schemeClr>
                </a:solidFill>
              </a:defRPr>
            </a:lvl4pPr>
            <a:lvl5pPr marL="2437973" indent="0" algn="ctr" rtl="1">
              <a:buNone/>
              <a:defRPr>
                <a:solidFill>
                  <a:schemeClr val="tx1">
                    <a:tint val="75000"/>
                  </a:schemeClr>
                </a:solidFill>
              </a:defRPr>
            </a:lvl5pPr>
            <a:lvl6pPr marL="3047467" indent="0" algn="ctr" rtl="1">
              <a:buNone/>
              <a:defRPr>
                <a:solidFill>
                  <a:schemeClr val="tx1">
                    <a:tint val="75000"/>
                  </a:schemeClr>
                </a:solidFill>
              </a:defRPr>
            </a:lvl6pPr>
            <a:lvl7pPr marL="3656960" indent="0" algn="ctr" rtl="1">
              <a:buNone/>
              <a:defRPr>
                <a:solidFill>
                  <a:schemeClr val="tx1">
                    <a:tint val="75000"/>
                  </a:schemeClr>
                </a:solidFill>
              </a:defRPr>
            </a:lvl7pPr>
            <a:lvl8pPr marL="4266453" indent="0" algn="ctr" rtl="1">
              <a:buNone/>
              <a:defRPr>
                <a:solidFill>
                  <a:schemeClr val="tx1">
                    <a:tint val="75000"/>
                  </a:schemeClr>
                </a:solidFill>
              </a:defRPr>
            </a:lvl8pPr>
            <a:lvl9pPr marL="4875947" indent="0" algn="ctr" rtl="1">
              <a:buNone/>
              <a:defRPr>
                <a:solidFill>
                  <a:schemeClr val="tx1">
                    <a:tint val="75000"/>
                  </a:schemeClr>
                </a:solidFill>
              </a:defRPr>
            </a:lvl9pPr>
          </a:lstStyle>
          <a:p>
            <a:pPr rtl="1"/>
            <a:r>
              <a:rPr lang="he-IL" noProof="0"/>
              <a:t>לחץ כדי לערוך סגנון כותרת משנה של תבנית בסיס</a:t>
            </a:r>
            <a:endParaRPr lang="he-IL" noProof="0" dirty="0"/>
          </a:p>
        </p:txBody>
      </p:sp>
      <p:sp>
        <p:nvSpPr>
          <p:cNvPr id="22" name="מציין מיקום של תאריך 21"/>
          <p:cNvSpPr>
            <a:spLocks noGrp="1"/>
          </p:cNvSpPr>
          <p:nvPr>
            <p:ph type="dt" sz="half" idx="10"/>
          </p:nvPr>
        </p:nvSpPr>
        <p:spPr/>
        <p:txBody>
          <a:bodyPr rtlCol="1"/>
          <a:lstStyle>
            <a:lvl1pPr>
              <a:defRPr>
                <a:latin typeface="Tahoma" panose="020B0604030504040204" pitchFamily="34" charset="0"/>
                <a:ea typeface="Tahoma" panose="020B0604030504040204" pitchFamily="34" charset="0"/>
                <a:cs typeface="Tahoma" panose="020B0604030504040204" pitchFamily="34" charset="0"/>
              </a:defRPr>
            </a:lvl1pPr>
          </a:lstStyle>
          <a:p>
            <a:fld id="{EE734A5D-85F8-4CEA-8555-40F0628EC813}" type="datetime8">
              <a:rPr lang="he-IL" smtClean="0"/>
              <a:pPr/>
              <a:t>19 פברואר 24</a:t>
            </a:fld>
            <a:endParaRPr lang="he-IL" dirty="0"/>
          </a:p>
        </p:txBody>
      </p:sp>
      <p:sp>
        <p:nvSpPr>
          <p:cNvPr id="23" name="מציין מיקום של כותרת תחתונה 22"/>
          <p:cNvSpPr>
            <a:spLocks noGrp="1"/>
          </p:cNvSpPr>
          <p:nvPr>
            <p:ph type="ftr" sz="quarter" idx="11"/>
          </p:nvPr>
        </p:nvSpPr>
        <p:spPr/>
        <p:txBody>
          <a:bodyPr rtlCol="1"/>
          <a:lstStyle>
            <a:lvl1pPr>
              <a:defRPr>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24" name="מציין מיקום של מספר שקופית 23"/>
          <p:cNvSpPr>
            <a:spLocks noGrp="1"/>
          </p:cNvSpPr>
          <p:nvPr>
            <p:ph type="sldNum" sz="quarter" idx="12"/>
          </p:nvPr>
        </p:nvSpPr>
        <p:spPr/>
        <p:txBody>
          <a:bodyPr rtlCol="1"/>
          <a:lstStyle>
            <a:lvl1pPr>
              <a:defRPr>
                <a:latin typeface="Tahoma" panose="020B0604030504040204" pitchFamily="34" charset="0"/>
                <a:ea typeface="Tahoma" panose="020B0604030504040204" pitchFamily="34" charset="0"/>
                <a:cs typeface="Tahoma" panose="020B0604030504040204" pitchFamily="34" charset="0"/>
              </a:defRPr>
            </a:lvl1pPr>
          </a:lstStyle>
          <a:p>
            <a:fld id="{C014DD1E-5D91-48A3-AD6D-45FBA980D106}" type="slidenum">
              <a:rPr lang="he-IL" noProof="0" smtClean="0"/>
              <a:pPr/>
              <a:t>‹#›</a:t>
            </a:fld>
            <a:endParaRPr lang="he-IL" noProof="0"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p>
            <a:pPr rtl="1"/>
            <a:r>
              <a:rPr lang="he-IL"/>
              <a:t>לחץ כדי לערוך סגנון כותרת של תבנית בסיס</a:t>
            </a:r>
            <a:endParaRPr lang="he-IL" dirty="0"/>
          </a:p>
        </p:txBody>
      </p:sp>
      <p:sp>
        <p:nvSpPr>
          <p:cNvPr id="3" name="מציין מיקום טקסט אנכי 2"/>
          <p:cNvSpPr>
            <a:spLocks noGrp="1"/>
          </p:cNvSpPr>
          <p:nvPr>
            <p:ph type="body" orient="vert" idx="1"/>
          </p:nvPr>
        </p:nvSpPr>
        <p:spPr/>
        <p:txBody>
          <a:bodyPr vert="eaVert" rtlCol="1"/>
          <a:lstStyle>
            <a:lvl5pPr algn="r" rtl="1">
              <a:defRPr/>
            </a:lvl5pPr>
            <a:lvl6pPr algn="r" rtl="1">
              <a:defRPr/>
            </a:lvl6pPr>
            <a:lvl7pPr algn="r" rtl="1">
              <a:defRPr/>
            </a:lvl7pPr>
            <a:lvl8pPr algn="r" rtl="1">
              <a:defRPr baseline="0"/>
            </a:lvl8pPr>
            <a:lvl9pPr algn="r" rtl="1">
              <a:defRPr baseline="0"/>
            </a:lvl9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4" name="מציין מיקום של תאריך 3"/>
          <p:cNvSpPr>
            <a:spLocks noGrp="1"/>
          </p:cNvSpPr>
          <p:nvPr>
            <p:ph type="dt" sz="half" idx="10"/>
          </p:nvPr>
        </p:nvSpPr>
        <p:spPr/>
        <p:txBody>
          <a:bodyPr rtlCol="1"/>
          <a:lstStyle>
            <a:lvl1pPr>
              <a:defRPr/>
            </a:lvl1pPr>
          </a:lstStyle>
          <a:p>
            <a:fld id="{1119843A-5965-4066-8F77-17C9F5971B42}" type="datetime8">
              <a:rPr lang="he-IL" smtClean="0"/>
              <a:pPr/>
              <a:t>19 פברואר 24</a:t>
            </a:fld>
            <a:endParaRPr lang="he-IL" dirty="0"/>
          </a:p>
        </p:txBody>
      </p:sp>
      <p:sp>
        <p:nvSpPr>
          <p:cNvPr id="5" name="מציין מיקום של כותרת תחתונה 4"/>
          <p:cNvSpPr>
            <a:spLocks noGrp="1"/>
          </p:cNvSpPr>
          <p:nvPr>
            <p:ph type="ftr" sz="quarter" idx="11"/>
          </p:nvPr>
        </p:nvSpPr>
        <p:spPr/>
        <p:txBody>
          <a:bodyPr rtlCol="1"/>
          <a:lstStyle/>
          <a:p>
            <a:pPr rtl="1"/>
            <a:endParaRPr lang="he-IL" dirty="0"/>
          </a:p>
        </p:txBody>
      </p:sp>
      <p:sp>
        <p:nvSpPr>
          <p:cNvPr id="6" name="מציין מיקום של מספר שקופית 5"/>
          <p:cNvSpPr>
            <a:spLocks noGrp="1"/>
          </p:cNvSpPr>
          <p:nvPr>
            <p:ph type="sldNum" sz="quarter" idx="12"/>
          </p:nvPr>
        </p:nvSpPr>
        <p:spPr/>
        <p:txBody>
          <a:bodyPr rtlCol="1"/>
          <a:lstStyle/>
          <a:p>
            <a:pPr rtl="1"/>
            <a:fld id="{C014DD1E-5D91-48A3-AD6D-45FBA980D106}" type="slidenum">
              <a:rPr lang="he-IL"/>
              <a:t>‹#›</a:t>
            </a:fld>
            <a:endParaRPr lang="he-IL"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300957" y="584200"/>
            <a:ext cx="2742486" cy="5588000"/>
          </a:xfrm>
        </p:spPr>
        <p:txBody>
          <a:bodyPr vert="eaVert" rtlCol="1"/>
          <a:lstStyle/>
          <a:p>
            <a:pPr rtl="1"/>
            <a:r>
              <a:rPr lang="he-IL"/>
              <a:t>לחץ כדי לערוך סגנון כותרת של תבנית בסיס</a:t>
            </a:r>
            <a:endParaRPr lang="he-IL" dirty="0"/>
          </a:p>
        </p:txBody>
      </p:sp>
      <p:sp>
        <p:nvSpPr>
          <p:cNvPr id="3" name="מציין מיקום טקסט אנכי 2"/>
          <p:cNvSpPr>
            <a:spLocks noGrp="1"/>
          </p:cNvSpPr>
          <p:nvPr>
            <p:ph type="body" orient="vert" idx="1"/>
          </p:nvPr>
        </p:nvSpPr>
        <p:spPr>
          <a:xfrm>
            <a:off x="682941" y="584200"/>
            <a:ext cx="7414869" cy="5588000"/>
          </a:xfrm>
        </p:spPr>
        <p:txBody>
          <a:bodyPr vert="eaVert" rtlCol="1"/>
          <a:lstStyle>
            <a:lvl5pPr algn="r" rtl="1">
              <a:defRPr/>
            </a:lvl5pPr>
            <a:lvl6pPr algn="r" rtl="1">
              <a:defRPr/>
            </a:lvl6pPr>
            <a:lvl7pPr algn="r" rtl="1">
              <a:defRPr/>
            </a:lvl7pPr>
            <a:lvl8pPr algn="r" rtl="1">
              <a:defRPr/>
            </a:lvl8pPr>
            <a:lvl9pPr algn="r" rtl="1">
              <a:defRPr/>
            </a:lvl9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4" name="מציין מיקום של תאריך 3"/>
          <p:cNvSpPr>
            <a:spLocks noGrp="1"/>
          </p:cNvSpPr>
          <p:nvPr>
            <p:ph type="dt" sz="half" idx="10"/>
          </p:nvPr>
        </p:nvSpPr>
        <p:spPr/>
        <p:txBody>
          <a:bodyPr rtlCol="1"/>
          <a:lstStyle>
            <a:lvl1pPr>
              <a:defRPr/>
            </a:lvl1pPr>
          </a:lstStyle>
          <a:p>
            <a:fld id="{C182BE10-A012-478F-970D-02B33AB60D30}" type="datetime8">
              <a:rPr lang="he-IL" smtClean="0"/>
              <a:pPr/>
              <a:t>19 פברואר 24</a:t>
            </a:fld>
            <a:endParaRPr lang="he-IL" dirty="0"/>
          </a:p>
        </p:txBody>
      </p:sp>
      <p:sp>
        <p:nvSpPr>
          <p:cNvPr id="5" name="מציין מיקום של כותרת תחתונה 4"/>
          <p:cNvSpPr>
            <a:spLocks noGrp="1"/>
          </p:cNvSpPr>
          <p:nvPr>
            <p:ph type="ftr" sz="quarter" idx="11"/>
          </p:nvPr>
        </p:nvSpPr>
        <p:spPr/>
        <p:txBody>
          <a:bodyPr rtlCol="1"/>
          <a:lstStyle/>
          <a:p>
            <a:pPr rtl="1"/>
            <a:endParaRPr lang="he-IL" dirty="0"/>
          </a:p>
        </p:txBody>
      </p:sp>
      <p:sp>
        <p:nvSpPr>
          <p:cNvPr id="6" name="מציין מיקום של מספר שקופית 5"/>
          <p:cNvSpPr>
            <a:spLocks noGrp="1"/>
          </p:cNvSpPr>
          <p:nvPr>
            <p:ph type="sldNum" sz="quarter" idx="12"/>
          </p:nvPr>
        </p:nvSpPr>
        <p:spPr/>
        <p:txBody>
          <a:bodyPr rtlCol="1"/>
          <a:lstStyle/>
          <a:p>
            <a:pPr rtl="1"/>
            <a:fld id="{C014DD1E-5D91-48A3-AD6D-45FBA980D106}" type="slidenum">
              <a:rPr lang="he-IL"/>
              <a:t>‹#›</a:t>
            </a:fld>
            <a:endParaRPr lang="he-IL"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p>
            <a:pPr rtl="1"/>
            <a:r>
              <a:rPr lang="he-IL"/>
              <a:t>לחץ כדי לערוך סגנון כותרת של תבנית בסיס</a:t>
            </a:r>
            <a:endParaRPr lang="he-IL" dirty="0"/>
          </a:p>
        </p:txBody>
      </p:sp>
      <p:sp>
        <p:nvSpPr>
          <p:cNvPr id="3" name="מציין מיקום תוכן 2"/>
          <p:cNvSpPr>
            <a:spLocks noGrp="1"/>
          </p:cNvSpPr>
          <p:nvPr>
            <p:ph idx="1"/>
          </p:nvPr>
        </p:nvSpPr>
        <p:spPr/>
        <p:txBody>
          <a:bodyPr rtlCol="1"/>
          <a:lstStyle>
            <a:lvl5pPr algn="r" rtl="1">
              <a:defRPr/>
            </a:lvl5pPr>
            <a:lvl6pPr algn="r" rtl="1">
              <a:defRPr/>
            </a:lvl6pPr>
            <a:lvl7pPr algn="r" rtl="1">
              <a:defRPr/>
            </a:lvl7pPr>
            <a:lvl8pPr algn="r" rtl="1">
              <a:defRPr/>
            </a:lvl8pPr>
            <a:lvl9pPr algn="r" rtl="1">
              <a:defRPr/>
            </a:lvl9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4" name="מציין מיקום של תאריך 3"/>
          <p:cNvSpPr>
            <a:spLocks noGrp="1"/>
          </p:cNvSpPr>
          <p:nvPr>
            <p:ph type="dt" sz="half" idx="10"/>
          </p:nvPr>
        </p:nvSpPr>
        <p:spPr/>
        <p:txBody>
          <a:bodyPr rtlCol="1"/>
          <a:lstStyle>
            <a:lvl1pPr>
              <a:defRPr/>
            </a:lvl1pPr>
          </a:lstStyle>
          <a:p>
            <a:fld id="{3A869A44-3F56-4F54-851E-D9BA2BFA2D93}" type="datetime8">
              <a:rPr lang="he-IL" smtClean="0"/>
              <a:pPr/>
              <a:t>19 פברואר 24</a:t>
            </a:fld>
            <a:endParaRPr lang="he-IL" dirty="0"/>
          </a:p>
        </p:txBody>
      </p:sp>
      <p:sp>
        <p:nvSpPr>
          <p:cNvPr id="5" name="מציין מיקום של כותרת תחתונה 4"/>
          <p:cNvSpPr>
            <a:spLocks noGrp="1"/>
          </p:cNvSpPr>
          <p:nvPr>
            <p:ph type="ftr" sz="quarter" idx="11"/>
          </p:nvPr>
        </p:nvSpPr>
        <p:spPr/>
        <p:txBody>
          <a:bodyPr rtlCol="1"/>
          <a:lstStyle/>
          <a:p>
            <a:pPr rtl="1"/>
            <a:endParaRPr lang="he-IL" dirty="0"/>
          </a:p>
        </p:txBody>
      </p:sp>
      <p:sp>
        <p:nvSpPr>
          <p:cNvPr id="6" name="מציין מיקום של מספר שקופית 5"/>
          <p:cNvSpPr>
            <a:spLocks noGrp="1"/>
          </p:cNvSpPr>
          <p:nvPr>
            <p:ph type="sldNum" sz="quarter" idx="12"/>
          </p:nvPr>
        </p:nvSpPr>
        <p:spPr/>
        <p:txBody>
          <a:bodyPr rtlCol="1"/>
          <a:lstStyle/>
          <a:p>
            <a:pPr rtl="1"/>
            <a:fld id="{C014DD1E-5D91-48A3-AD6D-45FBA980D106}" type="slidenum">
              <a:rPr lang="he-IL"/>
              <a:t>‹#›</a:t>
            </a:fld>
            <a:endParaRPr lang="he-IL"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grpSp>
        <p:nvGrpSpPr>
          <p:cNvPr id="11" name="אלכסונים"/>
          <p:cNvGrpSpPr/>
          <p:nvPr/>
        </p:nvGrpSpPr>
        <p:grpSpPr>
          <a:xfrm flipH="1">
            <a:off x="-28852" y="4145281"/>
            <a:ext cx="4686117" cy="2731407"/>
            <a:chOff x="5638800" y="3108960"/>
            <a:chExt cx="3515503" cy="2048555"/>
          </a:xfrm>
        </p:grpSpPr>
        <p:cxnSp>
          <p:nvCxnSpPr>
            <p:cNvPr id="12" name="מחבר ישר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מחבר ישר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מחבר ישר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כותרת 1"/>
          <p:cNvSpPr>
            <a:spLocks noGrp="1"/>
          </p:cNvSpPr>
          <p:nvPr>
            <p:ph type="title"/>
          </p:nvPr>
        </p:nvSpPr>
        <p:spPr>
          <a:xfrm>
            <a:off x="1625177" y="2209801"/>
            <a:ext cx="8938472" cy="2764335"/>
          </a:xfrm>
        </p:spPr>
        <p:txBody>
          <a:bodyPr rtlCol="1" anchor="b">
            <a:normAutofit/>
          </a:bodyPr>
          <a:lstStyle>
            <a:lvl1pPr algn="r" rtl="1">
              <a:defRPr sz="5400" b="0" cap="none" baseline="0"/>
            </a:lvl1pPr>
          </a:lstStyle>
          <a:p>
            <a:pPr rtl="1"/>
            <a:r>
              <a:rPr lang="he-IL"/>
              <a:t>לחץ כדי לערוך סגנון כותרת של תבנית בסיס</a:t>
            </a:r>
            <a:endParaRPr lang="he-IL" dirty="0"/>
          </a:p>
        </p:txBody>
      </p:sp>
      <p:sp>
        <p:nvSpPr>
          <p:cNvPr id="3" name="מציין מיקום טקסט 2"/>
          <p:cNvSpPr>
            <a:spLocks noGrp="1"/>
          </p:cNvSpPr>
          <p:nvPr>
            <p:ph type="body" idx="1"/>
          </p:nvPr>
        </p:nvSpPr>
        <p:spPr>
          <a:xfrm>
            <a:off x="2918829" y="4951266"/>
            <a:ext cx="7645145" cy="1220933"/>
          </a:xfrm>
        </p:spPr>
        <p:txBody>
          <a:bodyPr rtlCol="1" anchor="t">
            <a:normAutofit/>
          </a:bodyPr>
          <a:lstStyle>
            <a:lvl1pPr marL="0" indent="0" algn="r" rtl="1">
              <a:spcBef>
                <a:spcPts val="0"/>
              </a:spcBef>
              <a:buNone/>
              <a:defRPr sz="2800" cap="all" spc="200" baseline="0">
                <a:solidFill>
                  <a:schemeClr val="accent1"/>
                </a:solidFill>
              </a:defRPr>
            </a:lvl1pPr>
            <a:lvl2pPr marL="609493" indent="0" algn="r" rtl="1">
              <a:buNone/>
              <a:defRPr sz="2400">
                <a:solidFill>
                  <a:schemeClr val="tx1">
                    <a:tint val="75000"/>
                  </a:schemeClr>
                </a:solidFill>
              </a:defRPr>
            </a:lvl2pPr>
            <a:lvl3pPr marL="1218987" indent="0" algn="r" rtl="1">
              <a:buNone/>
              <a:defRPr sz="2100">
                <a:solidFill>
                  <a:schemeClr val="tx1">
                    <a:tint val="75000"/>
                  </a:schemeClr>
                </a:solidFill>
              </a:defRPr>
            </a:lvl3pPr>
            <a:lvl4pPr marL="1828480" indent="0" algn="r" rtl="1">
              <a:buNone/>
              <a:defRPr sz="1900">
                <a:solidFill>
                  <a:schemeClr val="tx1">
                    <a:tint val="75000"/>
                  </a:schemeClr>
                </a:solidFill>
              </a:defRPr>
            </a:lvl4pPr>
            <a:lvl5pPr marL="2437973" indent="0" algn="r" rtl="1">
              <a:buNone/>
              <a:defRPr sz="1900">
                <a:solidFill>
                  <a:schemeClr val="tx1">
                    <a:tint val="75000"/>
                  </a:schemeClr>
                </a:solidFill>
              </a:defRPr>
            </a:lvl5pPr>
            <a:lvl6pPr marL="3047467" indent="0" algn="r" rtl="1">
              <a:buNone/>
              <a:defRPr sz="1900">
                <a:solidFill>
                  <a:schemeClr val="tx1">
                    <a:tint val="75000"/>
                  </a:schemeClr>
                </a:solidFill>
              </a:defRPr>
            </a:lvl6pPr>
            <a:lvl7pPr marL="3656960" indent="0" algn="r" rtl="1">
              <a:buNone/>
              <a:defRPr sz="1900">
                <a:solidFill>
                  <a:schemeClr val="tx1">
                    <a:tint val="75000"/>
                  </a:schemeClr>
                </a:solidFill>
              </a:defRPr>
            </a:lvl7pPr>
            <a:lvl8pPr marL="4266453" indent="0" algn="r" rtl="1">
              <a:buNone/>
              <a:defRPr sz="1900">
                <a:solidFill>
                  <a:schemeClr val="tx1">
                    <a:tint val="75000"/>
                  </a:schemeClr>
                </a:solidFill>
              </a:defRPr>
            </a:lvl8pPr>
            <a:lvl9pPr marL="4875947" indent="0" algn="r" rtl="1">
              <a:buNone/>
              <a:defRPr sz="1900">
                <a:solidFill>
                  <a:schemeClr val="tx1">
                    <a:tint val="75000"/>
                  </a:schemeClr>
                </a:solidFill>
              </a:defRPr>
            </a:lvl9pPr>
          </a:lstStyle>
          <a:p>
            <a:pPr lvl="0" rtl="1"/>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rtlCol="1"/>
          <a:lstStyle>
            <a:lvl1pPr>
              <a:defRPr/>
            </a:lvl1pPr>
          </a:lstStyle>
          <a:p>
            <a:fld id="{DD0C3948-2FFE-4251-B2D0-00A3090E8774}" type="datetime8">
              <a:rPr lang="he-IL" smtClean="0"/>
              <a:pPr/>
              <a:t>19 פברואר 24</a:t>
            </a:fld>
            <a:endParaRPr lang="he-IL" dirty="0"/>
          </a:p>
        </p:txBody>
      </p:sp>
      <p:sp>
        <p:nvSpPr>
          <p:cNvPr id="5" name="מציין מיקום של כותרת תחתונה 4"/>
          <p:cNvSpPr>
            <a:spLocks noGrp="1"/>
          </p:cNvSpPr>
          <p:nvPr>
            <p:ph type="ftr" sz="quarter" idx="11"/>
          </p:nvPr>
        </p:nvSpPr>
        <p:spPr/>
        <p:txBody>
          <a:bodyPr rtlCol="1"/>
          <a:lstStyle/>
          <a:p>
            <a:pPr rtl="1"/>
            <a:endParaRPr lang="he-IL" dirty="0"/>
          </a:p>
        </p:txBody>
      </p:sp>
      <p:sp>
        <p:nvSpPr>
          <p:cNvPr id="6" name="מציין מיקום של מספר שקופית 5"/>
          <p:cNvSpPr>
            <a:spLocks noGrp="1"/>
          </p:cNvSpPr>
          <p:nvPr>
            <p:ph type="sldNum" sz="quarter" idx="12"/>
          </p:nvPr>
        </p:nvSpPr>
        <p:spPr/>
        <p:txBody>
          <a:bodyPr rtlCol="1"/>
          <a:lstStyle/>
          <a:p>
            <a:pPr rtl="1"/>
            <a:fld id="{C014DD1E-5D91-48A3-AD6D-45FBA980D106}" type="slidenum">
              <a:rPr lang="he-IL"/>
              <a:t>‹#›</a:t>
            </a:fld>
            <a:endParaRPr lang="he-IL"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p>
            <a:pPr rtl="1"/>
            <a:r>
              <a:rPr lang="he-IL"/>
              <a:t>לחץ כדי לערוך סגנון כותרת של תבנית בסיס</a:t>
            </a:r>
            <a:endParaRPr lang="he-IL" dirty="0"/>
          </a:p>
        </p:txBody>
      </p:sp>
      <p:sp>
        <p:nvSpPr>
          <p:cNvPr id="3" name="מציין מיקום תוכן 2"/>
          <p:cNvSpPr>
            <a:spLocks noGrp="1"/>
          </p:cNvSpPr>
          <p:nvPr>
            <p:ph sz="half" idx="1"/>
          </p:nvPr>
        </p:nvSpPr>
        <p:spPr>
          <a:xfrm>
            <a:off x="682941" y="1706880"/>
            <a:ext cx="5078677" cy="4465320"/>
          </a:xfrm>
        </p:spPr>
        <p:txBody>
          <a:bodyPr rtlCol="1">
            <a:normAutofit/>
          </a:bodyPr>
          <a:lstStyle>
            <a:lvl1pPr algn="r" rtl="1">
              <a:defRPr sz="2800"/>
            </a:lvl1pPr>
            <a:lvl2pPr algn="r" rtl="1">
              <a:defRPr sz="2400"/>
            </a:lvl2pPr>
            <a:lvl3pPr algn="r" rtl="1">
              <a:defRPr sz="2000"/>
            </a:lvl3pPr>
            <a:lvl4pPr algn="r" rtl="1">
              <a:defRPr sz="2000"/>
            </a:lvl4pPr>
            <a:lvl5pPr algn="r" rtl="1">
              <a:defRPr sz="2000"/>
            </a:lvl5pPr>
            <a:lvl6pPr algn="r" rtl="1">
              <a:defRPr sz="2000"/>
            </a:lvl6pPr>
            <a:lvl7pPr algn="r" rtl="1">
              <a:defRPr sz="2000"/>
            </a:lvl7pPr>
            <a:lvl8pPr algn="r" rtl="1">
              <a:defRPr sz="2000" baseline="0"/>
            </a:lvl8pPr>
            <a:lvl9pPr algn="r" rtl="1">
              <a:defRPr sz="2000" baseline="0"/>
            </a:lvl9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4" name="מציין מיקום תוכן 3"/>
          <p:cNvSpPr>
            <a:spLocks noGrp="1"/>
          </p:cNvSpPr>
          <p:nvPr>
            <p:ph sz="half" idx="2"/>
          </p:nvPr>
        </p:nvSpPr>
        <p:spPr>
          <a:xfrm>
            <a:off x="5964765" y="1706880"/>
            <a:ext cx="5078677" cy="4465320"/>
          </a:xfrm>
        </p:spPr>
        <p:txBody>
          <a:bodyPr rtlCol="1">
            <a:normAutofit/>
          </a:bodyPr>
          <a:lstStyle>
            <a:lvl1pPr algn="r" rtl="1">
              <a:defRPr sz="2800"/>
            </a:lvl1pPr>
            <a:lvl2pPr algn="r" rtl="1">
              <a:defRPr sz="2400"/>
            </a:lvl2pPr>
            <a:lvl3pPr algn="r" rtl="1">
              <a:defRPr sz="2000"/>
            </a:lvl3pPr>
            <a:lvl4pPr algn="r" rtl="1">
              <a:defRPr sz="2000"/>
            </a:lvl4pPr>
            <a:lvl5pPr algn="r" rtl="1">
              <a:defRPr sz="2000"/>
            </a:lvl5pPr>
            <a:lvl6pPr algn="r" rtl="1">
              <a:defRPr sz="2000"/>
            </a:lvl6pPr>
            <a:lvl7pPr algn="r" rtl="1">
              <a:defRPr sz="2000"/>
            </a:lvl7pPr>
            <a:lvl8pPr algn="r" rtl="1">
              <a:defRPr sz="2000"/>
            </a:lvl8pPr>
            <a:lvl9pPr algn="r" rtl="1">
              <a:defRPr sz="2000"/>
            </a:lvl9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5" name="מציין מיקום של תאריך 4"/>
          <p:cNvSpPr>
            <a:spLocks noGrp="1"/>
          </p:cNvSpPr>
          <p:nvPr>
            <p:ph type="dt" sz="half" idx="10"/>
          </p:nvPr>
        </p:nvSpPr>
        <p:spPr/>
        <p:txBody>
          <a:bodyPr rtlCol="1"/>
          <a:lstStyle>
            <a:lvl1pPr>
              <a:defRPr/>
            </a:lvl1pPr>
          </a:lstStyle>
          <a:p>
            <a:fld id="{601DD720-C7C4-4F5E-BF2F-F38FF18DE6CB}" type="datetime8">
              <a:rPr lang="he-IL" smtClean="0"/>
              <a:pPr/>
              <a:t>19 פברואר 24</a:t>
            </a:fld>
            <a:endParaRPr lang="he-IL" dirty="0"/>
          </a:p>
        </p:txBody>
      </p:sp>
      <p:sp>
        <p:nvSpPr>
          <p:cNvPr id="6" name="מציין מיקום של כותרת תחתונה 5"/>
          <p:cNvSpPr>
            <a:spLocks noGrp="1"/>
          </p:cNvSpPr>
          <p:nvPr>
            <p:ph type="ftr" sz="quarter" idx="11"/>
          </p:nvPr>
        </p:nvSpPr>
        <p:spPr/>
        <p:txBody>
          <a:bodyPr rtlCol="1"/>
          <a:lstStyle/>
          <a:p>
            <a:pPr rtl="1"/>
            <a:endParaRPr lang="he-IL" dirty="0"/>
          </a:p>
        </p:txBody>
      </p:sp>
      <p:sp>
        <p:nvSpPr>
          <p:cNvPr id="7" name="מציין מיקום של מספר שקופית 6"/>
          <p:cNvSpPr>
            <a:spLocks noGrp="1"/>
          </p:cNvSpPr>
          <p:nvPr>
            <p:ph type="sldNum" sz="quarter" idx="12"/>
          </p:nvPr>
        </p:nvSpPr>
        <p:spPr/>
        <p:txBody>
          <a:bodyPr rtlCol="1"/>
          <a:lstStyle/>
          <a:p>
            <a:pPr rtl="1"/>
            <a:fld id="{C014DD1E-5D91-48A3-AD6D-45FBA980D106}" type="slidenum">
              <a:rPr lang="he-IL"/>
              <a:t>‹#›</a:t>
            </a:fld>
            <a:endParaRPr lang="he-IL"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lvl1pPr algn="r" rtl="1">
              <a:defRPr/>
            </a:lvl1pPr>
          </a:lstStyle>
          <a:p>
            <a:pPr rtl="1"/>
            <a:r>
              <a:rPr lang="he-IL"/>
              <a:t>לחץ כדי לערוך סגנון כותרת של תבנית בסיס</a:t>
            </a:r>
            <a:endParaRPr lang="he-IL" dirty="0"/>
          </a:p>
        </p:txBody>
      </p:sp>
      <p:sp>
        <p:nvSpPr>
          <p:cNvPr id="3" name="מציין מיקום טקסט 2"/>
          <p:cNvSpPr>
            <a:spLocks noGrp="1"/>
          </p:cNvSpPr>
          <p:nvPr>
            <p:ph type="body" idx="1"/>
          </p:nvPr>
        </p:nvSpPr>
        <p:spPr>
          <a:xfrm>
            <a:off x="688344" y="1701800"/>
            <a:ext cx="5082740" cy="914400"/>
          </a:xfrm>
        </p:spPr>
        <p:txBody>
          <a:bodyPr rtlCol="1" anchor="b">
            <a:normAutofit/>
          </a:bodyPr>
          <a:lstStyle>
            <a:lvl1pPr marL="0" indent="0" algn="r" rtl="1">
              <a:spcBef>
                <a:spcPts val="0"/>
              </a:spcBef>
              <a:buNone/>
              <a:defRPr sz="2800" b="0" cap="all" spc="200" baseline="0">
                <a:solidFill>
                  <a:schemeClr val="accent1"/>
                </a:solidFill>
              </a:defRPr>
            </a:lvl1pPr>
            <a:lvl2pPr marL="609493" indent="0" algn="r" rtl="1">
              <a:buNone/>
              <a:defRPr sz="2700" b="1"/>
            </a:lvl2pPr>
            <a:lvl3pPr marL="1218987" indent="0" algn="r" rtl="1">
              <a:buNone/>
              <a:defRPr sz="2400" b="1"/>
            </a:lvl3pPr>
            <a:lvl4pPr marL="1828480" indent="0" algn="r" rtl="1">
              <a:buNone/>
              <a:defRPr sz="2100" b="1"/>
            </a:lvl4pPr>
            <a:lvl5pPr marL="2437973" indent="0" algn="r" rtl="1">
              <a:buNone/>
              <a:defRPr sz="2100" b="1"/>
            </a:lvl5pPr>
            <a:lvl6pPr marL="3047467" indent="0" algn="r" rtl="1">
              <a:buNone/>
              <a:defRPr sz="2100" b="1"/>
            </a:lvl6pPr>
            <a:lvl7pPr marL="3656960" indent="0" algn="r" rtl="1">
              <a:buNone/>
              <a:defRPr sz="2100" b="1"/>
            </a:lvl7pPr>
            <a:lvl8pPr marL="4266453" indent="0" algn="r" rtl="1">
              <a:buNone/>
              <a:defRPr sz="2100" b="1"/>
            </a:lvl8pPr>
            <a:lvl9pPr marL="4875947" indent="0" algn="r" rtl="1">
              <a:buNone/>
              <a:defRPr sz="2100" b="1"/>
            </a:lvl9pPr>
          </a:lstStyle>
          <a:p>
            <a:pPr lvl="0" rtl="1"/>
            <a:r>
              <a:rPr lang="he-IL"/>
              <a:t>לחץ כדי לערוך סגנונות טקסט של תבנית בסיס</a:t>
            </a:r>
          </a:p>
        </p:txBody>
      </p:sp>
      <p:sp>
        <p:nvSpPr>
          <p:cNvPr id="4" name="מציין מיקום תוכן 3"/>
          <p:cNvSpPr>
            <a:spLocks noGrp="1"/>
          </p:cNvSpPr>
          <p:nvPr>
            <p:ph sz="half" idx="2"/>
          </p:nvPr>
        </p:nvSpPr>
        <p:spPr>
          <a:xfrm>
            <a:off x="688344" y="2717800"/>
            <a:ext cx="5078677" cy="3454400"/>
          </a:xfrm>
        </p:spPr>
        <p:txBody>
          <a:bodyPr rtlCol="1">
            <a:noAutofit/>
          </a:bodyPr>
          <a:lstStyle>
            <a:lvl1pPr algn="r" rtl="1">
              <a:defRPr sz="2800"/>
            </a:lvl1pPr>
            <a:lvl2pPr algn="r" rtl="1">
              <a:defRPr sz="2400"/>
            </a:lvl2pPr>
            <a:lvl3pPr algn="r" rtl="1">
              <a:defRPr sz="2000"/>
            </a:lvl3pPr>
            <a:lvl4pPr algn="r" rtl="1">
              <a:defRPr sz="2000"/>
            </a:lvl4pPr>
            <a:lvl5pPr algn="r" rtl="1">
              <a:defRPr sz="2000"/>
            </a:lvl5pPr>
            <a:lvl6pPr algn="r" rtl="1">
              <a:defRPr sz="2000"/>
            </a:lvl6pPr>
            <a:lvl7pPr algn="r" rtl="1">
              <a:defRPr sz="2000" baseline="0"/>
            </a:lvl7pPr>
            <a:lvl8pPr algn="r" rtl="1">
              <a:defRPr sz="2000" baseline="0"/>
            </a:lvl8pPr>
            <a:lvl9pPr algn="r" rtl="1">
              <a:defRPr sz="2000" baseline="0"/>
            </a:lvl9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5" name="מציין מיקום טקסט 4"/>
          <p:cNvSpPr>
            <a:spLocks noGrp="1"/>
          </p:cNvSpPr>
          <p:nvPr>
            <p:ph type="body" sz="quarter" idx="3"/>
          </p:nvPr>
        </p:nvSpPr>
        <p:spPr>
          <a:xfrm>
            <a:off x="5966105" y="1701800"/>
            <a:ext cx="5082740" cy="914400"/>
          </a:xfrm>
        </p:spPr>
        <p:txBody>
          <a:bodyPr rtlCol="1" anchor="b">
            <a:normAutofit/>
          </a:bodyPr>
          <a:lstStyle>
            <a:lvl1pPr marL="0" indent="0" algn="r" rtl="1">
              <a:spcBef>
                <a:spcPts val="0"/>
              </a:spcBef>
              <a:buNone/>
              <a:defRPr sz="2800" b="0" cap="all" spc="200" baseline="0">
                <a:solidFill>
                  <a:schemeClr val="accent1"/>
                </a:solidFill>
              </a:defRPr>
            </a:lvl1pPr>
            <a:lvl2pPr marL="609493" indent="0" algn="r" rtl="1">
              <a:buNone/>
              <a:defRPr sz="2700" b="1"/>
            </a:lvl2pPr>
            <a:lvl3pPr marL="1218987" indent="0" algn="r" rtl="1">
              <a:buNone/>
              <a:defRPr sz="2400" b="1"/>
            </a:lvl3pPr>
            <a:lvl4pPr marL="1828480" indent="0" algn="r" rtl="1">
              <a:buNone/>
              <a:defRPr sz="2100" b="1"/>
            </a:lvl4pPr>
            <a:lvl5pPr marL="2437973" indent="0" algn="r" rtl="1">
              <a:buNone/>
              <a:defRPr sz="2100" b="1"/>
            </a:lvl5pPr>
            <a:lvl6pPr marL="3047467" indent="0" algn="r" rtl="1">
              <a:buNone/>
              <a:defRPr sz="2100" b="1"/>
            </a:lvl6pPr>
            <a:lvl7pPr marL="3656960" indent="0" algn="r" rtl="1">
              <a:buNone/>
              <a:defRPr sz="2100" b="1"/>
            </a:lvl7pPr>
            <a:lvl8pPr marL="4266453" indent="0" algn="r" rtl="1">
              <a:buNone/>
              <a:defRPr sz="2100" b="1"/>
            </a:lvl8pPr>
            <a:lvl9pPr marL="4875947" indent="0" algn="r" rtl="1">
              <a:buNone/>
              <a:defRPr sz="2100" b="1"/>
            </a:lvl9pPr>
          </a:lstStyle>
          <a:p>
            <a:pPr lvl="0" rtl="1"/>
            <a:r>
              <a:rPr lang="he-IL"/>
              <a:t>לחץ כדי לערוך סגנונות טקסט של תבנית בסיס</a:t>
            </a:r>
          </a:p>
        </p:txBody>
      </p:sp>
      <p:sp>
        <p:nvSpPr>
          <p:cNvPr id="6" name="מציין מיקום תוכן 5"/>
          <p:cNvSpPr>
            <a:spLocks noGrp="1"/>
          </p:cNvSpPr>
          <p:nvPr>
            <p:ph sz="quarter" idx="4"/>
          </p:nvPr>
        </p:nvSpPr>
        <p:spPr>
          <a:xfrm>
            <a:off x="5970168" y="2717800"/>
            <a:ext cx="5078677" cy="3454400"/>
          </a:xfrm>
        </p:spPr>
        <p:txBody>
          <a:bodyPr rtlCol="1">
            <a:noAutofit/>
          </a:bodyPr>
          <a:lstStyle>
            <a:lvl1pPr algn="r" rtl="1">
              <a:defRPr sz="2800"/>
            </a:lvl1pPr>
            <a:lvl2pPr algn="r" rtl="1">
              <a:defRPr sz="2400"/>
            </a:lvl2pPr>
            <a:lvl3pPr algn="r" rtl="1">
              <a:defRPr sz="2000"/>
            </a:lvl3pPr>
            <a:lvl4pPr algn="r" rtl="1">
              <a:defRPr sz="2000"/>
            </a:lvl4pPr>
            <a:lvl5pPr algn="r" rtl="1">
              <a:defRPr sz="2000"/>
            </a:lvl5pPr>
            <a:lvl6pPr algn="r" rtl="1">
              <a:defRPr sz="2000" baseline="0"/>
            </a:lvl6pPr>
            <a:lvl7pPr algn="r" rtl="1">
              <a:defRPr sz="2000" baseline="0"/>
            </a:lvl7pPr>
            <a:lvl8pPr algn="r" rtl="1">
              <a:defRPr sz="2000" baseline="0"/>
            </a:lvl8pPr>
            <a:lvl9pPr algn="r" rtl="1">
              <a:defRPr sz="2000" baseline="0"/>
            </a:lvl9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7" name="מציין מיקום של תאריך 6"/>
          <p:cNvSpPr>
            <a:spLocks noGrp="1"/>
          </p:cNvSpPr>
          <p:nvPr>
            <p:ph type="dt" sz="half" idx="10"/>
          </p:nvPr>
        </p:nvSpPr>
        <p:spPr/>
        <p:txBody>
          <a:bodyPr rtlCol="1"/>
          <a:lstStyle>
            <a:lvl1pPr>
              <a:defRPr/>
            </a:lvl1pPr>
          </a:lstStyle>
          <a:p>
            <a:fld id="{7B38CB8E-D5B9-4AD4-89B7-927A08FC54C4}" type="datetime8">
              <a:rPr lang="he-IL" smtClean="0"/>
              <a:pPr/>
              <a:t>19 פברואר 24</a:t>
            </a:fld>
            <a:endParaRPr lang="he-IL" dirty="0"/>
          </a:p>
        </p:txBody>
      </p:sp>
      <p:sp>
        <p:nvSpPr>
          <p:cNvPr id="8" name="מציין מיקום של כותרת תחתונה 7"/>
          <p:cNvSpPr>
            <a:spLocks noGrp="1"/>
          </p:cNvSpPr>
          <p:nvPr>
            <p:ph type="ftr" sz="quarter" idx="11"/>
          </p:nvPr>
        </p:nvSpPr>
        <p:spPr/>
        <p:txBody>
          <a:bodyPr rtlCol="1"/>
          <a:lstStyle/>
          <a:p>
            <a:pPr rtl="1"/>
            <a:endParaRPr lang="he-IL" dirty="0"/>
          </a:p>
        </p:txBody>
      </p:sp>
      <p:sp>
        <p:nvSpPr>
          <p:cNvPr id="9" name="מציין מיקום של מספר שקופית 8"/>
          <p:cNvSpPr>
            <a:spLocks noGrp="1"/>
          </p:cNvSpPr>
          <p:nvPr>
            <p:ph type="sldNum" sz="quarter" idx="12"/>
          </p:nvPr>
        </p:nvSpPr>
        <p:spPr/>
        <p:txBody>
          <a:bodyPr rtlCol="1"/>
          <a:lstStyle/>
          <a:p>
            <a:pPr rtl="1"/>
            <a:fld id="{C014DD1E-5D91-48A3-AD6D-45FBA980D106}" type="slidenum">
              <a:rPr lang="he-IL"/>
              <a:t>‹#›</a:t>
            </a:fld>
            <a:endParaRPr lang="he-IL"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p>
            <a:pPr rtl="1"/>
            <a:r>
              <a:rPr lang="he-IL"/>
              <a:t>לחץ כדי לערוך סגנון כותרת של תבנית בסיס</a:t>
            </a:r>
            <a:endParaRPr lang="he-IL" dirty="0"/>
          </a:p>
        </p:txBody>
      </p:sp>
      <p:sp>
        <p:nvSpPr>
          <p:cNvPr id="3" name="מציין מיקום של תאריך 2"/>
          <p:cNvSpPr>
            <a:spLocks noGrp="1"/>
          </p:cNvSpPr>
          <p:nvPr>
            <p:ph type="dt" sz="half" idx="10"/>
          </p:nvPr>
        </p:nvSpPr>
        <p:spPr/>
        <p:txBody>
          <a:bodyPr rtlCol="1"/>
          <a:lstStyle>
            <a:lvl1pPr>
              <a:defRPr/>
            </a:lvl1pPr>
          </a:lstStyle>
          <a:p>
            <a:fld id="{3363B414-CCC6-4B2F-9B9E-496E849E2F49}" type="datetime8">
              <a:rPr lang="he-IL" smtClean="0"/>
              <a:pPr/>
              <a:t>19 פברואר 24</a:t>
            </a:fld>
            <a:endParaRPr lang="he-IL" dirty="0"/>
          </a:p>
        </p:txBody>
      </p:sp>
      <p:sp>
        <p:nvSpPr>
          <p:cNvPr id="4" name="מציין מיקום של כותרת תחתונה 3"/>
          <p:cNvSpPr>
            <a:spLocks noGrp="1"/>
          </p:cNvSpPr>
          <p:nvPr>
            <p:ph type="ftr" sz="quarter" idx="11"/>
          </p:nvPr>
        </p:nvSpPr>
        <p:spPr/>
        <p:txBody>
          <a:bodyPr rtlCol="1"/>
          <a:lstStyle/>
          <a:p>
            <a:pPr rtl="1"/>
            <a:endParaRPr lang="he-IL" dirty="0"/>
          </a:p>
        </p:txBody>
      </p:sp>
      <p:sp>
        <p:nvSpPr>
          <p:cNvPr id="5" name="מציין מיקום של מספר שקופית 4"/>
          <p:cNvSpPr>
            <a:spLocks noGrp="1"/>
          </p:cNvSpPr>
          <p:nvPr>
            <p:ph type="sldNum" sz="quarter" idx="12"/>
          </p:nvPr>
        </p:nvSpPr>
        <p:spPr/>
        <p:txBody>
          <a:bodyPr rtlCol="1"/>
          <a:lstStyle/>
          <a:p>
            <a:pPr rtl="1"/>
            <a:fld id="{C014DD1E-5D91-48A3-AD6D-45FBA980D106}" type="slidenum">
              <a:rPr lang="he-IL"/>
              <a:t>‹#›</a:t>
            </a:fld>
            <a:endParaRPr lang="he-IL"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rtlCol="1"/>
          <a:lstStyle>
            <a:lvl1pPr>
              <a:defRPr/>
            </a:lvl1pPr>
          </a:lstStyle>
          <a:p>
            <a:fld id="{28B2DB12-7FB4-4139-911D-01C2854CADD1}" type="datetime8">
              <a:rPr lang="he-IL" smtClean="0"/>
              <a:pPr/>
              <a:t>19 פברואר 24</a:t>
            </a:fld>
            <a:endParaRPr lang="he-IL" dirty="0"/>
          </a:p>
        </p:txBody>
      </p:sp>
      <p:sp>
        <p:nvSpPr>
          <p:cNvPr id="3" name="מציין מיקום של כותרת תחתונה 2"/>
          <p:cNvSpPr>
            <a:spLocks noGrp="1"/>
          </p:cNvSpPr>
          <p:nvPr>
            <p:ph type="ftr" sz="quarter" idx="11"/>
          </p:nvPr>
        </p:nvSpPr>
        <p:spPr/>
        <p:txBody>
          <a:bodyPr rtlCol="1"/>
          <a:lstStyle/>
          <a:p>
            <a:pPr rtl="1"/>
            <a:endParaRPr lang="he-IL" dirty="0"/>
          </a:p>
        </p:txBody>
      </p:sp>
      <p:sp>
        <p:nvSpPr>
          <p:cNvPr id="4" name="מציין מיקום של מספר שקופית 3"/>
          <p:cNvSpPr>
            <a:spLocks noGrp="1"/>
          </p:cNvSpPr>
          <p:nvPr>
            <p:ph type="sldNum" sz="quarter" idx="12"/>
          </p:nvPr>
        </p:nvSpPr>
        <p:spPr/>
        <p:txBody>
          <a:bodyPr rtlCol="1"/>
          <a:lstStyle/>
          <a:p>
            <a:pPr rtl="1"/>
            <a:fld id="{C014DD1E-5D91-48A3-AD6D-45FBA980D106}" type="slidenum">
              <a:rPr lang="he-IL"/>
              <a:t>‹#›</a:t>
            </a:fld>
            <a:endParaRPr lang="he-IL"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6979987" y="1701800"/>
            <a:ext cx="4062942" cy="2438400"/>
          </a:xfrm>
        </p:spPr>
        <p:txBody>
          <a:bodyPr rtlCol="1" anchor="b">
            <a:normAutofit/>
          </a:bodyPr>
          <a:lstStyle>
            <a:lvl1pPr algn="r" rtl="1">
              <a:defRPr sz="2800" b="0" cap="all" spc="200" baseline="0">
                <a:solidFill>
                  <a:schemeClr val="accent1"/>
                </a:solidFill>
              </a:defRPr>
            </a:lvl1pPr>
          </a:lstStyle>
          <a:p>
            <a:pPr rtl="1"/>
            <a:r>
              <a:rPr lang="he-IL"/>
              <a:t>לחץ כדי לערוך סגנון כותרת של תבנית בסיס</a:t>
            </a:r>
            <a:endParaRPr lang="he-IL" dirty="0"/>
          </a:p>
        </p:txBody>
      </p:sp>
      <p:sp>
        <p:nvSpPr>
          <p:cNvPr id="4" name="מציין מיקום טקסט 3"/>
          <p:cNvSpPr>
            <a:spLocks noGrp="1"/>
          </p:cNvSpPr>
          <p:nvPr>
            <p:ph type="body" sz="half" idx="2"/>
          </p:nvPr>
        </p:nvSpPr>
        <p:spPr>
          <a:xfrm>
            <a:off x="6979987" y="4241800"/>
            <a:ext cx="4062942" cy="1930400"/>
          </a:xfrm>
        </p:spPr>
        <p:txBody>
          <a:bodyPr rtlCol="1">
            <a:normAutofit/>
          </a:bodyPr>
          <a:lstStyle>
            <a:lvl1pPr marL="0" indent="0" algn="r" rtl="1">
              <a:buNone/>
              <a:defRPr sz="2000"/>
            </a:lvl1pPr>
            <a:lvl2pPr marL="609493" indent="0" algn="r" rtl="1">
              <a:buNone/>
              <a:defRPr sz="1600"/>
            </a:lvl2pPr>
            <a:lvl3pPr marL="1218987" indent="0" algn="r" rtl="1">
              <a:buNone/>
              <a:defRPr sz="1300"/>
            </a:lvl3pPr>
            <a:lvl4pPr marL="1828480" indent="0" algn="r" rtl="1">
              <a:buNone/>
              <a:defRPr sz="1200"/>
            </a:lvl4pPr>
            <a:lvl5pPr marL="2437973" indent="0" algn="r" rtl="1">
              <a:buNone/>
              <a:defRPr sz="1200"/>
            </a:lvl5pPr>
            <a:lvl6pPr marL="3047467" indent="0" algn="r" rtl="1">
              <a:buNone/>
              <a:defRPr sz="1200"/>
            </a:lvl6pPr>
            <a:lvl7pPr marL="3656960" indent="0" algn="r" rtl="1">
              <a:buNone/>
              <a:defRPr sz="1200"/>
            </a:lvl7pPr>
            <a:lvl8pPr marL="4266453" indent="0" algn="r" rtl="1">
              <a:buNone/>
              <a:defRPr sz="1200"/>
            </a:lvl8pPr>
            <a:lvl9pPr marL="4875947" indent="0" algn="r" rtl="1">
              <a:buNone/>
              <a:defRPr sz="1200"/>
            </a:lvl9pPr>
          </a:lstStyle>
          <a:p>
            <a:pPr lvl="0" rtl="1"/>
            <a:r>
              <a:rPr lang="he-IL"/>
              <a:t>לחץ כדי לערוך סגנונות טקסט של תבנית בסיס</a:t>
            </a:r>
          </a:p>
        </p:txBody>
      </p:sp>
      <p:sp>
        <p:nvSpPr>
          <p:cNvPr id="3" name="מציין מיקום תוכן 2"/>
          <p:cNvSpPr>
            <a:spLocks noGrp="1"/>
          </p:cNvSpPr>
          <p:nvPr>
            <p:ph idx="1"/>
          </p:nvPr>
        </p:nvSpPr>
        <p:spPr>
          <a:xfrm>
            <a:off x="682941" y="584200"/>
            <a:ext cx="6094413" cy="5588000"/>
          </a:xfrm>
        </p:spPr>
        <p:txBody>
          <a:bodyPr rtlCol="1">
            <a:normAutofit/>
          </a:bodyPr>
          <a:lstStyle>
            <a:lvl1pPr algn="r" rtl="1">
              <a:defRPr sz="2800"/>
            </a:lvl1pPr>
            <a:lvl2pPr algn="r" rtl="1">
              <a:defRPr sz="2400"/>
            </a:lvl2pPr>
            <a:lvl3pPr algn="r" rtl="1">
              <a:defRPr sz="2000"/>
            </a:lvl3pPr>
            <a:lvl4pPr algn="r" rtl="1">
              <a:defRPr sz="2000"/>
            </a:lvl4pPr>
            <a:lvl5pPr algn="r" rtl="1">
              <a:defRPr sz="2000"/>
            </a:lvl5pPr>
            <a:lvl6pPr algn="r" rtl="1">
              <a:defRPr sz="2000"/>
            </a:lvl6pPr>
            <a:lvl7pPr algn="r" rtl="1">
              <a:defRPr sz="2000"/>
            </a:lvl7pPr>
            <a:lvl8pPr algn="r" rtl="1">
              <a:defRPr sz="2000" baseline="0"/>
            </a:lvl8pPr>
            <a:lvl9pPr algn="r" rtl="1">
              <a:defRPr sz="2000" baseline="0"/>
            </a:lvl9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5" name="מציין מיקום של תאריך 4"/>
          <p:cNvSpPr>
            <a:spLocks noGrp="1"/>
          </p:cNvSpPr>
          <p:nvPr>
            <p:ph type="dt" sz="half" idx="10"/>
          </p:nvPr>
        </p:nvSpPr>
        <p:spPr/>
        <p:txBody>
          <a:bodyPr rtlCol="1"/>
          <a:lstStyle>
            <a:lvl1pPr>
              <a:defRPr/>
            </a:lvl1pPr>
          </a:lstStyle>
          <a:p>
            <a:fld id="{B9926EAD-8A3F-4654-BFDC-4787BF188C03}" type="datetime8">
              <a:rPr lang="he-IL" smtClean="0"/>
              <a:pPr/>
              <a:t>19 פברואר 24</a:t>
            </a:fld>
            <a:endParaRPr lang="he-IL" dirty="0"/>
          </a:p>
        </p:txBody>
      </p:sp>
      <p:sp>
        <p:nvSpPr>
          <p:cNvPr id="6" name="מציין מיקום של כותרת תחתונה 5"/>
          <p:cNvSpPr>
            <a:spLocks noGrp="1"/>
          </p:cNvSpPr>
          <p:nvPr>
            <p:ph type="ftr" sz="quarter" idx="11"/>
          </p:nvPr>
        </p:nvSpPr>
        <p:spPr/>
        <p:txBody>
          <a:bodyPr rtlCol="1"/>
          <a:lstStyle/>
          <a:p>
            <a:pPr rtl="1"/>
            <a:endParaRPr lang="he-IL" dirty="0"/>
          </a:p>
        </p:txBody>
      </p:sp>
      <p:sp>
        <p:nvSpPr>
          <p:cNvPr id="7" name="מציין מיקום של מספר שקופית 6"/>
          <p:cNvSpPr>
            <a:spLocks noGrp="1"/>
          </p:cNvSpPr>
          <p:nvPr>
            <p:ph type="sldNum" sz="quarter" idx="12"/>
          </p:nvPr>
        </p:nvSpPr>
        <p:spPr/>
        <p:txBody>
          <a:bodyPr rtlCol="1"/>
          <a:lstStyle/>
          <a:p>
            <a:pPr rtl="1"/>
            <a:fld id="{C014DD1E-5D91-48A3-AD6D-45FBA980D106}" type="slidenum">
              <a:rPr lang="he-IL"/>
              <a:t>‹#›</a:t>
            </a:fld>
            <a:endParaRPr lang="he-IL"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6988186" y="1701800"/>
            <a:ext cx="4062942" cy="2438400"/>
          </a:xfrm>
        </p:spPr>
        <p:txBody>
          <a:bodyPr rtlCol="1" anchor="b">
            <a:normAutofit/>
          </a:bodyPr>
          <a:lstStyle>
            <a:lvl1pPr algn="r" rtl="1">
              <a:defRPr sz="2800" b="0" cap="all" spc="200" baseline="0">
                <a:solidFill>
                  <a:schemeClr val="accent1"/>
                </a:solidFill>
              </a:defRPr>
            </a:lvl1pPr>
          </a:lstStyle>
          <a:p>
            <a:pPr rtl="1"/>
            <a:r>
              <a:rPr lang="he-IL"/>
              <a:t>לחץ כדי לערוך סגנון כותרת של תבנית בסיס</a:t>
            </a:r>
            <a:endParaRPr lang="he-IL" dirty="0"/>
          </a:p>
        </p:txBody>
      </p:sp>
      <p:sp>
        <p:nvSpPr>
          <p:cNvPr id="4" name="מציין מיקום טקסט 3"/>
          <p:cNvSpPr>
            <a:spLocks noGrp="1"/>
          </p:cNvSpPr>
          <p:nvPr>
            <p:ph type="body" sz="half" idx="2"/>
          </p:nvPr>
        </p:nvSpPr>
        <p:spPr>
          <a:xfrm>
            <a:off x="6988186" y="4241800"/>
            <a:ext cx="4062942" cy="1930400"/>
          </a:xfrm>
        </p:spPr>
        <p:txBody>
          <a:bodyPr rtlCol="1">
            <a:normAutofit/>
          </a:bodyPr>
          <a:lstStyle>
            <a:lvl1pPr marL="0" indent="0" algn="r" rtl="1">
              <a:buNone/>
              <a:defRPr sz="2000"/>
            </a:lvl1pPr>
            <a:lvl2pPr marL="609493" indent="0" algn="r" rtl="1">
              <a:buNone/>
              <a:defRPr sz="1600"/>
            </a:lvl2pPr>
            <a:lvl3pPr marL="1218987" indent="0" algn="r" rtl="1">
              <a:buNone/>
              <a:defRPr sz="1300"/>
            </a:lvl3pPr>
            <a:lvl4pPr marL="1828480" indent="0" algn="r" rtl="1">
              <a:buNone/>
              <a:defRPr sz="1200"/>
            </a:lvl4pPr>
            <a:lvl5pPr marL="2437973" indent="0" algn="r" rtl="1">
              <a:buNone/>
              <a:defRPr sz="1200"/>
            </a:lvl5pPr>
            <a:lvl6pPr marL="3047467" indent="0" algn="r" rtl="1">
              <a:buNone/>
              <a:defRPr sz="1200"/>
            </a:lvl6pPr>
            <a:lvl7pPr marL="3656960" indent="0" algn="r" rtl="1">
              <a:buNone/>
              <a:defRPr sz="1200"/>
            </a:lvl7pPr>
            <a:lvl8pPr marL="4266453" indent="0" algn="r" rtl="1">
              <a:buNone/>
              <a:defRPr sz="1200"/>
            </a:lvl8pPr>
            <a:lvl9pPr marL="4875947" indent="0" algn="r" rtl="1">
              <a:buNone/>
              <a:defRPr sz="1200"/>
            </a:lvl9pPr>
          </a:lstStyle>
          <a:p>
            <a:pPr lvl="0" rtl="1"/>
            <a:r>
              <a:rPr lang="he-IL"/>
              <a:t>לחץ כדי לערוך סגנונות טקסט של תבנית בסיס</a:t>
            </a:r>
          </a:p>
        </p:txBody>
      </p:sp>
      <p:sp>
        <p:nvSpPr>
          <p:cNvPr id="3" name="מציין מיקום של תמונה 2" descr="מציין מיקום ריק להוספת תמונה. לחץ על מציין המיקום ובחר את התמונה שברצונך להוסיף."/>
          <p:cNvSpPr>
            <a:spLocks noGrp="1"/>
          </p:cNvSpPr>
          <p:nvPr>
            <p:ph type="pic" idx="1"/>
          </p:nvPr>
        </p:nvSpPr>
        <p:spPr>
          <a:xfrm>
            <a:off x="682941" y="584200"/>
            <a:ext cx="6094413" cy="5588000"/>
          </a:xfrm>
          <a:ln w="12700">
            <a:solidFill>
              <a:schemeClr val="bg1">
                <a:lumMod val="75000"/>
                <a:lumOff val="25000"/>
              </a:schemeClr>
            </a:solidFill>
            <a:miter lim="800000"/>
          </a:ln>
        </p:spPr>
        <p:txBody>
          <a:bodyPr rtlCol="1">
            <a:normAutofit/>
          </a:bodyPr>
          <a:lstStyle>
            <a:lvl1pPr marL="0" indent="0" algn="r" rtl="1">
              <a:buNone/>
              <a:defRPr sz="2800"/>
            </a:lvl1pPr>
            <a:lvl2pPr marL="609493" indent="0" algn="r" rtl="1">
              <a:buNone/>
              <a:defRPr sz="3700"/>
            </a:lvl2pPr>
            <a:lvl3pPr marL="1218987" indent="0" algn="r" rtl="1">
              <a:buNone/>
              <a:defRPr sz="3200"/>
            </a:lvl3pPr>
            <a:lvl4pPr marL="1828480" indent="0" algn="r" rtl="1">
              <a:buNone/>
              <a:defRPr sz="2700"/>
            </a:lvl4pPr>
            <a:lvl5pPr marL="2437973" indent="0" algn="r" rtl="1">
              <a:buNone/>
              <a:defRPr sz="2700"/>
            </a:lvl5pPr>
            <a:lvl6pPr marL="3047467" indent="0" algn="r" rtl="1">
              <a:buNone/>
              <a:defRPr sz="2700"/>
            </a:lvl6pPr>
            <a:lvl7pPr marL="3656960" indent="0" algn="r" rtl="1">
              <a:buNone/>
              <a:defRPr sz="2700"/>
            </a:lvl7pPr>
            <a:lvl8pPr marL="4266453" indent="0" algn="r" rtl="1">
              <a:buNone/>
              <a:defRPr sz="2700"/>
            </a:lvl8pPr>
            <a:lvl9pPr marL="4875947" indent="0" algn="r" rtl="1">
              <a:buNone/>
              <a:defRPr sz="2700"/>
            </a:lvl9pPr>
          </a:lstStyle>
          <a:p>
            <a:pPr rtl="1"/>
            <a:r>
              <a:rPr lang="he-IL"/>
              <a:t>לחץ על הסמל כדי להוסיף תמונה</a:t>
            </a:r>
            <a:endParaRPr lang="he-IL" dirty="0"/>
          </a:p>
        </p:txBody>
      </p:sp>
      <p:sp>
        <p:nvSpPr>
          <p:cNvPr id="5" name="מציין מיקום של תאריך 4"/>
          <p:cNvSpPr>
            <a:spLocks noGrp="1"/>
          </p:cNvSpPr>
          <p:nvPr>
            <p:ph type="dt" sz="half" idx="10"/>
          </p:nvPr>
        </p:nvSpPr>
        <p:spPr/>
        <p:txBody>
          <a:bodyPr rtlCol="1"/>
          <a:lstStyle>
            <a:lvl1pPr>
              <a:defRPr/>
            </a:lvl1pPr>
          </a:lstStyle>
          <a:p>
            <a:fld id="{7CF51E49-901D-4930-8C53-00BD23E56F80}" type="datetime8">
              <a:rPr lang="he-IL" smtClean="0"/>
              <a:pPr/>
              <a:t>19 פברואר 24</a:t>
            </a:fld>
            <a:endParaRPr lang="he-IL" dirty="0"/>
          </a:p>
        </p:txBody>
      </p:sp>
      <p:sp>
        <p:nvSpPr>
          <p:cNvPr id="6" name="מציין מיקום של כותרת תחתונה 5"/>
          <p:cNvSpPr>
            <a:spLocks noGrp="1"/>
          </p:cNvSpPr>
          <p:nvPr>
            <p:ph type="ftr" sz="quarter" idx="11"/>
          </p:nvPr>
        </p:nvSpPr>
        <p:spPr/>
        <p:txBody>
          <a:bodyPr rtlCol="1"/>
          <a:lstStyle/>
          <a:p>
            <a:pPr rtl="1"/>
            <a:endParaRPr lang="he-IL" dirty="0"/>
          </a:p>
        </p:txBody>
      </p:sp>
      <p:sp>
        <p:nvSpPr>
          <p:cNvPr id="7" name="מציין מיקום של מספר שקופית 6"/>
          <p:cNvSpPr>
            <a:spLocks noGrp="1"/>
          </p:cNvSpPr>
          <p:nvPr>
            <p:ph type="sldNum" sz="quarter" idx="12"/>
          </p:nvPr>
        </p:nvSpPr>
        <p:spPr/>
        <p:txBody>
          <a:bodyPr rtlCol="1"/>
          <a:lstStyle/>
          <a:p>
            <a:pPr rtl="1"/>
            <a:fld id="{C014DD1E-5D91-48A3-AD6D-45FBA980D106}" type="slidenum">
              <a:rPr lang="he-IL"/>
              <a:t>‹#›</a:t>
            </a:fld>
            <a:endParaRPr lang="he-IL"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קווים משמאל"/>
          <p:cNvGrpSpPr/>
          <p:nvPr/>
        </p:nvGrpSpPr>
        <p:grpSpPr>
          <a:xfrm flipH="1">
            <a:off x="11368832" y="-3174"/>
            <a:ext cx="819993" cy="5229225"/>
            <a:chOff x="-11906" y="-2381"/>
            <a:chExt cx="615155" cy="3921919"/>
          </a:xfrm>
        </p:grpSpPr>
        <p:sp>
          <p:nvSpPr>
            <p:cNvPr id="10" name="צורה חופשית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11" name="צורה חופשית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14" name="צורה חופשית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noProof="0" dirty="0">
                <a:latin typeface="Tahoma" panose="020B0604030504040204" pitchFamily="34" charset="0"/>
                <a:ea typeface="Tahoma" panose="020B0604030504040204" pitchFamily="34" charset="0"/>
                <a:cs typeface="Tahoma" panose="020B0604030504040204" pitchFamily="34" charset="0"/>
              </a:endParaRPr>
            </a:p>
          </p:txBody>
        </p:sp>
      </p:grpSp>
      <p:sp>
        <p:nvSpPr>
          <p:cNvPr id="2" name="מציין מיקום של כותרת 1"/>
          <p:cNvSpPr>
            <a:spLocks noGrp="1"/>
          </p:cNvSpPr>
          <p:nvPr>
            <p:ph type="title"/>
          </p:nvPr>
        </p:nvSpPr>
        <p:spPr>
          <a:xfrm>
            <a:off x="684212" y="274637"/>
            <a:ext cx="10360501" cy="1223963"/>
          </a:xfrm>
          <a:prstGeom prst="rect">
            <a:avLst/>
          </a:prstGeom>
        </p:spPr>
        <p:txBody>
          <a:bodyPr vert="horz" lIns="121899" tIns="60949" rIns="121899" bIns="60949" rtlCol="1" anchor="b">
            <a:normAutofit/>
          </a:bodyPr>
          <a:lstStyle/>
          <a:p>
            <a:pPr rtl="1"/>
            <a:r>
              <a:rPr lang="he-IL" noProof="0" dirty="0"/>
              <a:t>לחץ כדי לערוך סגנון כותרת של תבנית בסיס</a:t>
            </a:r>
          </a:p>
        </p:txBody>
      </p:sp>
      <p:sp>
        <p:nvSpPr>
          <p:cNvPr id="3" name="מציין מיקום טקסט 2"/>
          <p:cNvSpPr>
            <a:spLocks noGrp="1"/>
          </p:cNvSpPr>
          <p:nvPr>
            <p:ph type="body" idx="1"/>
          </p:nvPr>
        </p:nvSpPr>
        <p:spPr>
          <a:xfrm>
            <a:off x="684212" y="1701797"/>
            <a:ext cx="10360501" cy="4462272"/>
          </a:xfrm>
          <a:prstGeom prst="rect">
            <a:avLst/>
          </a:prstGeom>
        </p:spPr>
        <p:txBody>
          <a:bodyPr vert="horz" lIns="121899" tIns="60949" rIns="121899" bIns="60949" rtlCol="1">
            <a:normAutofit/>
          </a:bodyPr>
          <a:lstStyle/>
          <a:p>
            <a:pPr lvl="0" rtl="1"/>
            <a:r>
              <a:rPr lang="he-IL" noProof="0" dirty="0"/>
              <a:t>ערוך סגנונות טקסט של תבנית בסיס</a:t>
            </a:r>
          </a:p>
          <a:p>
            <a:pPr lvl="1" rtl="1"/>
            <a:r>
              <a:rPr lang="he-IL" noProof="0" dirty="0"/>
              <a:t>רמה שניה</a:t>
            </a:r>
          </a:p>
          <a:p>
            <a:pPr lvl="2" rtl="1"/>
            <a:r>
              <a:rPr lang="he-IL" noProof="0" dirty="0"/>
              <a:t>רמה שלישית</a:t>
            </a:r>
          </a:p>
          <a:p>
            <a:pPr lvl="3" rtl="1"/>
            <a:r>
              <a:rPr lang="he-IL" noProof="0" dirty="0"/>
              <a:t>רמה רביעית</a:t>
            </a:r>
          </a:p>
          <a:p>
            <a:pPr lvl="4" rtl="1"/>
            <a:r>
              <a:rPr lang="he-IL" noProof="0" dirty="0"/>
              <a:t>רמה חמישית</a:t>
            </a:r>
          </a:p>
        </p:txBody>
      </p:sp>
      <p:sp>
        <p:nvSpPr>
          <p:cNvPr id="4" name="מציין מיקום של תאריך 3"/>
          <p:cNvSpPr>
            <a:spLocks noGrp="1"/>
          </p:cNvSpPr>
          <p:nvPr>
            <p:ph type="dt" sz="half" idx="2"/>
          </p:nvPr>
        </p:nvSpPr>
        <p:spPr>
          <a:xfrm>
            <a:off x="8200654" y="6356352"/>
            <a:ext cx="2842275" cy="365125"/>
          </a:xfrm>
          <a:prstGeom prst="rect">
            <a:avLst/>
          </a:prstGeom>
        </p:spPr>
        <p:txBody>
          <a:bodyPr vert="horz" lIns="121899" tIns="60949" rIns="121899" bIns="60949" rtlCol="1" anchor="ctr"/>
          <a:lstStyle>
            <a:lvl1pPr algn="r" rtl="1">
              <a:defRPr sz="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fld id="{9EA7507E-11BB-4C1E-A24E-B80FE17FB488}" type="datetime8">
              <a:rPr lang="he-IL" smtClean="0"/>
              <a:pPr/>
              <a:t>19 פברואר 24</a:t>
            </a:fld>
            <a:endParaRPr lang="he-IL" dirty="0"/>
          </a:p>
        </p:txBody>
      </p:sp>
      <p:sp>
        <p:nvSpPr>
          <p:cNvPr id="5" name="מציין מיקום של כותרת תחתונה 4"/>
          <p:cNvSpPr>
            <a:spLocks noGrp="1"/>
          </p:cNvSpPr>
          <p:nvPr>
            <p:ph type="ftr" sz="quarter" idx="3"/>
          </p:nvPr>
        </p:nvSpPr>
        <p:spPr>
          <a:xfrm>
            <a:off x="2918830" y="6356352"/>
            <a:ext cx="5281824" cy="365125"/>
          </a:xfrm>
          <a:prstGeom prst="rect">
            <a:avLst/>
          </a:prstGeom>
        </p:spPr>
        <p:txBody>
          <a:bodyPr vert="horz" lIns="121899" tIns="60949" rIns="121899" bIns="60949" rtlCol="1" anchor="ctr"/>
          <a:lstStyle>
            <a:lvl1pPr algn="ctr" rtl="1">
              <a:defRPr sz="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6" name="מציין מיקום של מספר שקופית 5"/>
          <p:cNvSpPr>
            <a:spLocks noGrp="1"/>
          </p:cNvSpPr>
          <p:nvPr>
            <p:ph type="sldNum" sz="quarter" idx="4"/>
          </p:nvPr>
        </p:nvSpPr>
        <p:spPr>
          <a:xfrm>
            <a:off x="682941" y="6356352"/>
            <a:ext cx="1015735" cy="365125"/>
          </a:xfrm>
          <a:prstGeom prst="rect">
            <a:avLst/>
          </a:prstGeom>
        </p:spPr>
        <p:txBody>
          <a:bodyPr vert="horz" lIns="121899" tIns="60949" rIns="121899" bIns="60949" rtlCol="1" anchor="ctr"/>
          <a:lstStyle>
            <a:lvl1pPr algn="l" rtl="1">
              <a:defRPr sz="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fld id="{C014DD1E-5D91-48A3-AD6D-45FBA980D106}" type="slidenum">
              <a:rPr lang="he-IL" smtClean="0"/>
              <a:pPr/>
              <a:t>‹#›</a:t>
            </a:fld>
            <a:endParaRPr lang="he-IL"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r" defTabSz="1218987" rtl="1" eaLnBrk="1" latinLnBrk="0" hangingPunct="1">
        <a:lnSpc>
          <a:spcPct val="90000"/>
        </a:lnSpc>
        <a:spcBef>
          <a:spcPct val="0"/>
        </a:spcBef>
        <a:buNone/>
        <a:defRPr sz="3600" kern="1200">
          <a:solidFill>
            <a:schemeClr val="tx1"/>
          </a:solidFill>
          <a:latin typeface="Tahoma" panose="020B0604030504040204" pitchFamily="34" charset="0"/>
          <a:ea typeface="Tahoma" panose="020B0604030504040204" pitchFamily="34" charset="0"/>
          <a:cs typeface="Tahoma" panose="020B0604030504040204" pitchFamily="34" charset="0"/>
        </a:defRPr>
      </a:lvl1pPr>
    </p:titleStyle>
    <p:bodyStyle>
      <a:lvl1pPr marL="304747" indent="-304747" algn="r" defTabSz="1218987" rtl="1"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09493" indent="-231607" algn="r" defTabSz="1218987" rtl="1"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240" indent="-231607" algn="r" defTabSz="1218987" rtl="1"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218987" indent="-231607" algn="r" defTabSz="1218987" rtl="1"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523733" indent="-231607" algn="r" defTabSz="1218987" rtl="1"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1828480" indent="-231607" algn="r" defTabSz="1218987" rtl="1"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r" defTabSz="1218987" rtl="1"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r" defTabSz="1218987" rtl="1"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r" defTabSz="1218987" rtl="1"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r" defTabSz="1218987" rtl="1" eaLnBrk="1" latinLnBrk="0" hangingPunct="1">
        <a:defRPr sz="2400" kern="1200">
          <a:solidFill>
            <a:schemeClr val="tx1"/>
          </a:solidFill>
          <a:latin typeface="+mn-lt"/>
          <a:ea typeface="+mn-ea"/>
          <a:cs typeface="+mn-cs"/>
        </a:defRPr>
      </a:lvl1pPr>
      <a:lvl2pPr marL="609493" algn="r" defTabSz="1218987" rtl="1" eaLnBrk="1" latinLnBrk="0" hangingPunct="1">
        <a:defRPr sz="2400" kern="1200">
          <a:solidFill>
            <a:schemeClr val="tx1"/>
          </a:solidFill>
          <a:latin typeface="+mn-lt"/>
          <a:ea typeface="+mn-ea"/>
          <a:cs typeface="+mn-cs"/>
        </a:defRPr>
      </a:lvl2pPr>
      <a:lvl3pPr marL="1218987" algn="r" defTabSz="1218987" rtl="1" eaLnBrk="1" latinLnBrk="0" hangingPunct="1">
        <a:defRPr sz="2400" kern="1200">
          <a:solidFill>
            <a:schemeClr val="tx1"/>
          </a:solidFill>
          <a:latin typeface="+mn-lt"/>
          <a:ea typeface="+mn-ea"/>
          <a:cs typeface="+mn-cs"/>
        </a:defRPr>
      </a:lvl3pPr>
      <a:lvl4pPr marL="1828480" algn="r" defTabSz="1218987" rtl="1" eaLnBrk="1" latinLnBrk="0" hangingPunct="1">
        <a:defRPr sz="2400" kern="1200">
          <a:solidFill>
            <a:schemeClr val="tx1"/>
          </a:solidFill>
          <a:latin typeface="+mn-lt"/>
          <a:ea typeface="+mn-ea"/>
          <a:cs typeface="+mn-cs"/>
        </a:defRPr>
      </a:lvl4pPr>
      <a:lvl5pPr marL="2437973" algn="r" defTabSz="1218987" rtl="1" eaLnBrk="1" latinLnBrk="0" hangingPunct="1">
        <a:defRPr sz="2400" kern="1200">
          <a:solidFill>
            <a:schemeClr val="tx1"/>
          </a:solidFill>
          <a:latin typeface="+mn-lt"/>
          <a:ea typeface="+mn-ea"/>
          <a:cs typeface="+mn-cs"/>
        </a:defRPr>
      </a:lvl5pPr>
      <a:lvl6pPr marL="3047467" algn="r" defTabSz="1218987" rtl="1" eaLnBrk="1" latinLnBrk="0" hangingPunct="1">
        <a:defRPr sz="2400" kern="1200">
          <a:solidFill>
            <a:schemeClr val="tx1"/>
          </a:solidFill>
          <a:latin typeface="+mn-lt"/>
          <a:ea typeface="+mn-ea"/>
          <a:cs typeface="+mn-cs"/>
        </a:defRPr>
      </a:lvl6pPr>
      <a:lvl7pPr marL="3656960" algn="r" defTabSz="1218987" rtl="1" eaLnBrk="1" latinLnBrk="0" hangingPunct="1">
        <a:defRPr sz="2400" kern="1200">
          <a:solidFill>
            <a:schemeClr val="tx1"/>
          </a:solidFill>
          <a:latin typeface="+mn-lt"/>
          <a:ea typeface="+mn-ea"/>
          <a:cs typeface="+mn-cs"/>
        </a:defRPr>
      </a:lvl7pPr>
      <a:lvl8pPr marL="4266453" algn="r" defTabSz="1218987" rtl="1" eaLnBrk="1" latinLnBrk="0" hangingPunct="1">
        <a:defRPr sz="2400" kern="1200">
          <a:solidFill>
            <a:schemeClr val="tx1"/>
          </a:solidFill>
          <a:latin typeface="+mn-lt"/>
          <a:ea typeface="+mn-ea"/>
          <a:cs typeface="+mn-cs"/>
        </a:defRPr>
      </a:lvl8pPr>
      <a:lvl9pPr marL="4875947" algn="r" defTabSz="1218987" rtl="1"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269876" y="584200"/>
            <a:ext cx="9361040" cy="2000251"/>
          </a:xfrm>
        </p:spPr>
        <p:txBody>
          <a:bodyPr rtlCol="1"/>
          <a:lstStyle/>
          <a:p>
            <a:pPr rtl="1"/>
            <a:r>
              <a:rPr lang="he-IL" dirty="0"/>
              <a:t>רכב </a:t>
            </a:r>
            <a:r>
              <a:rPr lang="he-IL" dirty="0" err="1"/>
              <a:t>חמאסניק</a:t>
            </a:r>
            <a:r>
              <a:rPr lang="he-IL" dirty="0"/>
              <a:t> – </a:t>
            </a:r>
            <a:r>
              <a:rPr lang="en-US" dirty="0"/>
              <a:t>Hama-Sneak</a:t>
            </a:r>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5" name="כותרת משנה 4"/>
          <p:cNvSpPr>
            <a:spLocks noGrp="1"/>
          </p:cNvSpPr>
          <p:nvPr>
            <p:ph type="subTitle" idx="1"/>
          </p:nvPr>
        </p:nvSpPr>
        <p:spPr>
          <a:xfrm>
            <a:off x="3214092" y="2616200"/>
            <a:ext cx="7146409" cy="1028824"/>
          </a:xfrm>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מציג: רון ויינשטיין</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0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sp>
        <p:nvSpPr>
          <p:cNvPr id="13" name="כותרת 12"/>
          <p:cNvSpPr>
            <a:spLocks noGrp="1"/>
          </p:cNvSpPr>
          <p:nvPr>
            <p:ph type="title"/>
          </p:nvPr>
        </p:nvSpPr>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הגדרת הצורך:</a:t>
            </a:r>
          </a:p>
        </p:txBody>
      </p:sp>
      <p:sp>
        <p:nvSpPr>
          <p:cNvPr id="14" name="מציין מיקום תוכן 13"/>
          <p:cNvSpPr>
            <a:spLocks noGrp="1"/>
          </p:cNvSpPr>
          <p:nvPr>
            <p:ph idx="1"/>
          </p:nvPr>
        </p:nvSpPr>
        <p:spPr/>
        <p:txBody>
          <a:bodyPr rtlCol="1"/>
          <a:lstStyle/>
          <a:p>
            <a:pPr marL="0" indent="0" rtl="1">
              <a:buNone/>
            </a:pPr>
            <a:r>
              <a:rPr lang="he-IL" dirty="0"/>
              <a:t>כיום אנחנו מתמודדים מול הרבה גורמים </a:t>
            </a:r>
            <a:r>
              <a:rPr lang="he-IL" dirty="0" err="1"/>
              <a:t>עויינים</a:t>
            </a:r>
            <a:r>
              <a:rPr lang="he-IL" dirty="0"/>
              <a:t> מסביב לישראל שאחת הדרכים בהם הם חודרים לארץ היא דרך מנהרות. כאשר מנהרת חמאס מתגלה, לא יודעים עליה כלום, לא איך היא נראית מבפנים ולאן היא הולכת ולא אם יש בה </a:t>
            </a:r>
            <a:r>
              <a:rPr lang="he-IL" dirty="0" err="1"/>
              <a:t>חמאסניקים</a:t>
            </a:r>
            <a:r>
              <a:rPr lang="he-IL" dirty="0"/>
              <a:t> שרק מחכים לזרוק רימון על חיילנו.</a:t>
            </a:r>
          </a:p>
          <a:p>
            <a:pPr marL="0" indent="0" rtl="1">
              <a:buNone/>
            </a:pPr>
            <a:r>
              <a:rPr lang="he-IL" dirty="0"/>
              <a:t>הצורך הוא </a:t>
            </a:r>
            <a:r>
              <a:rPr lang="he-IL" dirty="0">
                <a:latin typeface="Tahoma" panose="020B0604030504040204" pitchFamily="34" charset="0"/>
                <a:ea typeface="Tahoma" panose="020B0604030504040204" pitchFamily="34" charset="0"/>
                <a:cs typeface="Tahoma" panose="020B0604030504040204" pitchFamily="34" charset="0"/>
              </a:rPr>
              <a:t>רובוט שימפה, יצלם וינטר את כל המנהרה.</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כותרת 12"/>
          <p:cNvSpPr>
            <a:spLocks noGrp="1"/>
          </p:cNvSpPr>
          <p:nvPr>
            <p:ph type="title"/>
          </p:nvPr>
        </p:nvSpPr>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הצעת הפתרון:</a:t>
            </a:r>
          </a:p>
        </p:txBody>
      </p:sp>
      <p:sp>
        <p:nvSpPr>
          <p:cNvPr id="14" name="מציין מיקום תוכן 13"/>
          <p:cNvSpPr>
            <a:spLocks noGrp="1"/>
          </p:cNvSpPr>
          <p:nvPr>
            <p:ph idx="1"/>
          </p:nvPr>
        </p:nvSpPr>
        <p:spPr>
          <a:xfrm>
            <a:off x="684212" y="1701797"/>
            <a:ext cx="10450760" cy="4462272"/>
          </a:xfrm>
        </p:spPr>
        <p:txBody>
          <a:bodyPr rtlCol="1"/>
          <a:lstStyle/>
          <a:p>
            <a:pPr marL="0" indent="0" rtl="1">
              <a:buNone/>
            </a:pPr>
            <a:r>
              <a:rPr lang="he-IL" dirty="0"/>
              <a:t>מכונית עם מערכת אלקטרונית מבוססת </a:t>
            </a:r>
            <a:r>
              <a:rPr lang="en-US" dirty="0"/>
              <a:t>ESP32</a:t>
            </a:r>
            <a:r>
              <a:rPr lang="he-IL" dirty="0"/>
              <a:t> שתכלול:</a:t>
            </a:r>
          </a:p>
          <a:p>
            <a:pPr marL="0" indent="0" rtl="1">
              <a:buNone/>
            </a:pPr>
            <a:r>
              <a:rPr lang="he-IL" dirty="0"/>
              <a:t>	</a:t>
            </a:r>
            <a:r>
              <a:rPr lang="he-IL" dirty="0">
                <a:latin typeface="Tahoma" panose="020B0604030504040204" pitchFamily="34" charset="0"/>
                <a:ea typeface="Tahoma" panose="020B0604030504040204" pitchFamily="34" charset="0"/>
                <a:cs typeface="Tahoma" panose="020B0604030504040204" pitchFamily="34" charset="0"/>
              </a:rPr>
              <a:t>מערכת מיפוי:</a:t>
            </a:r>
          </a:p>
          <a:p>
            <a:pPr marL="0" indent="0" rtl="1">
              <a:buNone/>
            </a:pPr>
            <a:r>
              <a:rPr lang="he-IL" dirty="0"/>
              <a:t>		חיישן </a:t>
            </a:r>
            <a:r>
              <a:rPr lang="en-US" dirty="0" err="1"/>
              <a:t>LiDar</a:t>
            </a:r>
            <a:r>
              <a:rPr lang="he-IL" dirty="0"/>
              <a:t> על סרבו שימפה את חלל המנהרה</a:t>
            </a:r>
          </a:p>
          <a:p>
            <a:pPr marL="0" indent="0" rtl="1">
              <a:buNone/>
            </a:pPr>
            <a:r>
              <a:rPr lang="he-IL" dirty="0"/>
              <a:t>		מצלמה אשר תצלם את המנהרה</a:t>
            </a:r>
          </a:p>
          <a:p>
            <a:pPr marL="0" indent="0" rtl="1">
              <a:buNone/>
            </a:pPr>
            <a:r>
              <a:rPr lang="he-IL" dirty="0"/>
              <a:t>	מערכת משוב: תראה את הסטטוס של הרכב בכל שלב 	(</a:t>
            </a:r>
            <a:r>
              <a:rPr lang="he-IL" dirty="0" err="1"/>
              <a:t>סריקה,נסיעה,נסיעה</a:t>
            </a:r>
            <a:r>
              <a:rPr lang="he-IL" dirty="0"/>
              <a:t> חזרה) בעזרת </a:t>
            </a:r>
            <a:r>
              <a:rPr lang="en-US" dirty="0"/>
              <a:t>NEOPIXEL</a:t>
            </a:r>
            <a:r>
              <a:rPr lang="he-IL" dirty="0"/>
              <a:t> </a:t>
            </a:r>
            <a:r>
              <a:rPr lang="en-US" dirty="0"/>
              <a:t>SSD1306</a:t>
            </a:r>
          </a:p>
          <a:p>
            <a:pPr marL="0" indent="0" rtl="1">
              <a:buNone/>
            </a:pPr>
            <a:r>
              <a:rPr lang="en-US" dirty="0"/>
              <a:t>	</a:t>
            </a:r>
            <a:r>
              <a:rPr lang="he-IL" dirty="0"/>
              <a:t>מערכת הנעה: גלגלים ומנועים ו</a:t>
            </a:r>
            <a:r>
              <a:rPr lang="en-US" dirty="0"/>
              <a:t>L293d</a:t>
            </a:r>
            <a:r>
              <a:rPr lang="he-IL" dirty="0"/>
              <a:t> שמניעים את הרכב</a:t>
            </a:r>
          </a:p>
          <a:p>
            <a:pPr marL="0" indent="0" rtl="1">
              <a:buNone/>
            </a:pPr>
            <a:endParaRPr lang="he-IL" dirty="0"/>
          </a:p>
        </p:txBody>
      </p:sp>
    </p:spTree>
    <p:extLst>
      <p:ext uri="{BB962C8B-B14F-4D97-AF65-F5344CB8AC3E}">
        <p14:creationId xmlns:p14="http://schemas.microsoft.com/office/powerpoint/2010/main" val="7535757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BCEF9BF-68E1-D417-4CDD-9A1FECC39927}"/>
              </a:ext>
            </a:extLst>
          </p:cNvPr>
          <p:cNvSpPr>
            <a:spLocks noGrp="1"/>
          </p:cNvSpPr>
          <p:nvPr>
            <p:ph type="title"/>
          </p:nvPr>
        </p:nvSpPr>
        <p:spPr/>
        <p:txBody>
          <a:bodyPr/>
          <a:lstStyle/>
          <a:p>
            <a:r>
              <a:rPr lang="he-IL" dirty="0"/>
              <a:t>דרך פעולה</a:t>
            </a:r>
          </a:p>
        </p:txBody>
      </p:sp>
      <p:sp>
        <p:nvSpPr>
          <p:cNvPr id="3" name="מציין מיקום תוכן 2">
            <a:extLst>
              <a:ext uri="{FF2B5EF4-FFF2-40B4-BE49-F238E27FC236}">
                <a16:creationId xmlns:a16="http://schemas.microsoft.com/office/drawing/2014/main" id="{082ECA56-28C3-EFC1-F224-735CAABB27D4}"/>
              </a:ext>
            </a:extLst>
          </p:cNvPr>
          <p:cNvSpPr>
            <a:spLocks noGrp="1"/>
          </p:cNvSpPr>
          <p:nvPr>
            <p:ph idx="1"/>
          </p:nvPr>
        </p:nvSpPr>
        <p:spPr>
          <a:xfrm>
            <a:off x="684212" y="1844823"/>
            <a:ext cx="10360501" cy="4319245"/>
          </a:xfrm>
        </p:spPr>
        <p:txBody>
          <a:bodyPr>
            <a:normAutofit/>
          </a:bodyPr>
          <a:lstStyle/>
          <a:p>
            <a:pPr marL="0" indent="0" algn="r">
              <a:buNone/>
            </a:pPr>
            <a:r>
              <a:rPr lang="he-IL" sz="2000" dirty="0"/>
              <a:t>הרובוט יתחיל בתחילת המנהרה ויחכה עד שיקבל פקודה להתחיל. מרגע שיתחיל הוא יסרוק את החלל ההתחלתי של המנהרה ולפי הסריקה יקבע לאיזה כיוון המנהרה מתקדם ויתחיל לנסוע לאותו כיוון. לאחר מכן הרובוט </a:t>
            </a:r>
            <a:r>
              <a:rPr lang="he-IL" sz="2000" dirty="0" err="1"/>
              <a:t>יסע</a:t>
            </a:r>
            <a:r>
              <a:rPr lang="he-IL" sz="2000" dirty="0"/>
              <a:t> כ5 מטרים ויסרוק את המנהרה שוב ושוב עד שהמנהרה תיגמר או עד שהמשתמש יחליט שהוא צריך לחזור. הרובוט שמיפה את כל המנהרה יזכור את הדרך </a:t>
            </a:r>
            <a:r>
              <a:rPr lang="he-IL" sz="2000" dirty="0" err="1"/>
              <a:t>המדוייקת</a:t>
            </a:r>
            <a:r>
              <a:rPr lang="he-IL" sz="2000" dirty="0"/>
              <a:t> לחזור ויעשה את זה במהירות וללא סריקות מיותרות.</a:t>
            </a:r>
            <a:endParaRPr lang="he-IL" sz="1800" dirty="0"/>
          </a:p>
        </p:txBody>
      </p:sp>
    </p:spTree>
    <p:extLst>
      <p:ext uri="{BB962C8B-B14F-4D97-AF65-F5344CB8AC3E}">
        <p14:creationId xmlns:p14="http://schemas.microsoft.com/office/powerpoint/2010/main" val="3820738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FF759CF-7146-4D1B-F053-7D52F00E3447}"/>
              </a:ext>
            </a:extLst>
          </p:cNvPr>
          <p:cNvSpPr>
            <a:spLocks noGrp="1"/>
          </p:cNvSpPr>
          <p:nvPr>
            <p:ph type="title"/>
          </p:nvPr>
        </p:nvSpPr>
        <p:spPr>
          <a:xfrm>
            <a:off x="7894612" y="2767112"/>
            <a:ext cx="3366125" cy="661888"/>
          </a:xfrm>
        </p:spPr>
        <p:txBody>
          <a:bodyPr anchor="b">
            <a:normAutofit/>
          </a:bodyPr>
          <a:lstStyle/>
          <a:p>
            <a:r>
              <a:rPr lang="he-IL" dirty="0"/>
              <a:t>תרשים מלבנים</a:t>
            </a:r>
          </a:p>
        </p:txBody>
      </p:sp>
      <p:pic>
        <p:nvPicPr>
          <p:cNvPr id="11" name="מציין מיקום תוכן 10">
            <a:extLst>
              <a:ext uri="{FF2B5EF4-FFF2-40B4-BE49-F238E27FC236}">
                <a16:creationId xmlns:a16="http://schemas.microsoft.com/office/drawing/2014/main" id="{037AF7A8-9D79-0803-7D1A-C71AC5F022B3}"/>
              </a:ext>
            </a:extLst>
          </p:cNvPr>
          <p:cNvPicPr>
            <a:picLocks noGrp="1" noChangeAspect="1"/>
          </p:cNvPicPr>
          <p:nvPr>
            <p:ph idx="1"/>
          </p:nvPr>
        </p:nvPicPr>
        <p:blipFill>
          <a:blip r:embed="rId2"/>
          <a:stretch>
            <a:fillRect/>
          </a:stretch>
        </p:blipFill>
        <p:spPr>
          <a:xfrm>
            <a:off x="189756" y="188640"/>
            <a:ext cx="7200800" cy="6460933"/>
          </a:xfrm>
        </p:spPr>
      </p:pic>
    </p:spTree>
    <p:extLst>
      <p:ext uri="{BB962C8B-B14F-4D97-AF65-F5344CB8AC3E}">
        <p14:creationId xmlns:p14="http://schemas.microsoft.com/office/powerpoint/2010/main" val="830006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טכנולוגיה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33_TF02787990.potx" id="{F3E051B8-4A18-4BE6-95A6-CDDD2921A287}" vid="{0104B8EC-A7CA-455E-81F6-09E5E76CE49B}"/>
    </a:ext>
  </a:extLst>
</a:theme>
</file>

<file path=ppt/theme/theme2.xml><?xml version="1.0" encoding="utf-8"?>
<a:theme xmlns:a="http://schemas.openxmlformats.org/drawingml/2006/main" name="ערכת נושא של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ערכת נושא של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מצגת שלישיית קווים של מעגל חשמלי (מסך רחב)</Template>
  <TotalTime>5135</TotalTime>
  <Words>215</Words>
  <Application>Microsoft Office PowerPoint</Application>
  <PresentationFormat>מותאם אישית</PresentationFormat>
  <Paragraphs>18</Paragraphs>
  <Slides>5</Slides>
  <Notes>3</Notes>
  <HiddenSlides>0</HiddenSlides>
  <MMClips>0</MMClips>
  <ScaleCrop>false</ScaleCrop>
  <HeadingPairs>
    <vt:vector size="6" baseType="variant">
      <vt:variant>
        <vt:lpstr>גופנים בשימוש</vt:lpstr>
      </vt:variant>
      <vt:variant>
        <vt:i4>2</vt:i4>
      </vt:variant>
      <vt:variant>
        <vt:lpstr>ערכת נושא</vt:lpstr>
      </vt:variant>
      <vt:variant>
        <vt:i4>1</vt:i4>
      </vt:variant>
      <vt:variant>
        <vt:lpstr>כותרות שקופיות</vt:lpstr>
      </vt:variant>
      <vt:variant>
        <vt:i4>5</vt:i4>
      </vt:variant>
    </vt:vector>
  </HeadingPairs>
  <TitlesOfParts>
    <vt:vector size="8" baseType="lpstr">
      <vt:lpstr>Arial</vt:lpstr>
      <vt:lpstr>Tahoma</vt:lpstr>
      <vt:lpstr>טכנולוגיה 16x9</vt:lpstr>
      <vt:lpstr>רכב חמאסניק – Hama-Sneak</vt:lpstr>
      <vt:lpstr>הגדרת הצורך:</vt:lpstr>
      <vt:lpstr>הצעת הפתרון:</vt:lpstr>
      <vt:lpstr>דרך פעולה</vt:lpstr>
      <vt:lpstr>תרשים מלבנים</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שריוווון</dc:title>
  <dc:creator>רון ויינשטיין</dc:creator>
  <cp:lastModifiedBy>רון ויינשטיין</cp:lastModifiedBy>
  <cp:revision>3</cp:revision>
  <dcterms:created xsi:type="dcterms:W3CDTF">2024-02-09T16:26:52Z</dcterms:created>
  <dcterms:modified xsi:type="dcterms:W3CDTF">2024-02-19T10:30:44Z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y fmtid="{D5CDD505-2E9C-101B-9397-08002B2CF9AE}" pid="8" name="MSIP_Label_defa4170-0d19-0005-0004-bc88714345d2_Enabled">
    <vt:lpwstr>true</vt:lpwstr>
  </property>
  <property fmtid="{D5CDD505-2E9C-101B-9397-08002B2CF9AE}" pid="9" name="MSIP_Label_defa4170-0d19-0005-0004-bc88714345d2_SetDate">
    <vt:lpwstr>2024-02-16T13:49:43Z</vt:lpwstr>
  </property>
  <property fmtid="{D5CDD505-2E9C-101B-9397-08002B2CF9AE}" pid="10" name="MSIP_Label_defa4170-0d19-0005-0004-bc88714345d2_Method">
    <vt:lpwstr>Standard</vt:lpwstr>
  </property>
  <property fmtid="{D5CDD505-2E9C-101B-9397-08002B2CF9AE}" pid="11" name="MSIP_Label_defa4170-0d19-0005-0004-bc88714345d2_Name">
    <vt:lpwstr>defa4170-0d19-0005-0004-bc88714345d2</vt:lpwstr>
  </property>
  <property fmtid="{D5CDD505-2E9C-101B-9397-08002B2CF9AE}" pid="12" name="MSIP_Label_defa4170-0d19-0005-0004-bc88714345d2_SiteId">
    <vt:lpwstr>02567295-b83b-4c17-b8b6-955c7be510b6</vt:lpwstr>
  </property>
  <property fmtid="{D5CDD505-2E9C-101B-9397-08002B2CF9AE}" pid="13" name="MSIP_Label_defa4170-0d19-0005-0004-bc88714345d2_ActionId">
    <vt:lpwstr>785a4ef3-e0a0-4d04-bcdc-b73e86ad3682</vt:lpwstr>
  </property>
  <property fmtid="{D5CDD505-2E9C-101B-9397-08002B2CF9AE}" pid="14" name="MSIP_Label_defa4170-0d19-0005-0004-bc88714345d2_ContentBits">
    <vt:lpwstr>0</vt:lpwstr>
  </property>
</Properties>
</file>