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BC0AC-DAC3-48A9-9AA9-984A0734DE0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762306-E4C5-4F91-A8D2-AE04E9CFC75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Our main idea came from personal experience. Both of us have had the pleasure to strip some screws while working on a project, and not be able to unscrew them.</a:t>
          </a:r>
          <a:endParaRPr lang="en-US"/>
        </a:p>
      </dgm:t>
    </dgm:pt>
    <dgm:pt modelId="{16501916-B346-41C4-8354-EFF0936B13DC}" type="parTrans" cxnId="{E71333F5-3E94-40FF-8E7A-FD0EC47D7862}">
      <dgm:prSet/>
      <dgm:spPr/>
      <dgm:t>
        <a:bodyPr/>
        <a:lstStyle/>
        <a:p>
          <a:endParaRPr lang="en-US"/>
        </a:p>
      </dgm:t>
    </dgm:pt>
    <dgm:pt modelId="{A893563C-A500-4556-A956-3D087CBB747F}" type="sibTrans" cxnId="{E71333F5-3E94-40FF-8E7A-FD0EC47D7862}">
      <dgm:prSet/>
      <dgm:spPr/>
      <dgm:t>
        <a:bodyPr/>
        <a:lstStyle/>
        <a:p>
          <a:endParaRPr lang="en-US"/>
        </a:p>
      </dgm:t>
    </dgm:pt>
    <dgm:pt modelId="{A5CE4C11-D039-46E3-A35C-1A5C6EF028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After some Brainstorming we produced the idea to help other with this exact problem.</a:t>
          </a:r>
          <a:endParaRPr lang="en-US" dirty="0"/>
        </a:p>
      </dgm:t>
    </dgm:pt>
    <dgm:pt modelId="{A6B5585E-FF3A-4290-83EB-8A89036E7BE9}" type="parTrans" cxnId="{A898CB37-BC9C-479B-A519-27C1139484C7}">
      <dgm:prSet/>
      <dgm:spPr/>
      <dgm:t>
        <a:bodyPr/>
        <a:lstStyle/>
        <a:p>
          <a:endParaRPr lang="en-US"/>
        </a:p>
      </dgm:t>
    </dgm:pt>
    <dgm:pt modelId="{9FCAFA79-65C5-4520-876C-F6AB7067838C}" type="sibTrans" cxnId="{A898CB37-BC9C-479B-A519-27C1139484C7}">
      <dgm:prSet/>
      <dgm:spPr/>
      <dgm:t>
        <a:bodyPr/>
        <a:lstStyle/>
        <a:p>
          <a:endParaRPr lang="en-US"/>
        </a:p>
      </dgm:t>
    </dgm:pt>
    <dgm:pt modelId="{0E191576-D78B-4326-975D-C50CC3D3642E}" type="pres">
      <dgm:prSet presAssocID="{4A1BC0AC-DAC3-48A9-9AA9-984A0734DE0D}" presName="outerComposite" presStyleCnt="0">
        <dgm:presLayoutVars>
          <dgm:chMax val="5"/>
          <dgm:dir/>
          <dgm:resizeHandles val="exact"/>
        </dgm:presLayoutVars>
      </dgm:prSet>
      <dgm:spPr/>
    </dgm:pt>
    <dgm:pt modelId="{54625483-5F1C-4DE5-9FC1-A6D07A91EFC9}" type="pres">
      <dgm:prSet presAssocID="{4A1BC0AC-DAC3-48A9-9AA9-984A0734DE0D}" presName="dummyMaxCanvas" presStyleCnt="0">
        <dgm:presLayoutVars/>
      </dgm:prSet>
      <dgm:spPr/>
    </dgm:pt>
    <dgm:pt modelId="{060B48C0-601D-444A-83AB-6A77E1E3CEB9}" type="pres">
      <dgm:prSet presAssocID="{4A1BC0AC-DAC3-48A9-9AA9-984A0734DE0D}" presName="TwoNodes_1" presStyleLbl="node1" presStyleIdx="0" presStyleCnt="2">
        <dgm:presLayoutVars>
          <dgm:bulletEnabled val="1"/>
        </dgm:presLayoutVars>
      </dgm:prSet>
      <dgm:spPr/>
    </dgm:pt>
    <dgm:pt modelId="{9C89A640-533C-47F3-9671-999C5F5855E4}" type="pres">
      <dgm:prSet presAssocID="{4A1BC0AC-DAC3-48A9-9AA9-984A0734DE0D}" presName="TwoNodes_2" presStyleLbl="node1" presStyleIdx="1" presStyleCnt="2">
        <dgm:presLayoutVars>
          <dgm:bulletEnabled val="1"/>
        </dgm:presLayoutVars>
      </dgm:prSet>
      <dgm:spPr/>
    </dgm:pt>
    <dgm:pt modelId="{383E58E9-6DA2-413A-8F81-612458BABD45}" type="pres">
      <dgm:prSet presAssocID="{4A1BC0AC-DAC3-48A9-9AA9-984A0734DE0D}" presName="TwoConn_1-2" presStyleLbl="fgAccFollowNode1" presStyleIdx="0" presStyleCnt="1">
        <dgm:presLayoutVars>
          <dgm:bulletEnabled val="1"/>
        </dgm:presLayoutVars>
      </dgm:prSet>
      <dgm:spPr/>
    </dgm:pt>
    <dgm:pt modelId="{A3806828-E93B-458E-8B1B-690F9BDDEF46}" type="pres">
      <dgm:prSet presAssocID="{4A1BC0AC-DAC3-48A9-9AA9-984A0734DE0D}" presName="TwoNodes_1_text" presStyleLbl="node1" presStyleIdx="1" presStyleCnt="2">
        <dgm:presLayoutVars>
          <dgm:bulletEnabled val="1"/>
        </dgm:presLayoutVars>
      </dgm:prSet>
      <dgm:spPr/>
    </dgm:pt>
    <dgm:pt modelId="{2F773671-789B-45C6-A746-D59A5B19227A}" type="pres">
      <dgm:prSet presAssocID="{4A1BC0AC-DAC3-48A9-9AA9-984A0734DE0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8FE6D16-B4DC-4D39-BA1D-CCD6B43D206B}" type="presOf" srcId="{4A1BC0AC-DAC3-48A9-9AA9-984A0734DE0D}" destId="{0E191576-D78B-4326-975D-C50CC3D3642E}" srcOrd="0" destOrd="0" presId="urn:microsoft.com/office/officeart/2005/8/layout/vProcess5"/>
    <dgm:cxn modelId="{F5CCE732-9211-4357-9853-A84BFA9F1C74}" type="presOf" srcId="{55762306-E4C5-4F91-A8D2-AE04E9CFC75A}" destId="{060B48C0-601D-444A-83AB-6A77E1E3CEB9}" srcOrd="0" destOrd="0" presId="urn:microsoft.com/office/officeart/2005/8/layout/vProcess5"/>
    <dgm:cxn modelId="{A898CB37-BC9C-479B-A519-27C1139484C7}" srcId="{4A1BC0AC-DAC3-48A9-9AA9-984A0734DE0D}" destId="{A5CE4C11-D039-46E3-A35C-1A5C6EF028F3}" srcOrd="1" destOrd="0" parTransId="{A6B5585E-FF3A-4290-83EB-8A89036E7BE9}" sibTransId="{9FCAFA79-65C5-4520-876C-F6AB7067838C}"/>
    <dgm:cxn modelId="{DE1E3FA9-78EB-4CC0-9733-D724791D3C70}" type="presOf" srcId="{A893563C-A500-4556-A956-3D087CBB747F}" destId="{383E58E9-6DA2-413A-8F81-612458BABD45}" srcOrd="0" destOrd="0" presId="urn:microsoft.com/office/officeart/2005/8/layout/vProcess5"/>
    <dgm:cxn modelId="{2F9FC3BB-2DE3-4A58-BD4C-EAC87CCFCAE8}" type="presOf" srcId="{55762306-E4C5-4F91-A8D2-AE04E9CFC75A}" destId="{A3806828-E93B-458E-8B1B-690F9BDDEF46}" srcOrd="1" destOrd="0" presId="urn:microsoft.com/office/officeart/2005/8/layout/vProcess5"/>
    <dgm:cxn modelId="{DCEA3CD3-5BA1-4A0B-A1A3-FC66AF958F0E}" type="presOf" srcId="{A5CE4C11-D039-46E3-A35C-1A5C6EF028F3}" destId="{9C89A640-533C-47F3-9671-999C5F5855E4}" srcOrd="0" destOrd="0" presId="urn:microsoft.com/office/officeart/2005/8/layout/vProcess5"/>
    <dgm:cxn modelId="{9891C9EA-98A2-4945-9D19-9619043C5ED3}" type="presOf" srcId="{A5CE4C11-D039-46E3-A35C-1A5C6EF028F3}" destId="{2F773671-789B-45C6-A746-D59A5B19227A}" srcOrd="1" destOrd="0" presId="urn:microsoft.com/office/officeart/2005/8/layout/vProcess5"/>
    <dgm:cxn modelId="{E71333F5-3E94-40FF-8E7A-FD0EC47D7862}" srcId="{4A1BC0AC-DAC3-48A9-9AA9-984A0734DE0D}" destId="{55762306-E4C5-4F91-A8D2-AE04E9CFC75A}" srcOrd="0" destOrd="0" parTransId="{16501916-B346-41C4-8354-EFF0936B13DC}" sibTransId="{A893563C-A500-4556-A956-3D087CBB747F}"/>
    <dgm:cxn modelId="{8D595B24-1B24-4BB6-BBEC-53448DF325A4}" type="presParOf" srcId="{0E191576-D78B-4326-975D-C50CC3D3642E}" destId="{54625483-5F1C-4DE5-9FC1-A6D07A91EFC9}" srcOrd="0" destOrd="0" presId="urn:microsoft.com/office/officeart/2005/8/layout/vProcess5"/>
    <dgm:cxn modelId="{DF40905B-AB56-4729-B754-44D1D17DECDE}" type="presParOf" srcId="{0E191576-D78B-4326-975D-C50CC3D3642E}" destId="{060B48C0-601D-444A-83AB-6A77E1E3CEB9}" srcOrd="1" destOrd="0" presId="urn:microsoft.com/office/officeart/2005/8/layout/vProcess5"/>
    <dgm:cxn modelId="{3AB984E4-A91E-4958-A34B-B3F41E6AAB07}" type="presParOf" srcId="{0E191576-D78B-4326-975D-C50CC3D3642E}" destId="{9C89A640-533C-47F3-9671-999C5F5855E4}" srcOrd="2" destOrd="0" presId="urn:microsoft.com/office/officeart/2005/8/layout/vProcess5"/>
    <dgm:cxn modelId="{A5011C13-C759-4D44-B93A-7213A947253C}" type="presParOf" srcId="{0E191576-D78B-4326-975D-C50CC3D3642E}" destId="{383E58E9-6DA2-413A-8F81-612458BABD45}" srcOrd="3" destOrd="0" presId="urn:microsoft.com/office/officeart/2005/8/layout/vProcess5"/>
    <dgm:cxn modelId="{99C73ACA-9325-49EC-8CBE-BD2BEBA97987}" type="presParOf" srcId="{0E191576-D78B-4326-975D-C50CC3D3642E}" destId="{A3806828-E93B-458E-8B1B-690F9BDDEF46}" srcOrd="4" destOrd="0" presId="urn:microsoft.com/office/officeart/2005/8/layout/vProcess5"/>
    <dgm:cxn modelId="{46DF2D89-0E8C-4712-8A50-FBA24D5B93D5}" type="presParOf" srcId="{0E191576-D78B-4326-975D-C50CC3D3642E}" destId="{2F773671-789B-45C6-A746-D59A5B19227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6D1E5-669E-46D9-9D46-F32EEB63D44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A9C0DE-567F-4981-A102-94967822ACDC}">
      <dgm:prSet/>
      <dgm:spPr/>
      <dgm:t>
        <a:bodyPr/>
        <a:lstStyle/>
        <a:p>
          <a:r>
            <a:rPr lang="en-GB"/>
            <a:t>Our first job was to figure how we could realise this.</a:t>
          </a:r>
          <a:endParaRPr lang="en-US"/>
        </a:p>
      </dgm:t>
    </dgm:pt>
    <dgm:pt modelId="{A3F8BCAE-31C8-4A00-A6E4-91C3D8909AE9}" type="parTrans" cxnId="{FFD50354-9029-47EE-816D-E7B1BE0D89DE}">
      <dgm:prSet/>
      <dgm:spPr/>
      <dgm:t>
        <a:bodyPr/>
        <a:lstStyle/>
        <a:p>
          <a:endParaRPr lang="en-US"/>
        </a:p>
      </dgm:t>
    </dgm:pt>
    <dgm:pt modelId="{05D176C8-95D3-4BB0-978A-D5D7CB3248E7}" type="sibTrans" cxnId="{FFD50354-9029-47EE-816D-E7B1BE0D89DE}">
      <dgm:prSet/>
      <dgm:spPr/>
      <dgm:t>
        <a:bodyPr/>
        <a:lstStyle/>
        <a:p>
          <a:endParaRPr lang="en-US"/>
        </a:p>
      </dgm:t>
    </dgm:pt>
    <dgm:pt modelId="{74DC3D23-5ECA-4596-BFF6-30404FCCF67F}">
      <dgm:prSet/>
      <dgm:spPr/>
      <dgm:t>
        <a:bodyPr/>
        <a:lstStyle/>
        <a:p>
          <a:r>
            <a:rPr lang="en-GB"/>
            <a:t>Of course, the most obvious answer is to use a gyroscope. The problem with it is even if we calibrate the gyroscope on button press, we cannot trust the user to hold the drill at the correct angle while we calibrate.</a:t>
          </a:r>
          <a:endParaRPr lang="en-US"/>
        </a:p>
      </dgm:t>
    </dgm:pt>
    <dgm:pt modelId="{F1457777-7D14-4D58-9E8C-E516490787F2}" type="parTrans" cxnId="{99C45101-0872-45A1-AE56-8EF7F379C196}">
      <dgm:prSet/>
      <dgm:spPr/>
      <dgm:t>
        <a:bodyPr/>
        <a:lstStyle/>
        <a:p>
          <a:endParaRPr lang="en-US"/>
        </a:p>
      </dgm:t>
    </dgm:pt>
    <dgm:pt modelId="{85A6B91E-ECA8-4E96-A436-E72938AEEC4C}" type="sibTrans" cxnId="{99C45101-0872-45A1-AE56-8EF7F379C196}">
      <dgm:prSet/>
      <dgm:spPr/>
      <dgm:t>
        <a:bodyPr/>
        <a:lstStyle/>
        <a:p>
          <a:endParaRPr lang="en-US"/>
        </a:p>
      </dgm:t>
    </dgm:pt>
    <dgm:pt modelId="{FA3693A7-0B9B-4498-AEF0-90FA2EB7D1D5}">
      <dgm:prSet/>
      <dgm:spPr/>
      <dgm:t>
        <a:bodyPr/>
        <a:lstStyle/>
        <a:p>
          <a:r>
            <a:rPr lang="en-GB"/>
            <a:t>So, we switched to using 4 TOF (Time-Of-Flight) sensors arranged in a “plus” so we could measure 2 degrees of freedom (Pitch,  Yaw).</a:t>
          </a:r>
          <a:endParaRPr lang="en-US"/>
        </a:p>
      </dgm:t>
    </dgm:pt>
    <dgm:pt modelId="{12CF2380-231D-4B38-943F-67F5B2B95D30}" type="parTrans" cxnId="{FF37FD9D-E502-4BB9-9C68-7AEFE6208668}">
      <dgm:prSet/>
      <dgm:spPr/>
      <dgm:t>
        <a:bodyPr/>
        <a:lstStyle/>
        <a:p>
          <a:endParaRPr lang="en-US"/>
        </a:p>
      </dgm:t>
    </dgm:pt>
    <dgm:pt modelId="{242FD900-D273-4AEE-9B9C-96259FF8887E}" type="sibTrans" cxnId="{FF37FD9D-E502-4BB9-9C68-7AEFE6208668}">
      <dgm:prSet/>
      <dgm:spPr/>
      <dgm:t>
        <a:bodyPr/>
        <a:lstStyle/>
        <a:p>
          <a:endParaRPr lang="en-US"/>
        </a:p>
      </dgm:t>
    </dgm:pt>
    <dgm:pt modelId="{91505C96-6EE6-4545-8B70-9F27C7B7504D}" type="pres">
      <dgm:prSet presAssocID="{B1C6D1E5-669E-46D9-9D46-F32EEB63D444}" presName="outerComposite" presStyleCnt="0">
        <dgm:presLayoutVars>
          <dgm:chMax val="5"/>
          <dgm:dir/>
          <dgm:resizeHandles val="exact"/>
        </dgm:presLayoutVars>
      </dgm:prSet>
      <dgm:spPr/>
    </dgm:pt>
    <dgm:pt modelId="{963CE561-DC83-424E-B497-9C2352BB6D47}" type="pres">
      <dgm:prSet presAssocID="{B1C6D1E5-669E-46D9-9D46-F32EEB63D444}" presName="dummyMaxCanvas" presStyleCnt="0">
        <dgm:presLayoutVars/>
      </dgm:prSet>
      <dgm:spPr/>
    </dgm:pt>
    <dgm:pt modelId="{AC986326-4CFD-4E40-8817-267CFE798BF6}" type="pres">
      <dgm:prSet presAssocID="{B1C6D1E5-669E-46D9-9D46-F32EEB63D444}" presName="ThreeNodes_1" presStyleLbl="node1" presStyleIdx="0" presStyleCnt="3">
        <dgm:presLayoutVars>
          <dgm:bulletEnabled val="1"/>
        </dgm:presLayoutVars>
      </dgm:prSet>
      <dgm:spPr/>
    </dgm:pt>
    <dgm:pt modelId="{1640FDA3-A1B1-4F66-92A0-24FADCBC6B71}" type="pres">
      <dgm:prSet presAssocID="{B1C6D1E5-669E-46D9-9D46-F32EEB63D444}" presName="ThreeNodes_2" presStyleLbl="node1" presStyleIdx="1" presStyleCnt="3">
        <dgm:presLayoutVars>
          <dgm:bulletEnabled val="1"/>
        </dgm:presLayoutVars>
      </dgm:prSet>
      <dgm:spPr/>
    </dgm:pt>
    <dgm:pt modelId="{B2FC92CE-86A1-43D0-BBE0-0F13B5B9C766}" type="pres">
      <dgm:prSet presAssocID="{B1C6D1E5-669E-46D9-9D46-F32EEB63D444}" presName="ThreeNodes_3" presStyleLbl="node1" presStyleIdx="2" presStyleCnt="3">
        <dgm:presLayoutVars>
          <dgm:bulletEnabled val="1"/>
        </dgm:presLayoutVars>
      </dgm:prSet>
      <dgm:spPr/>
    </dgm:pt>
    <dgm:pt modelId="{58D762A2-9E52-405D-9508-7B5F3A33D969}" type="pres">
      <dgm:prSet presAssocID="{B1C6D1E5-669E-46D9-9D46-F32EEB63D444}" presName="ThreeConn_1-2" presStyleLbl="fgAccFollowNode1" presStyleIdx="0" presStyleCnt="2">
        <dgm:presLayoutVars>
          <dgm:bulletEnabled val="1"/>
        </dgm:presLayoutVars>
      </dgm:prSet>
      <dgm:spPr/>
    </dgm:pt>
    <dgm:pt modelId="{B1E777C8-3E49-4F65-A5D9-8DCC1ABBCC3C}" type="pres">
      <dgm:prSet presAssocID="{B1C6D1E5-669E-46D9-9D46-F32EEB63D444}" presName="ThreeConn_2-3" presStyleLbl="fgAccFollowNode1" presStyleIdx="1" presStyleCnt="2">
        <dgm:presLayoutVars>
          <dgm:bulletEnabled val="1"/>
        </dgm:presLayoutVars>
      </dgm:prSet>
      <dgm:spPr/>
    </dgm:pt>
    <dgm:pt modelId="{3E1EB8F6-63FD-4D6D-BDEA-BA68E64C34E4}" type="pres">
      <dgm:prSet presAssocID="{B1C6D1E5-669E-46D9-9D46-F32EEB63D444}" presName="ThreeNodes_1_text" presStyleLbl="node1" presStyleIdx="2" presStyleCnt="3">
        <dgm:presLayoutVars>
          <dgm:bulletEnabled val="1"/>
        </dgm:presLayoutVars>
      </dgm:prSet>
      <dgm:spPr/>
    </dgm:pt>
    <dgm:pt modelId="{C6ABA73E-2F88-40B0-B4C9-ECF5BB2D9D4E}" type="pres">
      <dgm:prSet presAssocID="{B1C6D1E5-669E-46D9-9D46-F32EEB63D444}" presName="ThreeNodes_2_text" presStyleLbl="node1" presStyleIdx="2" presStyleCnt="3">
        <dgm:presLayoutVars>
          <dgm:bulletEnabled val="1"/>
        </dgm:presLayoutVars>
      </dgm:prSet>
      <dgm:spPr/>
    </dgm:pt>
    <dgm:pt modelId="{36BF6011-1CD0-4813-9406-B1118DBBC9B2}" type="pres">
      <dgm:prSet presAssocID="{B1C6D1E5-669E-46D9-9D46-F32EEB63D44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C45101-0872-45A1-AE56-8EF7F379C196}" srcId="{B1C6D1E5-669E-46D9-9D46-F32EEB63D444}" destId="{74DC3D23-5ECA-4596-BFF6-30404FCCF67F}" srcOrd="1" destOrd="0" parTransId="{F1457777-7D14-4D58-9E8C-E516490787F2}" sibTransId="{85A6B91E-ECA8-4E96-A436-E72938AEEC4C}"/>
    <dgm:cxn modelId="{D8057806-94F9-44B4-BB5E-575947E8A518}" type="presOf" srcId="{85A6B91E-ECA8-4E96-A436-E72938AEEC4C}" destId="{B1E777C8-3E49-4F65-A5D9-8DCC1ABBCC3C}" srcOrd="0" destOrd="0" presId="urn:microsoft.com/office/officeart/2005/8/layout/vProcess5"/>
    <dgm:cxn modelId="{F749E61D-9C8B-4C94-AF5B-EDCE26F4D7C8}" type="presOf" srcId="{74DC3D23-5ECA-4596-BFF6-30404FCCF67F}" destId="{1640FDA3-A1B1-4F66-92A0-24FADCBC6B71}" srcOrd="0" destOrd="0" presId="urn:microsoft.com/office/officeart/2005/8/layout/vProcess5"/>
    <dgm:cxn modelId="{C827CA35-B144-40A9-B74D-34A25C0AF650}" type="presOf" srcId="{78A9C0DE-567F-4981-A102-94967822ACDC}" destId="{3E1EB8F6-63FD-4D6D-BDEA-BA68E64C34E4}" srcOrd="1" destOrd="0" presId="urn:microsoft.com/office/officeart/2005/8/layout/vProcess5"/>
    <dgm:cxn modelId="{E356C25D-9DDC-4268-961B-4C71B5427794}" type="presOf" srcId="{74DC3D23-5ECA-4596-BFF6-30404FCCF67F}" destId="{C6ABA73E-2F88-40B0-B4C9-ECF5BB2D9D4E}" srcOrd="1" destOrd="0" presId="urn:microsoft.com/office/officeart/2005/8/layout/vProcess5"/>
    <dgm:cxn modelId="{1E79D170-7125-40B6-9E53-B38D228F0694}" type="presOf" srcId="{FA3693A7-0B9B-4498-AEF0-90FA2EB7D1D5}" destId="{B2FC92CE-86A1-43D0-BBE0-0F13B5B9C766}" srcOrd="0" destOrd="0" presId="urn:microsoft.com/office/officeart/2005/8/layout/vProcess5"/>
    <dgm:cxn modelId="{FFD50354-9029-47EE-816D-E7B1BE0D89DE}" srcId="{B1C6D1E5-669E-46D9-9D46-F32EEB63D444}" destId="{78A9C0DE-567F-4981-A102-94967822ACDC}" srcOrd="0" destOrd="0" parTransId="{A3F8BCAE-31C8-4A00-A6E4-91C3D8909AE9}" sibTransId="{05D176C8-95D3-4BB0-978A-D5D7CB3248E7}"/>
    <dgm:cxn modelId="{703F0878-9731-466C-9CE8-473554A699DF}" type="presOf" srcId="{05D176C8-95D3-4BB0-978A-D5D7CB3248E7}" destId="{58D762A2-9E52-405D-9508-7B5F3A33D969}" srcOrd="0" destOrd="0" presId="urn:microsoft.com/office/officeart/2005/8/layout/vProcess5"/>
    <dgm:cxn modelId="{FF37FD9D-E502-4BB9-9C68-7AEFE6208668}" srcId="{B1C6D1E5-669E-46D9-9D46-F32EEB63D444}" destId="{FA3693A7-0B9B-4498-AEF0-90FA2EB7D1D5}" srcOrd="2" destOrd="0" parTransId="{12CF2380-231D-4B38-943F-67F5B2B95D30}" sibTransId="{242FD900-D273-4AEE-9B9C-96259FF8887E}"/>
    <dgm:cxn modelId="{1AF8409F-C7DD-4229-AE0A-A3B265B95DA9}" type="presOf" srcId="{B1C6D1E5-669E-46D9-9D46-F32EEB63D444}" destId="{91505C96-6EE6-4545-8B70-9F27C7B7504D}" srcOrd="0" destOrd="0" presId="urn:microsoft.com/office/officeart/2005/8/layout/vProcess5"/>
    <dgm:cxn modelId="{D72DBEC7-3AA5-4EBA-8671-C63701D204AA}" type="presOf" srcId="{78A9C0DE-567F-4981-A102-94967822ACDC}" destId="{AC986326-4CFD-4E40-8817-267CFE798BF6}" srcOrd="0" destOrd="0" presId="urn:microsoft.com/office/officeart/2005/8/layout/vProcess5"/>
    <dgm:cxn modelId="{E3CD65D0-74A1-47B6-A0DC-529948677FC3}" type="presOf" srcId="{FA3693A7-0B9B-4498-AEF0-90FA2EB7D1D5}" destId="{36BF6011-1CD0-4813-9406-B1118DBBC9B2}" srcOrd="1" destOrd="0" presId="urn:microsoft.com/office/officeart/2005/8/layout/vProcess5"/>
    <dgm:cxn modelId="{220ACAC4-79A4-4F65-9391-183DBD4351FC}" type="presParOf" srcId="{91505C96-6EE6-4545-8B70-9F27C7B7504D}" destId="{963CE561-DC83-424E-B497-9C2352BB6D47}" srcOrd="0" destOrd="0" presId="urn:microsoft.com/office/officeart/2005/8/layout/vProcess5"/>
    <dgm:cxn modelId="{5D4F37D7-1AF7-4AFE-BD6B-152A3B5B4C80}" type="presParOf" srcId="{91505C96-6EE6-4545-8B70-9F27C7B7504D}" destId="{AC986326-4CFD-4E40-8817-267CFE798BF6}" srcOrd="1" destOrd="0" presId="urn:microsoft.com/office/officeart/2005/8/layout/vProcess5"/>
    <dgm:cxn modelId="{CC65DA07-C5D4-4337-8DA3-EBE0986DC74A}" type="presParOf" srcId="{91505C96-6EE6-4545-8B70-9F27C7B7504D}" destId="{1640FDA3-A1B1-4F66-92A0-24FADCBC6B71}" srcOrd="2" destOrd="0" presId="urn:microsoft.com/office/officeart/2005/8/layout/vProcess5"/>
    <dgm:cxn modelId="{04E41492-69B4-4C4F-AFC7-06EEA414CAF4}" type="presParOf" srcId="{91505C96-6EE6-4545-8B70-9F27C7B7504D}" destId="{B2FC92CE-86A1-43D0-BBE0-0F13B5B9C766}" srcOrd="3" destOrd="0" presId="urn:microsoft.com/office/officeart/2005/8/layout/vProcess5"/>
    <dgm:cxn modelId="{2A6679AC-0A4A-4408-8945-F7F93390DC77}" type="presParOf" srcId="{91505C96-6EE6-4545-8B70-9F27C7B7504D}" destId="{58D762A2-9E52-405D-9508-7B5F3A33D969}" srcOrd="4" destOrd="0" presId="urn:microsoft.com/office/officeart/2005/8/layout/vProcess5"/>
    <dgm:cxn modelId="{1D4A863E-55A8-4EC2-9A34-F7BE6A280DA4}" type="presParOf" srcId="{91505C96-6EE6-4545-8B70-9F27C7B7504D}" destId="{B1E777C8-3E49-4F65-A5D9-8DCC1ABBCC3C}" srcOrd="5" destOrd="0" presId="urn:microsoft.com/office/officeart/2005/8/layout/vProcess5"/>
    <dgm:cxn modelId="{DC677AAD-5AA8-4BBA-813E-1E3466BB1818}" type="presParOf" srcId="{91505C96-6EE6-4545-8B70-9F27C7B7504D}" destId="{3E1EB8F6-63FD-4D6D-BDEA-BA68E64C34E4}" srcOrd="6" destOrd="0" presId="urn:microsoft.com/office/officeart/2005/8/layout/vProcess5"/>
    <dgm:cxn modelId="{3F3B9D02-B741-4A72-A493-DCA947557956}" type="presParOf" srcId="{91505C96-6EE6-4545-8B70-9F27C7B7504D}" destId="{C6ABA73E-2F88-40B0-B4C9-ECF5BB2D9D4E}" srcOrd="7" destOrd="0" presId="urn:microsoft.com/office/officeart/2005/8/layout/vProcess5"/>
    <dgm:cxn modelId="{4FEE8985-89B6-48DC-A190-B298C72FA15D}" type="presParOf" srcId="{91505C96-6EE6-4545-8B70-9F27C7B7504D}" destId="{36BF6011-1CD0-4813-9406-B1118DBBC9B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F857A0-4FA7-48A8-8CFA-F813E4887B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3049473-1B59-4BC2-950C-97523A2BC559}">
      <dgm:prSet custT="1"/>
      <dgm:spPr/>
      <dgm:t>
        <a:bodyPr/>
        <a:lstStyle/>
        <a:p>
          <a:r>
            <a:rPr lang="en-GB" sz="2400" dirty="0"/>
            <a:t>It helps get started to the new peoples and basically everyone could use it.</a:t>
          </a:r>
          <a:endParaRPr lang="en-US" sz="2400" dirty="0"/>
        </a:p>
      </dgm:t>
    </dgm:pt>
    <dgm:pt modelId="{81B6161A-8CCB-42E6-B81A-A8AB925B5B07}" type="parTrans" cxnId="{E7B9F513-2A25-4CC6-AA3D-9EBA9FD1DC43}">
      <dgm:prSet/>
      <dgm:spPr/>
      <dgm:t>
        <a:bodyPr/>
        <a:lstStyle/>
        <a:p>
          <a:endParaRPr lang="en-US"/>
        </a:p>
      </dgm:t>
    </dgm:pt>
    <dgm:pt modelId="{6B0CBE80-7EBB-4AF3-A666-4E449198411B}" type="sibTrans" cxnId="{E7B9F513-2A25-4CC6-AA3D-9EBA9FD1DC43}">
      <dgm:prSet/>
      <dgm:spPr/>
      <dgm:t>
        <a:bodyPr/>
        <a:lstStyle/>
        <a:p>
          <a:endParaRPr lang="en-US"/>
        </a:p>
      </dgm:t>
    </dgm:pt>
    <dgm:pt modelId="{365B1A0F-94F4-4B23-A387-0045F2F9B547}">
      <dgm:prSet custT="1"/>
      <dgm:spPr/>
      <dgm:t>
        <a:bodyPr/>
        <a:lstStyle/>
        <a:p>
          <a:r>
            <a:rPr lang="en-GB" sz="2800" dirty="0"/>
            <a:t>It helps not to make mistakes more often and able to make it faster</a:t>
          </a:r>
          <a:endParaRPr lang="en-US" sz="2800" dirty="0"/>
        </a:p>
      </dgm:t>
    </dgm:pt>
    <dgm:pt modelId="{89132A4D-BC06-4F72-BE1C-B72C98867DBA}" type="parTrans" cxnId="{7633C8C2-29DD-4E04-BE98-577D35F28C1E}">
      <dgm:prSet/>
      <dgm:spPr/>
      <dgm:t>
        <a:bodyPr/>
        <a:lstStyle/>
        <a:p>
          <a:endParaRPr lang="en-US"/>
        </a:p>
      </dgm:t>
    </dgm:pt>
    <dgm:pt modelId="{681AAB7E-44F9-468E-914D-F6631D8F4D5F}" type="sibTrans" cxnId="{7633C8C2-29DD-4E04-BE98-577D35F28C1E}">
      <dgm:prSet/>
      <dgm:spPr/>
      <dgm:t>
        <a:bodyPr/>
        <a:lstStyle/>
        <a:p>
          <a:endParaRPr lang="en-US"/>
        </a:p>
      </dgm:t>
    </dgm:pt>
    <dgm:pt modelId="{431F9686-BF9C-4569-A88E-881B0EF77DC3}" type="pres">
      <dgm:prSet presAssocID="{97F857A0-4FA7-48A8-8CFA-F813E4887BB2}" presName="root" presStyleCnt="0">
        <dgm:presLayoutVars>
          <dgm:dir/>
          <dgm:resizeHandles val="exact"/>
        </dgm:presLayoutVars>
      </dgm:prSet>
      <dgm:spPr/>
    </dgm:pt>
    <dgm:pt modelId="{A7E66481-D3A5-414A-ACEF-F85FC95ED802}" type="pres">
      <dgm:prSet presAssocID="{E3049473-1B59-4BC2-950C-97523A2BC559}" presName="compNode" presStyleCnt="0"/>
      <dgm:spPr/>
    </dgm:pt>
    <dgm:pt modelId="{C10CE30A-A843-43F3-9BE7-7FF5544700BA}" type="pres">
      <dgm:prSet presAssocID="{E3049473-1B59-4BC2-950C-97523A2BC5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67DC66F-F1BF-49AA-B1EE-7134B757731D}" type="pres">
      <dgm:prSet presAssocID="{E3049473-1B59-4BC2-950C-97523A2BC559}" presName="spaceRect" presStyleCnt="0"/>
      <dgm:spPr/>
    </dgm:pt>
    <dgm:pt modelId="{51AAF98F-E5A1-457A-98AE-1CFC1E8CEEC8}" type="pres">
      <dgm:prSet presAssocID="{E3049473-1B59-4BC2-950C-97523A2BC559}" presName="textRect" presStyleLbl="revTx" presStyleIdx="0" presStyleCnt="2" custScaleX="196625" custScaleY="170939">
        <dgm:presLayoutVars>
          <dgm:chMax val="1"/>
          <dgm:chPref val="1"/>
        </dgm:presLayoutVars>
      </dgm:prSet>
      <dgm:spPr/>
    </dgm:pt>
    <dgm:pt modelId="{3D45236F-D422-4A8B-B167-262B81FCB0CC}" type="pres">
      <dgm:prSet presAssocID="{6B0CBE80-7EBB-4AF3-A666-4E449198411B}" presName="sibTrans" presStyleCnt="0"/>
      <dgm:spPr/>
    </dgm:pt>
    <dgm:pt modelId="{65C106A3-02D9-4164-B37F-12C9DE7F7DF7}" type="pres">
      <dgm:prSet presAssocID="{365B1A0F-94F4-4B23-A387-0045F2F9B547}" presName="compNode" presStyleCnt="0"/>
      <dgm:spPr/>
    </dgm:pt>
    <dgm:pt modelId="{BC052577-DA43-4374-B93C-0DD5046821CC}" type="pres">
      <dgm:prSet presAssocID="{365B1A0F-94F4-4B23-A387-0045F2F9B547}" presName="iconRect" presStyleLbl="node1" presStyleIdx="1" presStyleCnt="2" custLinFactNeighborX="-8829" custLinFactNeighborY="-387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7CCEF89-4F70-498C-979D-5CB6985A9195}" type="pres">
      <dgm:prSet presAssocID="{365B1A0F-94F4-4B23-A387-0045F2F9B547}" presName="spaceRect" presStyleCnt="0"/>
      <dgm:spPr/>
    </dgm:pt>
    <dgm:pt modelId="{20CF6072-DA47-42AD-82AB-756595A921A1}" type="pres">
      <dgm:prSet presAssocID="{365B1A0F-94F4-4B23-A387-0045F2F9B547}" presName="textRect" presStyleLbl="revTx" presStyleIdx="1" presStyleCnt="2" custScaleX="215550" custScaleY="170694">
        <dgm:presLayoutVars>
          <dgm:chMax val="1"/>
          <dgm:chPref val="1"/>
        </dgm:presLayoutVars>
      </dgm:prSet>
      <dgm:spPr/>
    </dgm:pt>
  </dgm:ptLst>
  <dgm:cxnLst>
    <dgm:cxn modelId="{E3D1D408-5D24-4144-B198-EBF6C253ECC6}" type="presOf" srcId="{E3049473-1B59-4BC2-950C-97523A2BC559}" destId="{51AAF98F-E5A1-457A-98AE-1CFC1E8CEEC8}" srcOrd="0" destOrd="0" presId="urn:microsoft.com/office/officeart/2018/2/layout/IconLabelList"/>
    <dgm:cxn modelId="{E7B9F513-2A25-4CC6-AA3D-9EBA9FD1DC43}" srcId="{97F857A0-4FA7-48A8-8CFA-F813E4887BB2}" destId="{E3049473-1B59-4BC2-950C-97523A2BC559}" srcOrd="0" destOrd="0" parTransId="{81B6161A-8CCB-42E6-B81A-A8AB925B5B07}" sibTransId="{6B0CBE80-7EBB-4AF3-A666-4E449198411B}"/>
    <dgm:cxn modelId="{699DEE3C-07EC-4787-8269-3CE73FE10F31}" type="presOf" srcId="{97F857A0-4FA7-48A8-8CFA-F813E4887BB2}" destId="{431F9686-BF9C-4569-A88E-881B0EF77DC3}" srcOrd="0" destOrd="0" presId="urn:microsoft.com/office/officeart/2018/2/layout/IconLabelList"/>
    <dgm:cxn modelId="{E921B07F-5993-4C1D-89EA-299E91FF9DAA}" type="presOf" srcId="{365B1A0F-94F4-4B23-A387-0045F2F9B547}" destId="{20CF6072-DA47-42AD-82AB-756595A921A1}" srcOrd="0" destOrd="0" presId="urn:microsoft.com/office/officeart/2018/2/layout/IconLabelList"/>
    <dgm:cxn modelId="{7633C8C2-29DD-4E04-BE98-577D35F28C1E}" srcId="{97F857A0-4FA7-48A8-8CFA-F813E4887BB2}" destId="{365B1A0F-94F4-4B23-A387-0045F2F9B547}" srcOrd="1" destOrd="0" parTransId="{89132A4D-BC06-4F72-BE1C-B72C98867DBA}" sibTransId="{681AAB7E-44F9-468E-914D-F6631D8F4D5F}"/>
    <dgm:cxn modelId="{ED4F8E3B-E98A-4D80-830B-9CEBB5F4DB9A}" type="presParOf" srcId="{431F9686-BF9C-4569-A88E-881B0EF77DC3}" destId="{A7E66481-D3A5-414A-ACEF-F85FC95ED802}" srcOrd="0" destOrd="0" presId="urn:microsoft.com/office/officeart/2018/2/layout/IconLabelList"/>
    <dgm:cxn modelId="{B4591685-D680-40F8-8191-3281E9179847}" type="presParOf" srcId="{A7E66481-D3A5-414A-ACEF-F85FC95ED802}" destId="{C10CE30A-A843-43F3-9BE7-7FF5544700BA}" srcOrd="0" destOrd="0" presId="urn:microsoft.com/office/officeart/2018/2/layout/IconLabelList"/>
    <dgm:cxn modelId="{1E16F2D6-4112-439C-B9F3-90E9FB14FEB2}" type="presParOf" srcId="{A7E66481-D3A5-414A-ACEF-F85FC95ED802}" destId="{867DC66F-F1BF-49AA-B1EE-7134B757731D}" srcOrd="1" destOrd="0" presId="urn:microsoft.com/office/officeart/2018/2/layout/IconLabelList"/>
    <dgm:cxn modelId="{D7AB9E4F-C10A-471E-8D31-47702A2E9E7A}" type="presParOf" srcId="{A7E66481-D3A5-414A-ACEF-F85FC95ED802}" destId="{51AAF98F-E5A1-457A-98AE-1CFC1E8CEEC8}" srcOrd="2" destOrd="0" presId="urn:microsoft.com/office/officeart/2018/2/layout/IconLabelList"/>
    <dgm:cxn modelId="{C9EB20C7-8171-45D9-A426-B5652D1A7A30}" type="presParOf" srcId="{431F9686-BF9C-4569-A88E-881B0EF77DC3}" destId="{3D45236F-D422-4A8B-B167-262B81FCB0CC}" srcOrd="1" destOrd="0" presId="urn:microsoft.com/office/officeart/2018/2/layout/IconLabelList"/>
    <dgm:cxn modelId="{1A7658C4-6A27-4699-97A5-FE579272780B}" type="presParOf" srcId="{431F9686-BF9C-4569-A88E-881B0EF77DC3}" destId="{65C106A3-02D9-4164-B37F-12C9DE7F7DF7}" srcOrd="2" destOrd="0" presId="urn:microsoft.com/office/officeart/2018/2/layout/IconLabelList"/>
    <dgm:cxn modelId="{49032902-5182-42AE-B3F4-FC5B1F2B34E8}" type="presParOf" srcId="{65C106A3-02D9-4164-B37F-12C9DE7F7DF7}" destId="{BC052577-DA43-4374-B93C-0DD5046821CC}" srcOrd="0" destOrd="0" presId="urn:microsoft.com/office/officeart/2018/2/layout/IconLabelList"/>
    <dgm:cxn modelId="{F8939A22-5DBA-44FE-9BDC-FDC7209EDE1F}" type="presParOf" srcId="{65C106A3-02D9-4164-B37F-12C9DE7F7DF7}" destId="{D7CCEF89-4F70-498C-979D-5CB6985A9195}" srcOrd="1" destOrd="0" presId="urn:microsoft.com/office/officeart/2018/2/layout/IconLabelList"/>
    <dgm:cxn modelId="{E4D86AF2-621D-4DEA-A54D-79CC170A77F6}" type="presParOf" srcId="{65C106A3-02D9-4164-B37F-12C9DE7F7DF7}" destId="{20CF6072-DA47-42AD-82AB-756595A921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B48C0-601D-444A-83AB-6A77E1E3CEB9}">
      <dsp:nvSpPr>
        <dsp:cNvPr id="0" name=""/>
        <dsp:cNvSpPr/>
      </dsp:nvSpPr>
      <dsp:spPr>
        <a:xfrm>
          <a:off x="0" y="0"/>
          <a:ext cx="4429023" cy="2154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Our main idea came from personal experience. Both of us have had the pleasure to strip some screws while working on a project, and not be able to unscrew them.</a:t>
          </a:r>
          <a:endParaRPr lang="en-US" sz="1600" kern="1200"/>
        </a:p>
      </dsp:txBody>
      <dsp:txXfrm>
        <a:off x="63091" y="63091"/>
        <a:ext cx="2202610" cy="2027901"/>
      </dsp:txXfrm>
    </dsp:sp>
    <dsp:sp modelId="{9C89A640-533C-47F3-9671-999C5F5855E4}">
      <dsp:nvSpPr>
        <dsp:cNvPr id="0" name=""/>
        <dsp:cNvSpPr/>
      </dsp:nvSpPr>
      <dsp:spPr>
        <a:xfrm>
          <a:off x="781592" y="2632768"/>
          <a:ext cx="4429023" cy="2154083"/>
        </a:xfrm>
        <a:prstGeom prst="roundRect">
          <a:avLst>
            <a:gd name="adj" fmla="val 10000"/>
          </a:avLst>
        </a:prstGeom>
        <a:solidFill>
          <a:schemeClr val="accent2">
            <a:hueOff val="1587951"/>
            <a:satOff val="-11278"/>
            <a:lumOff val="-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After some Brainstorming we produced the idea to help other with this exact problem.</a:t>
          </a:r>
          <a:endParaRPr lang="en-US" sz="1600" kern="1200" dirty="0"/>
        </a:p>
      </dsp:txBody>
      <dsp:txXfrm>
        <a:off x="844683" y="2695859"/>
        <a:ext cx="2121094" cy="2027901"/>
      </dsp:txXfrm>
    </dsp:sp>
    <dsp:sp modelId="{383E58E9-6DA2-413A-8F81-612458BABD45}">
      <dsp:nvSpPr>
        <dsp:cNvPr id="0" name=""/>
        <dsp:cNvSpPr/>
      </dsp:nvSpPr>
      <dsp:spPr>
        <a:xfrm>
          <a:off x="3028869" y="1693348"/>
          <a:ext cx="1400154" cy="1400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343904" y="1693348"/>
        <a:ext cx="770084" cy="1053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86326-4CFD-4E40-8817-267CFE798BF6}">
      <dsp:nvSpPr>
        <dsp:cNvPr id="0" name=""/>
        <dsp:cNvSpPr/>
      </dsp:nvSpPr>
      <dsp:spPr>
        <a:xfrm>
          <a:off x="0" y="0"/>
          <a:ext cx="4429023" cy="14360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Our first job was to figure how we could realise this.</a:t>
          </a:r>
          <a:endParaRPr lang="en-US" sz="1500" kern="1200"/>
        </a:p>
      </dsp:txBody>
      <dsp:txXfrm>
        <a:off x="42061" y="42061"/>
        <a:ext cx="2879406" cy="1351933"/>
      </dsp:txXfrm>
    </dsp:sp>
    <dsp:sp modelId="{1640FDA3-A1B1-4F66-92A0-24FADCBC6B71}">
      <dsp:nvSpPr>
        <dsp:cNvPr id="0" name=""/>
        <dsp:cNvSpPr/>
      </dsp:nvSpPr>
      <dsp:spPr>
        <a:xfrm>
          <a:off x="390796" y="1675398"/>
          <a:ext cx="4429023" cy="14360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Of course, the most obvious answer is to use a gyroscope. The problem with it is even if we calibrate the gyroscope on button press, we cannot trust the user to hold the drill at the correct angle while we calibrate.</a:t>
          </a:r>
          <a:endParaRPr lang="en-US" sz="1500" kern="1200"/>
        </a:p>
      </dsp:txBody>
      <dsp:txXfrm>
        <a:off x="432857" y="1717459"/>
        <a:ext cx="3020669" cy="1351933"/>
      </dsp:txXfrm>
    </dsp:sp>
    <dsp:sp modelId="{B2FC92CE-86A1-43D0-BBE0-0F13B5B9C766}">
      <dsp:nvSpPr>
        <dsp:cNvPr id="0" name=""/>
        <dsp:cNvSpPr/>
      </dsp:nvSpPr>
      <dsp:spPr>
        <a:xfrm>
          <a:off x="781592" y="3350796"/>
          <a:ext cx="4429023" cy="14360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So, we switched to using 4 TOF (Time-Of-Flight) sensors arranged in a “plus” so we could measure 2 degrees of freedom (Pitch,  Yaw).</a:t>
          </a:r>
          <a:endParaRPr lang="en-US" sz="1500" kern="1200"/>
        </a:p>
      </dsp:txBody>
      <dsp:txXfrm>
        <a:off x="823653" y="3392857"/>
        <a:ext cx="3020669" cy="1351933"/>
      </dsp:txXfrm>
    </dsp:sp>
    <dsp:sp modelId="{58D762A2-9E52-405D-9508-7B5F3A33D969}">
      <dsp:nvSpPr>
        <dsp:cNvPr id="0" name=""/>
        <dsp:cNvSpPr/>
      </dsp:nvSpPr>
      <dsp:spPr>
        <a:xfrm>
          <a:off x="3495587" y="1089008"/>
          <a:ext cx="933436" cy="933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705610" y="1089008"/>
        <a:ext cx="513390" cy="702411"/>
      </dsp:txXfrm>
    </dsp:sp>
    <dsp:sp modelId="{B1E777C8-3E49-4F65-A5D9-8DCC1ABBCC3C}">
      <dsp:nvSpPr>
        <dsp:cNvPr id="0" name=""/>
        <dsp:cNvSpPr/>
      </dsp:nvSpPr>
      <dsp:spPr>
        <a:xfrm>
          <a:off x="3886383" y="2754833"/>
          <a:ext cx="933436" cy="933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96406" y="2754833"/>
        <a:ext cx="513390" cy="702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CE30A-A843-43F3-9BE7-7FF5544700BA}">
      <dsp:nvSpPr>
        <dsp:cNvPr id="0" name=""/>
        <dsp:cNvSpPr/>
      </dsp:nvSpPr>
      <dsp:spPr>
        <a:xfrm>
          <a:off x="1900318" y="91137"/>
          <a:ext cx="537696" cy="475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AF98F-E5A1-457A-98AE-1CFC1E8CEEC8}">
      <dsp:nvSpPr>
        <dsp:cNvPr id="0" name=""/>
        <dsp:cNvSpPr/>
      </dsp:nvSpPr>
      <dsp:spPr>
        <a:xfrm>
          <a:off x="994448" y="398883"/>
          <a:ext cx="2349436" cy="1841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It helps get started to the new peoples and basically everyone could use it.</a:t>
          </a:r>
          <a:endParaRPr lang="en-US" sz="2400" kern="1200" dirty="0"/>
        </a:p>
      </dsp:txBody>
      <dsp:txXfrm>
        <a:off x="994448" y="398883"/>
        <a:ext cx="2349436" cy="1841423"/>
      </dsp:txXfrm>
    </dsp:sp>
    <dsp:sp modelId="{BC052577-DA43-4374-B93C-0DD5046821CC}">
      <dsp:nvSpPr>
        <dsp:cNvPr id="0" name=""/>
        <dsp:cNvSpPr/>
      </dsp:nvSpPr>
      <dsp:spPr>
        <a:xfrm>
          <a:off x="1852845" y="2355087"/>
          <a:ext cx="537696" cy="47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F6072-DA47-42AD-82AB-756595A921A1}">
      <dsp:nvSpPr>
        <dsp:cNvPr id="0" name=""/>
        <dsp:cNvSpPr/>
      </dsp:nvSpPr>
      <dsp:spPr>
        <a:xfrm>
          <a:off x="881383" y="2870678"/>
          <a:ext cx="2575567" cy="1838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It helps not to make mistakes more often and able to make it faster</a:t>
          </a:r>
          <a:endParaRPr lang="en-US" sz="2800" kern="1200" dirty="0"/>
        </a:p>
      </dsp:txBody>
      <dsp:txXfrm>
        <a:off x="881383" y="2870678"/>
        <a:ext cx="2575567" cy="183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5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5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4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1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1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képen vázlat, fehér, szövet, művészet látható&#10;&#10;Automatikusan generált leírás">
            <a:extLst>
              <a:ext uri="{FF2B5EF4-FFF2-40B4-BE49-F238E27FC236}">
                <a16:creationId xmlns:a16="http://schemas.microsoft.com/office/drawing/2014/main" id="{28337458-D0EF-6272-FBE8-81612C988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7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60C5C3-5C3B-5E23-24A0-F5886D0FF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GB" b="1" i="0">
                <a:effectLst/>
                <a:latin typeface="Montserrat" pitchFamily="2" charset="-18"/>
              </a:rPr>
              <a:t>AlignBit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A5CEA3-E00C-151E-0480-540E27F48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GB" dirty="0"/>
              <a:t>By </a:t>
            </a:r>
            <a:r>
              <a:rPr lang="en-GB" dirty="0" err="1"/>
              <a:t>Sebe</a:t>
            </a:r>
            <a:r>
              <a:rPr lang="en-GB" dirty="0"/>
              <a:t> </a:t>
            </a:r>
            <a:r>
              <a:rPr lang="en-GB" dirty="0" err="1"/>
              <a:t>Dávid</a:t>
            </a:r>
            <a:r>
              <a:rPr lang="en-GB" dirty="0"/>
              <a:t> and Szihalmi Botond Béla</a:t>
            </a:r>
          </a:p>
        </p:txBody>
      </p:sp>
      <p:grpSp>
        <p:nvGrpSpPr>
          <p:cNvPr id="68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033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84A70C6-F34A-8EBF-0F1A-D849B704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Main Idea</a:t>
            </a:r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rtalom helye 2">
            <a:extLst>
              <a:ext uri="{FF2B5EF4-FFF2-40B4-BE49-F238E27FC236}">
                <a16:creationId xmlns:a16="http://schemas.microsoft.com/office/drawing/2014/main" id="{26F80290-324F-508A-C4C1-3B9E8A39C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121270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91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633F9C6-8AA8-B6CD-44DE-5F12A25B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Implementation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9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8FA825C2-80C9-C117-E0F0-888EADF17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734926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1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889514-6201-455E-A692-EA99AA5E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E7D6909-792D-415A-9FFA-338352CF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69DF10E-DECC-DFE8-68ED-521ABE6F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01" y="1665298"/>
            <a:ext cx="3209483" cy="2022578"/>
          </a:xfrm>
        </p:spPr>
        <p:txBody>
          <a:bodyPr anchor="b">
            <a:normAutofit/>
          </a:bodyPr>
          <a:lstStyle/>
          <a:p>
            <a:pPr algn="ctr"/>
            <a:r>
              <a:rPr lang="en-GB" sz="4400" dirty="0"/>
              <a:t>Why is it important?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EBDB13-42FF-462F-8F9B-9A54DCFBD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7A8D6-FBCF-47F1-92B5-D06D10E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BD1703-B20A-4C7B-A9EE-20862F3F3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16A077-EED2-42AD-8358-CC88D0DDD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rtalom helye 2">
            <a:extLst>
              <a:ext uri="{FF2B5EF4-FFF2-40B4-BE49-F238E27FC236}">
                <a16:creationId xmlns:a16="http://schemas.microsoft.com/office/drawing/2014/main" id="{B576F308-2476-F52F-1F2A-0CC6587F1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197814"/>
              </p:ext>
            </p:extLst>
          </p:nvPr>
        </p:nvGraphicFramePr>
        <p:xfrm>
          <a:off x="7031177" y="1048935"/>
          <a:ext cx="4338334" cy="48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59218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181</Words>
  <Application>Microsoft Office PowerPoint</Application>
  <PresentationFormat>Szélesvásznú</PresentationFormat>
  <Paragraphs>12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Bembo</vt:lpstr>
      <vt:lpstr>Montserrat</vt:lpstr>
      <vt:lpstr>AdornVTI</vt:lpstr>
      <vt:lpstr>AlignBit</vt:lpstr>
      <vt:lpstr>Main Idea</vt:lpstr>
      <vt:lpstr>Implementation</vt:lpstr>
      <vt:lpstr>Why is it important?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AlignBit</dc:title>
  <dc:creator>Botond Szihalmi</dc:creator>
  <cp:lastModifiedBy>Botond Szihalmi</cp:lastModifiedBy>
  <cp:revision>3</cp:revision>
  <dcterms:created xsi:type="dcterms:W3CDTF">2023-09-30T12:36:59Z</dcterms:created>
  <dcterms:modified xsi:type="dcterms:W3CDTF">2023-09-30T14:13:45Z</dcterms:modified>
</cp:coreProperties>
</file>