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71" r:id="rId4"/>
    <p:sldId id="272" r:id="rId5"/>
    <p:sldId id="261" r:id="rId6"/>
    <p:sldId id="268" r:id="rId7"/>
    <p:sldId id="275" r:id="rId8"/>
    <p:sldId id="274" r:id="rId9"/>
    <p:sldId id="265" r:id="rId10"/>
    <p:sldId id="266" r:id="rId11"/>
    <p:sldId id="269" r:id="rId12"/>
    <p:sldId id="27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3399FF"/>
    <a:srgbClr val="66CCFF"/>
    <a:srgbClr val="CCECFF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71875-53F3-4F38-9C13-9125CF811905}" v="843" dt="2023-01-07T15:21:09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hászka Botond Bendegúz" userId="d5115da7-00db-4867-90fb-d2ad2f942065" providerId="ADAL" clId="{7C671875-53F3-4F38-9C13-9125CF811905}"/>
    <pc:docChg chg="undo custSel addSld delSld modSld sldOrd modMainMaster addSection delSection">
      <pc:chgData name="Prohászka Botond Bendegúz" userId="d5115da7-00db-4867-90fb-d2ad2f942065" providerId="ADAL" clId="{7C671875-53F3-4F38-9C13-9125CF811905}" dt="2023-01-10T09:37:24.243" v="5135" actId="478"/>
      <pc:docMkLst>
        <pc:docMk/>
      </pc:docMkLst>
      <pc:sldChg chg="modSp mod setBg">
        <pc:chgData name="Prohászka Botond Bendegúz" userId="d5115da7-00db-4867-90fb-d2ad2f942065" providerId="ADAL" clId="{7C671875-53F3-4F38-9C13-9125CF811905}" dt="2023-01-05T16:00:54.279" v="3655"/>
        <pc:sldMkLst>
          <pc:docMk/>
          <pc:sldMk cId="2924185227" sldId="256"/>
        </pc:sldMkLst>
        <pc:spChg chg="mod">
          <ac:chgData name="Prohászka Botond Bendegúz" userId="d5115da7-00db-4867-90fb-d2ad2f942065" providerId="ADAL" clId="{7C671875-53F3-4F38-9C13-9125CF811905}" dt="2023-01-02T08:41:24.955" v="2021" actId="20577"/>
          <ac:spMkLst>
            <pc:docMk/>
            <pc:sldMk cId="2924185227" sldId="256"/>
            <ac:spMk id="2" creationId="{BD524D09-DBDF-BD7C-DC6E-04244DC1A2B6}"/>
          </ac:spMkLst>
        </pc:spChg>
        <pc:spChg chg="mod">
          <ac:chgData name="Prohászka Botond Bendegúz" userId="d5115da7-00db-4867-90fb-d2ad2f942065" providerId="ADAL" clId="{7C671875-53F3-4F38-9C13-9125CF811905}" dt="2023-01-03T13:27:25.930" v="3072" actId="20577"/>
          <ac:spMkLst>
            <pc:docMk/>
            <pc:sldMk cId="2924185227" sldId="256"/>
            <ac:spMk id="3" creationId="{D4ACD165-4AB5-D37E-64F7-FFE3F3048FD9}"/>
          </ac:spMkLst>
        </pc:spChg>
      </pc:sldChg>
      <pc:sldChg chg="del">
        <pc:chgData name="Prohászka Botond Bendegúz" userId="d5115da7-00db-4867-90fb-d2ad2f942065" providerId="ADAL" clId="{7C671875-53F3-4F38-9C13-9125CF811905}" dt="2022-12-30T14:31:18.298" v="0" actId="2696"/>
        <pc:sldMkLst>
          <pc:docMk/>
          <pc:sldMk cId="253220716" sldId="257"/>
        </pc:sldMkLst>
      </pc:sldChg>
      <pc:sldChg chg="addSp delSp modSp mod modClrScheme chgLayout">
        <pc:chgData name="Prohászka Botond Bendegúz" userId="d5115da7-00db-4867-90fb-d2ad2f942065" providerId="ADAL" clId="{7C671875-53F3-4F38-9C13-9125CF811905}" dt="2023-01-04T09:31:54.754" v="3578" actId="20577"/>
        <pc:sldMkLst>
          <pc:docMk/>
          <pc:sldMk cId="1121792646" sldId="258"/>
        </pc:sldMkLst>
        <pc:spChg chg="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2" creationId="{78DEE6D2-96F4-117C-8D58-0D2304A76094}"/>
          </ac:spMkLst>
        </pc:spChg>
        <pc:spChg chg="mod ord">
          <ac:chgData name="Prohászka Botond Bendegúz" userId="d5115da7-00db-4867-90fb-d2ad2f942065" providerId="ADAL" clId="{7C671875-53F3-4F38-9C13-9125CF811905}" dt="2023-01-04T09:31:54.754" v="3578" actId="20577"/>
          <ac:spMkLst>
            <pc:docMk/>
            <pc:sldMk cId="1121792646" sldId="258"/>
            <ac:spMk id="3" creationId="{3053A906-C373-95B2-84B7-9C71A7DE2429}"/>
          </ac:spMkLst>
        </pc:spChg>
        <pc:spChg chg="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4" creationId="{6B8CE5A7-ADB0-B94F-2C46-73CEB7940753}"/>
          </ac:spMkLst>
        </pc:spChg>
        <pc:spChg chg="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5" creationId="{FA7F0AE6-7E7E-ABB3-1B9B-D3ABB78CD993}"/>
          </ac:spMkLst>
        </pc:spChg>
        <pc:spChg chg="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6" creationId="{63F52973-EC78-2428-A428-E13972E721A8}"/>
          </ac:spMkLst>
        </pc:spChg>
        <pc:spChg chg="add del 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7" creationId="{21998280-1D76-4421-F07D-203AADDB6BA4}"/>
          </ac:spMkLst>
        </pc:spChg>
        <pc:spChg chg="add del 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8" creationId="{01C66ED9-BA15-C1A3-FFFA-4B77FFAC07A3}"/>
          </ac:spMkLst>
        </pc:spChg>
        <pc:spChg chg="add del mod ord">
          <ac:chgData name="Prohászka Botond Bendegúz" userId="d5115da7-00db-4867-90fb-d2ad2f942065" providerId="ADAL" clId="{7C671875-53F3-4F38-9C13-9125CF811905}" dt="2023-01-01T14:59:24.546" v="1670" actId="700"/>
          <ac:spMkLst>
            <pc:docMk/>
            <pc:sldMk cId="1121792646" sldId="258"/>
            <ac:spMk id="9" creationId="{6C612A76-C1A5-6AC9-6129-C8485BC7C411}"/>
          </ac:spMkLst>
        </pc:spChg>
      </pc:sldChg>
      <pc:sldChg chg="modSp del mod">
        <pc:chgData name="Prohászka Botond Bendegúz" userId="d5115da7-00db-4867-90fb-d2ad2f942065" providerId="ADAL" clId="{7C671875-53F3-4F38-9C13-9125CF811905}" dt="2023-01-01T15:04:17.461" v="1843" actId="2696"/>
        <pc:sldMkLst>
          <pc:docMk/>
          <pc:sldMk cId="3916534048" sldId="259"/>
        </pc:sldMkLst>
        <pc:spChg chg="mod">
          <ac:chgData name="Prohászka Botond Bendegúz" userId="d5115da7-00db-4867-90fb-d2ad2f942065" providerId="ADAL" clId="{7C671875-53F3-4F38-9C13-9125CF811905}" dt="2023-01-01T14:58:33.606" v="1634" actId="20577"/>
          <ac:spMkLst>
            <pc:docMk/>
            <pc:sldMk cId="3916534048" sldId="259"/>
            <ac:spMk id="2" creationId="{DCD29B20-10D4-D469-C477-89CB5E4C0B43}"/>
          </ac:spMkLst>
        </pc:spChg>
        <pc:spChg chg="mod">
          <ac:chgData name="Prohászka Botond Bendegúz" userId="d5115da7-00db-4867-90fb-d2ad2f942065" providerId="ADAL" clId="{7C671875-53F3-4F38-9C13-9125CF811905}" dt="2023-01-01T14:59:49.395" v="1711" actId="21"/>
          <ac:spMkLst>
            <pc:docMk/>
            <pc:sldMk cId="3916534048" sldId="259"/>
            <ac:spMk id="3" creationId="{17DC9C6D-CC6F-EEF6-058D-24A15DE25090}"/>
          </ac:spMkLst>
        </pc:spChg>
      </pc:sldChg>
      <pc:sldChg chg="del">
        <pc:chgData name="Prohászka Botond Bendegúz" userId="d5115da7-00db-4867-90fb-d2ad2f942065" providerId="ADAL" clId="{7C671875-53F3-4F38-9C13-9125CF811905}" dt="2023-01-01T14:58:53.373" v="1666" actId="2696"/>
        <pc:sldMkLst>
          <pc:docMk/>
          <pc:sldMk cId="637761823" sldId="260"/>
        </pc:sldMkLst>
      </pc:sldChg>
      <pc:sldChg chg="addSp delSp modSp mod ord">
        <pc:chgData name="Prohászka Botond Bendegúz" userId="d5115da7-00db-4867-90fb-d2ad2f942065" providerId="ADAL" clId="{7C671875-53F3-4F38-9C13-9125CF811905}" dt="2023-01-03T13:35:38.316" v="3174"/>
        <pc:sldMkLst>
          <pc:docMk/>
          <pc:sldMk cId="1186644285" sldId="261"/>
        </pc:sldMkLst>
        <pc:spChg chg="del mod">
          <ac:chgData name="Prohászka Botond Bendegúz" userId="d5115da7-00db-4867-90fb-d2ad2f942065" providerId="ADAL" clId="{7C671875-53F3-4F38-9C13-9125CF811905}" dt="2023-01-03T13:23:24.060" v="2986" actId="478"/>
          <ac:spMkLst>
            <pc:docMk/>
            <pc:sldMk cId="1186644285" sldId="261"/>
            <ac:spMk id="3" creationId="{95F8BD54-B12D-830A-7E44-768C73DD8D14}"/>
          </ac:spMkLst>
        </pc:spChg>
        <pc:picChg chg="add mod">
          <ac:chgData name="Prohászka Botond Bendegúz" userId="d5115da7-00db-4867-90fb-d2ad2f942065" providerId="ADAL" clId="{7C671875-53F3-4F38-9C13-9125CF811905}" dt="2023-01-03T13:23:39.762" v="2989" actId="1076"/>
          <ac:picMkLst>
            <pc:docMk/>
            <pc:sldMk cId="1186644285" sldId="261"/>
            <ac:picMk id="8" creationId="{D9EC527D-9406-3A96-4CC1-E426F7E896F3}"/>
          </ac:picMkLst>
        </pc:picChg>
      </pc:sldChg>
      <pc:sldChg chg="modSp del mod">
        <pc:chgData name="Prohászka Botond Bendegúz" userId="d5115da7-00db-4867-90fb-d2ad2f942065" providerId="ADAL" clId="{7C671875-53F3-4F38-9C13-9125CF811905}" dt="2022-12-30T14:35:28.404" v="479" actId="2696"/>
        <pc:sldMkLst>
          <pc:docMk/>
          <pc:sldMk cId="495649313" sldId="262"/>
        </pc:sldMkLst>
        <pc:spChg chg="mod">
          <ac:chgData name="Prohászka Botond Bendegúz" userId="d5115da7-00db-4867-90fb-d2ad2f942065" providerId="ADAL" clId="{7C671875-53F3-4F38-9C13-9125CF811905}" dt="2022-12-30T14:35:23.343" v="475" actId="21"/>
          <ac:spMkLst>
            <pc:docMk/>
            <pc:sldMk cId="495649313" sldId="262"/>
            <ac:spMk id="3" creationId="{2583A3BF-0971-95C8-3B5A-DC4E718F6C2F}"/>
          </ac:spMkLst>
        </pc:spChg>
      </pc:sldChg>
      <pc:sldChg chg="modSp del mod">
        <pc:chgData name="Prohászka Botond Bendegúz" userId="d5115da7-00db-4867-90fb-d2ad2f942065" providerId="ADAL" clId="{7C671875-53F3-4F38-9C13-9125CF811905}" dt="2022-12-30T14:35:33.813" v="481" actId="2696"/>
        <pc:sldMkLst>
          <pc:docMk/>
          <pc:sldMk cId="1859907700" sldId="263"/>
        </pc:sldMkLst>
        <pc:spChg chg="mod">
          <ac:chgData name="Prohászka Botond Bendegúz" userId="d5115da7-00db-4867-90fb-d2ad2f942065" providerId="ADAL" clId="{7C671875-53F3-4F38-9C13-9125CF811905}" dt="2022-12-30T14:35:32.019" v="480" actId="21"/>
          <ac:spMkLst>
            <pc:docMk/>
            <pc:sldMk cId="1859907700" sldId="263"/>
            <ac:spMk id="3" creationId="{7DEDDA80-A4B8-51E1-5B2A-42BC0EC4FA76}"/>
          </ac:spMkLst>
        </pc:spChg>
      </pc:sldChg>
      <pc:sldChg chg="del">
        <pc:chgData name="Prohászka Botond Bendegúz" userId="d5115da7-00db-4867-90fb-d2ad2f942065" providerId="ADAL" clId="{7C671875-53F3-4F38-9C13-9125CF811905}" dt="2022-12-30T14:35:53.439" v="483" actId="2696"/>
        <pc:sldMkLst>
          <pc:docMk/>
          <pc:sldMk cId="1355212244" sldId="264"/>
        </pc:sldMkLst>
      </pc:sldChg>
      <pc:sldChg chg="addSp modSp mod">
        <pc:chgData name="Prohászka Botond Bendegúz" userId="d5115da7-00db-4867-90fb-d2ad2f942065" providerId="ADAL" clId="{7C671875-53F3-4F38-9C13-9125CF811905}" dt="2023-01-03T13:25:51.311" v="3015" actId="14100"/>
        <pc:sldMkLst>
          <pc:docMk/>
          <pc:sldMk cId="1353905843" sldId="265"/>
        </pc:sldMkLst>
        <pc:spChg chg="mod">
          <ac:chgData name="Prohászka Botond Bendegúz" userId="d5115da7-00db-4867-90fb-d2ad2f942065" providerId="ADAL" clId="{7C671875-53F3-4F38-9C13-9125CF811905}" dt="2023-01-03T13:25:46.149" v="3014" actId="14100"/>
          <ac:spMkLst>
            <pc:docMk/>
            <pc:sldMk cId="1353905843" sldId="265"/>
            <ac:spMk id="2" creationId="{DB311EED-A291-4BB6-7682-76BADD6239FA}"/>
          </ac:spMkLst>
        </pc:spChg>
        <pc:spChg chg="mod">
          <ac:chgData name="Prohászka Botond Bendegúz" userId="d5115da7-00db-4867-90fb-d2ad2f942065" providerId="ADAL" clId="{7C671875-53F3-4F38-9C13-9125CF811905}" dt="2023-01-03T13:25:51.311" v="3015" actId="14100"/>
          <ac:spMkLst>
            <pc:docMk/>
            <pc:sldMk cId="1353905843" sldId="265"/>
            <ac:spMk id="3" creationId="{92E5CBB7-BB5B-701E-C5CB-3D3BFE3EF148}"/>
          </ac:spMkLst>
        </pc:spChg>
        <pc:picChg chg="add mod">
          <ac:chgData name="Prohászka Botond Bendegúz" userId="d5115da7-00db-4867-90fb-d2ad2f942065" providerId="ADAL" clId="{7C671875-53F3-4F38-9C13-9125CF811905}" dt="2023-01-03T13:25:36.223" v="3013" actId="14100"/>
          <ac:picMkLst>
            <pc:docMk/>
            <pc:sldMk cId="1353905843" sldId="265"/>
            <ac:picMk id="8" creationId="{86D4C20D-0635-05E7-091F-66B627048B51}"/>
          </ac:picMkLst>
        </pc:picChg>
      </pc:sldChg>
      <pc:sldChg chg="modSp mod">
        <pc:chgData name="Prohászka Botond Bendegúz" userId="d5115da7-00db-4867-90fb-d2ad2f942065" providerId="ADAL" clId="{7C671875-53F3-4F38-9C13-9125CF811905}" dt="2023-01-03T14:45:29.454" v="3249" actId="20577"/>
        <pc:sldMkLst>
          <pc:docMk/>
          <pc:sldMk cId="1951013529" sldId="266"/>
        </pc:sldMkLst>
        <pc:spChg chg="mod">
          <ac:chgData name="Prohászka Botond Bendegúz" userId="d5115da7-00db-4867-90fb-d2ad2f942065" providerId="ADAL" clId="{7C671875-53F3-4F38-9C13-9125CF811905}" dt="2023-01-03T14:41:15.158" v="3189" actId="20577"/>
          <ac:spMkLst>
            <pc:docMk/>
            <pc:sldMk cId="1951013529" sldId="266"/>
            <ac:spMk id="2" creationId="{1ECED832-3C52-0C44-2BB3-6EB791ACA030}"/>
          </ac:spMkLst>
        </pc:spChg>
        <pc:spChg chg="mod">
          <ac:chgData name="Prohászka Botond Bendegúz" userId="d5115da7-00db-4867-90fb-d2ad2f942065" providerId="ADAL" clId="{7C671875-53F3-4F38-9C13-9125CF811905}" dt="2023-01-03T14:45:29.454" v="3249" actId="20577"/>
          <ac:spMkLst>
            <pc:docMk/>
            <pc:sldMk cId="1951013529" sldId="266"/>
            <ac:spMk id="3" creationId="{3A6ACB14-EBAA-D3D4-D86F-4E3A90AC7E26}"/>
          </ac:spMkLst>
        </pc:spChg>
      </pc:sldChg>
      <pc:sldChg chg="addSp modSp new del mod">
        <pc:chgData name="Prohászka Botond Bendegúz" userId="d5115da7-00db-4867-90fb-d2ad2f942065" providerId="ADAL" clId="{7C671875-53F3-4F38-9C13-9125CF811905}" dt="2023-01-03T12:45:48.120" v="2406" actId="2696"/>
        <pc:sldMkLst>
          <pc:docMk/>
          <pc:sldMk cId="2763881007" sldId="267"/>
        </pc:sldMkLst>
        <pc:spChg chg="mod">
          <ac:chgData name="Prohászka Botond Bendegúz" userId="d5115da7-00db-4867-90fb-d2ad2f942065" providerId="ADAL" clId="{7C671875-53F3-4F38-9C13-9125CF811905}" dt="2023-01-01T14:34:04.139" v="531" actId="20577"/>
          <ac:spMkLst>
            <pc:docMk/>
            <pc:sldMk cId="2763881007" sldId="267"/>
            <ac:spMk id="2" creationId="{68349E76-B526-128B-1703-A0E207894632}"/>
          </ac:spMkLst>
        </pc:spChg>
        <pc:spChg chg="mod">
          <ac:chgData name="Prohászka Botond Bendegúz" userId="d5115da7-00db-4867-90fb-d2ad2f942065" providerId="ADAL" clId="{7C671875-53F3-4F38-9C13-9125CF811905}" dt="2023-01-02T12:36:02.828" v="2297" actId="20577"/>
          <ac:spMkLst>
            <pc:docMk/>
            <pc:sldMk cId="2763881007" sldId="267"/>
            <ac:spMk id="3" creationId="{2852147E-92E9-84DE-CC50-2FB766C7571F}"/>
          </ac:spMkLst>
        </pc:spChg>
        <pc:spChg chg="add mod">
          <ac:chgData name="Prohászka Botond Bendegúz" userId="d5115da7-00db-4867-90fb-d2ad2f942065" providerId="ADAL" clId="{7C671875-53F3-4F38-9C13-9125CF811905}" dt="2023-01-01T15:24:58.164" v="2003" actId="404"/>
          <ac:spMkLst>
            <pc:docMk/>
            <pc:sldMk cId="2763881007" sldId="267"/>
            <ac:spMk id="9" creationId="{15B0E6F2-5DFF-EADC-CF56-21F4A276CF96}"/>
          </ac:spMkLst>
        </pc:spChg>
        <pc:picChg chg="add mod">
          <ac:chgData name="Prohászka Botond Bendegúz" userId="d5115da7-00db-4867-90fb-d2ad2f942065" providerId="ADAL" clId="{7C671875-53F3-4F38-9C13-9125CF811905}" dt="2023-01-01T14:33:23.189" v="517" actId="1076"/>
          <ac:picMkLst>
            <pc:docMk/>
            <pc:sldMk cId="2763881007" sldId="267"/>
            <ac:picMk id="5" creationId="{5F60E9E6-9DB2-631E-1B2A-E9D8C4D7458F}"/>
          </ac:picMkLst>
        </pc:picChg>
      </pc:sldChg>
      <pc:sldChg chg="modSp new mod">
        <pc:chgData name="Prohászka Botond Bendegúz" userId="d5115da7-00db-4867-90fb-d2ad2f942065" providerId="ADAL" clId="{7C671875-53F3-4F38-9C13-9125CF811905}" dt="2023-01-05T15:21:43.597" v="3636" actId="20577"/>
        <pc:sldMkLst>
          <pc:docMk/>
          <pc:sldMk cId="1997754419" sldId="268"/>
        </pc:sldMkLst>
        <pc:spChg chg="mod">
          <ac:chgData name="Prohászka Botond Bendegúz" userId="d5115da7-00db-4867-90fb-d2ad2f942065" providerId="ADAL" clId="{7C671875-53F3-4F38-9C13-9125CF811905}" dt="2023-01-05T15:21:43.597" v="3636" actId="20577"/>
          <ac:spMkLst>
            <pc:docMk/>
            <pc:sldMk cId="1997754419" sldId="268"/>
            <ac:spMk id="2" creationId="{73FE69A1-0740-221D-C20E-2319E5D2931E}"/>
          </ac:spMkLst>
        </pc:spChg>
        <pc:spChg chg="mod">
          <ac:chgData name="Prohászka Botond Bendegúz" userId="d5115da7-00db-4867-90fb-d2ad2f942065" providerId="ADAL" clId="{7C671875-53F3-4F38-9C13-9125CF811905}" dt="2023-01-01T15:04:51.952" v="1851" actId="20577"/>
          <ac:spMkLst>
            <pc:docMk/>
            <pc:sldMk cId="1997754419" sldId="268"/>
            <ac:spMk id="3" creationId="{BB181AA9-F949-51F7-24E7-C4F2160441C8}"/>
          </ac:spMkLst>
        </pc:spChg>
        <pc:spChg chg="mod">
          <ac:chgData name="Prohászka Botond Bendegúz" userId="d5115da7-00db-4867-90fb-d2ad2f942065" providerId="ADAL" clId="{7C671875-53F3-4F38-9C13-9125CF811905}" dt="2023-01-04T13:29:35.304" v="3587" actId="20577"/>
          <ac:spMkLst>
            <pc:docMk/>
            <pc:sldMk cId="1997754419" sldId="268"/>
            <ac:spMk id="4" creationId="{10623011-5CCE-4F35-4B94-1FDACF53B943}"/>
          </ac:spMkLst>
        </pc:spChg>
        <pc:spChg chg="mod">
          <ac:chgData name="Prohászka Botond Bendegúz" userId="d5115da7-00db-4867-90fb-d2ad2f942065" providerId="ADAL" clId="{7C671875-53F3-4F38-9C13-9125CF811905}" dt="2023-01-01T15:04:54.987" v="1861" actId="20577"/>
          <ac:spMkLst>
            <pc:docMk/>
            <pc:sldMk cId="1997754419" sldId="268"/>
            <ac:spMk id="5" creationId="{8B22B544-E84B-C422-442C-BC6FC2B1110F}"/>
          </ac:spMkLst>
        </pc:spChg>
        <pc:spChg chg="mod">
          <ac:chgData name="Prohászka Botond Bendegúz" userId="d5115da7-00db-4867-90fb-d2ad2f942065" providerId="ADAL" clId="{7C671875-53F3-4F38-9C13-9125CF811905}" dt="2023-01-03T13:19:32.437" v="2920" actId="27636"/>
          <ac:spMkLst>
            <pc:docMk/>
            <pc:sldMk cId="1997754419" sldId="268"/>
            <ac:spMk id="6" creationId="{A71A81E1-6181-B1A7-EF88-6F541E685B7C}"/>
          </ac:spMkLst>
        </pc:spChg>
      </pc:sldChg>
      <pc:sldChg chg="addSp delSp modSp new mod modClrScheme chgLayout">
        <pc:chgData name="Prohászka Botond Bendegúz" userId="d5115da7-00db-4867-90fb-d2ad2f942065" providerId="ADAL" clId="{7C671875-53F3-4F38-9C13-9125CF811905}" dt="2023-01-01T15:23:59.409" v="1979" actId="20577"/>
        <pc:sldMkLst>
          <pc:docMk/>
          <pc:sldMk cId="3810767200" sldId="269"/>
        </pc:sldMkLst>
        <pc:spChg chg="del mod ord">
          <ac:chgData name="Prohászka Botond Bendegúz" userId="d5115da7-00db-4867-90fb-d2ad2f942065" providerId="ADAL" clId="{7C671875-53F3-4F38-9C13-9125CF811905}" dt="2023-01-01T15:05:18.115" v="1864" actId="700"/>
          <ac:spMkLst>
            <pc:docMk/>
            <pc:sldMk cId="3810767200" sldId="269"/>
            <ac:spMk id="2" creationId="{C78F349F-B80A-73F9-031B-EC8DD084ACF9}"/>
          </ac:spMkLst>
        </pc:spChg>
        <pc:spChg chg="mod ord">
          <ac:chgData name="Prohászka Botond Bendegúz" userId="d5115da7-00db-4867-90fb-d2ad2f942065" providerId="ADAL" clId="{7C671875-53F3-4F38-9C13-9125CF811905}" dt="2023-01-01T15:23:59.409" v="1979" actId="20577"/>
          <ac:spMkLst>
            <pc:docMk/>
            <pc:sldMk cId="3810767200" sldId="269"/>
            <ac:spMk id="3" creationId="{A0C29138-95F5-58B7-AB18-E7CD4FB313BF}"/>
          </ac:spMkLst>
        </pc:spChg>
        <pc:spChg chg="mod ord">
          <ac:chgData name="Prohászka Botond Bendegúz" userId="d5115da7-00db-4867-90fb-d2ad2f942065" providerId="ADAL" clId="{7C671875-53F3-4F38-9C13-9125CF811905}" dt="2023-01-01T15:05:18.115" v="1864" actId="700"/>
          <ac:spMkLst>
            <pc:docMk/>
            <pc:sldMk cId="3810767200" sldId="269"/>
            <ac:spMk id="4" creationId="{4B9279A7-7717-20D5-6A82-168486E7F377}"/>
          </ac:spMkLst>
        </pc:spChg>
        <pc:spChg chg="mod ord">
          <ac:chgData name="Prohászka Botond Bendegúz" userId="d5115da7-00db-4867-90fb-d2ad2f942065" providerId="ADAL" clId="{7C671875-53F3-4F38-9C13-9125CF811905}" dt="2023-01-01T15:05:18.115" v="1864" actId="700"/>
          <ac:spMkLst>
            <pc:docMk/>
            <pc:sldMk cId="3810767200" sldId="269"/>
            <ac:spMk id="5" creationId="{E1BABA2B-C64C-4AD9-680C-BF31210696D4}"/>
          </ac:spMkLst>
        </pc:spChg>
        <pc:spChg chg="mod ord">
          <ac:chgData name="Prohászka Botond Bendegúz" userId="d5115da7-00db-4867-90fb-d2ad2f942065" providerId="ADAL" clId="{7C671875-53F3-4F38-9C13-9125CF811905}" dt="2023-01-01T15:05:18.115" v="1864" actId="700"/>
          <ac:spMkLst>
            <pc:docMk/>
            <pc:sldMk cId="3810767200" sldId="269"/>
            <ac:spMk id="6" creationId="{F6501DFE-872D-48B8-6803-0FDB84E414DF}"/>
          </ac:spMkLst>
        </pc:spChg>
        <pc:spChg chg="add mod ord">
          <ac:chgData name="Prohászka Botond Bendegúz" userId="d5115da7-00db-4867-90fb-d2ad2f942065" providerId="ADAL" clId="{7C671875-53F3-4F38-9C13-9125CF811905}" dt="2023-01-01T15:05:24.225" v="1885" actId="20577"/>
          <ac:spMkLst>
            <pc:docMk/>
            <pc:sldMk cId="3810767200" sldId="269"/>
            <ac:spMk id="7" creationId="{23F50E31-A0D1-250A-5D5E-94381AC09752}"/>
          </ac:spMkLst>
        </pc:spChg>
      </pc:sldChg>
      <pc:sldChg chg="new del">
        <pc:chgData name="Prohászka Botond Bendegúz" userId="d5115da7-00db-4867-90fb-d2ad2f942065" providerId="ADAL" clId="{7C671875-53F3-4F38-9C13-9125CF811905}" dt="2023-01-01T14:44:49.417" v="1272" actId="680"/>
        <pc:sldMkLst>
          <pc:docMk/>
          <pc:sldMk cId="609696914" sldId="270"/>
        </pc:sldMkLst>
      </pc:sldChg>
      <pc:sldChg chg="new del">
        <pc:chgData name="Prohászka Botond Bendegúz" userId="d5115da7-00db-4867-90fb-d2ad2f942065" providerId="ADAL" clId="{7C671875-53F3-4F38-9C13-9125CF811905}" dt="2023-01-01T14:34:39.435" v="555" actId="680"/>
        <pc:sldMkLst>
          <pc:docMk/>
          <pc:sldMk cId="3523222124" sldId="270"/>
        </pc:sldMkLst>
      </pc:sldChg>
      <pc:sldChg chg="modSp new del mod">
        <pc:chgData name="Prohászka Botond Bendegúz" userId="d5115da7-00db-4867-90fb-d2ad2f942065" providerId="ADAL" clId="{7C671875-53F3-4F38-9C13-9125CF811905}" dt="2023-01-01T14:59:45.890" v="1710" actId="2696"/>
        <pc:sldMkLst>
          <pc:docMk/>
          <pc:sldMk cId="3594169589" sldId="270"/>
        </pc:sldMkLst>
        <pc:spChg chg="mod">
          <ac:chgData name="Prohászka Botond Bendegúz" userId="d5115da7-00db-4867-90fb-d2ad2f942065" providerId="ADAL" clId="{7C671875-53F3-4F38-9C13-9125CF811905}" dt="2023-01-01T14:58:42.600" v="1665" actId="20577"/>
          <ac:spMkLst>
            <pc:docMk/>
            <pc:sldMk cId="3594169589" sldId="270"/>
            <ac:spMk id="2" creationId="{27164CA3-95E2-71D8-CBCB-C7FC42B57DBB}"/>
          </ac:spMkLst>
        </pc:spChg>
      </pc:sldChg>
      <pc:sldChg chg="addSp delSp modSp new mod">
        <pc:chgData name="Prohászka Botond Bendegúz" userId="d5115da7-00db-4867-90fb-d2ad2f942065" providerId="ADAL" clId="{7C671875-53F3-4F38-9C13-9125CF811905}" dt="2023-01-03T13:32:56.174" v="3115" actId="26606"/>
        <pc:sldMkLst>
          <pc:docMk/>
          <pc:sldMk cId="3845137839" sldId="271"/>
        </pc:sldMkLst>
        <pc:spChg chg="mod">
          <ac:chgData name="Prohászka Botond Bendegúz" userId="d5115da7-00db-4867-90fb-d2ad2f942065" providerId="ADAL" clId="{7C671875-53F3-4F38-9C13-9125CF811905}" dt="2023-01-01T14:59:33.809" v="1681" actId="20577"/>
          <ac:spMkLst>
            <pc:docMk/>
            <pc:sldMk cId="3845137839" sldId="271"/>
            <ac:spMk id="2" creationId="{79DF9CF6-BAEE-7133-8474-ACA55F4DA288}"/>
          </ac:spMkLst>
        </pc:spChg>
        <pc:spChg chg="mod">
          <ac:chgData name="Prohászka Botond Bendegúz" userId="d5115da7-00db-4867-90fb-d2ad2f942065" providerId="ADAL" clId="{7C671875-53F3-4F38-9C13-9125CF811905}" dt="2023-01-01T14:59:39.714" v="1701" actId="20577"/>
          <ac:spMkLst>
            <pc:docMk/>
            <pc:sldMk cId="3845137839" sldId="271"/>
            <ac:spMk id="3" creationId="{2988D628-2EB7-D571-10B9-C0BE2599E6A1}"/>
          </ac:spMkLst>
        </pc:spChg>
        <pc:spChg chg="mod">
          <ac:chgData name="Prohászka Botond Bendegúz" userId="d5115da7-00db-4867-90fb-d2ad2f942065" providerId="ADAL" clId="{7C671875-53F3-4F38-9C13-9125CF811905}" dt="2023-01-01T15:00:49.922" v="1842" actId="20577"/>
          <ac:spMkLst>
            <pc:docMk/>
            <pc:sldMk cId="3845137839" sldId="271"/>
            <ac:spMk id="4" creationId="{D2626D07-8F97-CF53-301C-5AA5EEC83C4C}"/>
          </ac:spMkLst>
        </pc:spChg>
        <pc:spChg chg="mod">
          <ac:chgData name="Prohászka Botond Bendegúz" userId="d5115da7-00db-4867-90fb-d2ad2f942065" providerId="ADAL" clId="{7C671875-53F3-4F38-9C13-9125CF811905}" dt="2023-01-01T14:59:42.263" v="1709" actId="20577"/>
          <ac:spMkLst>
            <pc:docMk/>
            <pc:sldMk cId="3845137839" sldId="271"/>
            <ac:spMk id="5" creationId="{46CDD439-073C-3AC2-F0E5-824613E3193C}"/>
          </ac:spMkLst>
        </pc:spChg>
        <pc:spChg chg="add del mod">
          <ac:chgData name="Prohászka Botond Bendegúz" userId="d5115da7-00db-4867-90fb-d2ad2f942065" providerId="ADAL" clId="{7C671875-53F3-4F38-9C13-9125CF811905}" dt="2023-01-03T13:32:56.174" v="3115" actId="26606"/>
          <ac:spMkLst>
            <pc:docMk/>
            <pc:sldMk cId="3845137839" sldId="271"/>
            <ac:spMk id="6" creationId="{402152FE-0A14-7488-96C7-9C106B2648AF}"/>
          </ac:spMkLst>
        </pc:spChg>
        <pc:graphicFrameChg chg="add del">
          <ac:chgData name="Prohászka Botond Bendegúz" userId="d5115da7-00db-4867-90fb-d2ad2f942065" providerId="ADAL" clId="{7C671875-53F3-4F38-9C13-9125CF811905}" dt="2023-01-03T13:32:47.748" v="3103" actId="26606"/>
          <ac:graphicFrameMkLst>
            <pc:docMk/>
            <pc:sldMk cId="3845137839" sldId="271"/>
            <ac:graphicFrameMk id="11" creationId="{470C46F9-D265-B865-EED5-40F720D041BE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49.379" v="3105" actId="26606"/>
          <ac:graphicFrameMkLst>
            <pc:docMk/>
            <pc:sldMk cId="3845137839" sldId="271"/>
            <ac:graphicFrameMk id="13" creationId="{2922738E-D10B-D61A-B452-4AC3C4F1557A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50.900" v="3107" actId="26606"/>
          <ac:graphicFrameMkLst>
            <pc:docMk/>
            <pc:sldMk cId="3845137839" sldId="271"/>
            <ac:graphicFrameMk id="15" creationId="{D0E7697F-CA1F-1D48-6EA2-1C2C149990AB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51.318" v="3109" actId="26606"/>
          <ac:graphicFrameMkLst>
            <pc:docMk/>
            <pc:sldMk cId="3845137839" sldId="271"/>
            <ac:graphicFrameMk id="17" creationId="{2922738E-D10B-D61A-B452-4AC3C4F1557A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53.075" v="3111" actId="26606"/>
          <ac:graphicFrameMkLst>
            <pc:docMk/>
            <pc:sldMk cId="3845137839" sldId="271"/>
            <ac:graphicFrameMk id="19" creationId="{470C46F9-D265-B865-EED5-40F720D041BE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55.172" v="3113" actId="26606"/>
          <ac:graphicFrameMkLst>
            <pc:docMk/>
            <pc:sldMk cId="3845137839" sldId="271"/>
            <ac:graphicFrameMk id="21" creationId="{D1F077DB-13F4-E8CC-284B-F0BECEAA118C}"/>
          </ac:graphicFrameMkLst>
        </pc:graphicFrameChg>
        <pc:graphicFrameChg chg="add del">
          <ac:chgData name="Prohászka Botond Bendegúz" userId="d5115da7-00db-4867-90fb-d2ad2f942065" providerId="ADAL" clId="{7C671875-53F3-4F38-9C13-9125CF811905}" dt="2023-01-03T13:32:56.174" v="3115" actId="26606"/>
          <ac:graphicFrameMkLst>
            <pc:docMk/>
            <pc:sldMk cId="3845137839" sldId="271"/>
            <ac:graphicFrameMk id="23" creationId="{D0E7697F-CA1F-1D48-6EA2-1C2C149990AB}"/>
          </ac:graphicFrameMkLst>
        </pc:graphicFrameChg>
      </pc:sldChg>
      <pc:sldChg chg="new del">
        <pc:chgData name="Prohászka Botond Bendegúz" userId="d5115da7-00db-4867-90fb-d2ad2f942065" providerId="ADAL" clId="{7C671875-53F3-4F38-9C13-9125CF811905}" dt="2023-01-01T15:08:57.098" v="1938" actId="680"/>
        <pc:sldMkLst>
          <pc:docMk/>
          <pc:sldMk cId="2608201725" sldId="272"/>
        </pc:sldMkLst>
      </pc:sldChg>
      <pc:sldChg chg="new del">
        <pc:chgData name="Prohászka Botond Bendegúz" userId="d5115da7-00db-4867-90fb-d2ad2f942065" providerId="ADAL" clId="{7C671875-53F3-4F38-9C13-9125CF811905}" dt="2023-01-01T15:05:10.412" v="1863" actId="2696"/>
        <pc:sldMkLst>
          <pc:docMk/>
          <pc:sldMk cId="3698453334" sldId="272"/>
        </pc:sldMkLst>
      </pc:sldChg>
      <pc:sldChg chg="addSp delSp modSp new mod modClrScheme chgLayout">
        <pc:chgData name="Prohászka Botond Bendegúz" userId="d5115da7-00db-4867-90fb-d2ad2f942065" providerId="ADAL" clId="{7C671875-53F3-4F38-9C13-9125CF811905}" dt="2023-01-03T13:29:43.079" v="3099" actId="20577"/>
        <pc:sldMkLst>
          <pc:docMk/>
          <pc:sldMk cId="3787299319" sldId="272"/>
        </pc:sldMkLst>
        <pc:spChg chg="mod ord">
          <ac:chgData name="Prohászka Botond Bendegúz" userId="d5115da7-00db-4867-90fb-d2ad2f942065" providerId="ADAL" clId="{7C671875-53F3-4F38-9C13-9125CF811905}" dt="2023-01-03T13:29:43.079" v="3099" actId="20577"/>
          <ac:spMkLst>
            <pc:docMk/>
            <pc:sldMk cId="3787299319" sldId="272"/>
            <ac:spMk id="2" creationId="{3CEDAB68-ECD8-8850-BF24-AFD9EAC5A1DF}"/>
          </ac:spMkLst>
        </pc:spChg>
        <pc:spChg chg="del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3" creationId="{75034A07-DEC5-1BC8-8BBE-F77B13BE5562}"/>
          </ac:spMkLst>
        </pc:spChg>
        <pc:spChg chg="del mod ord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4" creationId="{2D2D491D-A4EB-DD45-E806-E684EB9E27F9}"/>
          </ac:spMkLst>
        </pc:spChg>
        <pc:spChg chg="del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5" creationId="{00392CCC-5201-204F-44E0-28E7F232626D}"/>
          </ac:spMkLst>
        </pc:spChg>
        <pc:spChg chg="del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6" creationId="{C9C550C7-B55D-623A-EB81-3BF82ACE8F1D}"/>
          </ac:spMkLst>
        </pc:spChg>
        <pc:spChg chg="mod ord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7" creationId="{54C9DE88-1B5A-3048-38F0-0ADB44EACC84}"/>
          </ac:spMkLst>
        </pc:spChg>
        <pc:spChg chg="mod ord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8" creationId="{4C3D118E-9D97-9370-7B69-F6A56FB34173}"/>
          </ac:spMkLst>
        </pc:spChg>
        <pc:spChg chg="mod ord">
          <ac:chgData name="Prohászka Botond Bendegúz" userId="d5115da7-00db-4867-90fb-d2ad2f942065" providerId="ADAL" clId="{7C671875-53F3-4F38-9C13-9125CF811905}" dt="2023-01-03T12:53:14.443" v="2431" actId="700"/>
          <ac:spMkLst>
            <pc:docMk/>
            <pc:sldMk cId="3787299319" sldId="272"/>
            <ac:spMk id="9" creationId="{92CCEB2A-6F93-286C-A6EA-2EE88F84D529}"/>
          </ac:spMkLst>
        </pc:spChg>
        <pc:spChg chg="add mod ord">
          <ac:chgData name="Prohászka Botond Bendegúz" userId="d5115da7-00db-4867-90fb-d2ad2f942065" providerId="ADAL" clId="{7C671875-53F3-4F38-9C13-9125CF811905}" dt="2023-01-03T13:29:35.621" v="3074" actId="20577"/>
          <ac:spMkLst>
            <pc:docMk/>
            <pc:sldMk cId="3787299319" sldId="272"/>
            <ac:spMk id="10" creationId="{D9436477-381C-66C7-0C47-B0DFD6B3F8E2}"/>
          </ac:spMkLst>
        </pc:spChg>
      </pc:sldChg>
      <pc:sldChg chg="new del">
        <pc:chgData name="Prohászka Botond Bendegúz" userId="d5115da7-00db-4867-90fb-d2ad2f942065" providerId="ADAL" clId="{7C671875-53F3-4F38-9C13-9125CF811905}" dt="2023-01-03T14:27:25.453" v="3176" actId="680"/>
        <pc:sldMkLst>
          <pc:docMk/>
          <pc:sldMk cId="2366071495" sldId="273"/>
        </pc:sldMkLst>
      </pc:sldChg>
      <pc:sldChg chg="modSp new mod ord">
        <pc:chgData name="Prohászka Botond Bendegúz" userId="d5115da7-00db-4867-90fb-d2ad2f942065" providerId="ADAL" clId="{7C671875-53F3-4F38-9C13-9125CF811905}" dt="2023-01-06T13:21:49.414" v="5109" actId="2711"/>
        <pc:sldMkLst>
          <pc:docMk/>
          <pc:sldMk cId="3202080837" sldId="273"/>
        </pc:sldMkLst>
        <pc:spChg chg="mod">
          <ac:chgData name="Prohászka Botond Bendegúz" userId="d5115da7-00db-4867-90fb-d2ad2f942065" providerId="ADAL" clId="{7C671875-53F3-4F38-9C13-9125CF811905}" dt="2023-01-03T14:47:44.799" v="3266" actId="20577"/>
          <ac:spMkLst>
            <pc:docMk/>
            <pc:sldMk cId="3202080837" sldId="273"/>
            <ac:spMk id="2" creationId="{3B9D676A-0FB6-13A7-23A1-0AEF346054CA}"/>
          </ac:spMkLst>
        </pc:spChg>
        <pc:spChg chg="mod">
          <ac:chgData name="Prohászka Botond Bendegúz" userId="d5115da7-00db-4867-90fb-d2ad2f942065" providerId="ADAL" clId="{7C671875-53F3-4F38-9C13-9125CF811905}" dt="2023-01-06T13:21:49.414" v="5109" actId="2711"/>
          <ac:spMkLst>
            <pc:docMk/>
            <pc:sldMk cId="3202080837" sldId="273"/>
            <ac:spMk id="3" creationId="{2CDB8B0F-292D-6862-2963-174ED35361D3}"/>
          </ac:spMkLst>
        </pc:spChg>
      </pc:sldChg>
      <pc:sldChg chg="addSp delSp modSp new del mod modClrScheme chgLayout">
        <pc:chgData name="Prohászka Botond Bendegúz" userId="d5115da7-00db-4867-90fb-d2ad2f942065" providerId="ADAL" clId="{7C671875-53F3-4F38-9C13-9125CF811905}" dt="2023-01-03T13:35:23.295" v="3172" actId="2696"/>
        <pc:sldMkLst>
          <pc:docMk/>
          <pc:sldMk cId="4227194756" sldId="273"/>
        </pc:sldMkLst>
        <pc:spChg chg="del mod ord">
          <ac:chgData name="Prohászka Botond Bendegúz" userId="d5115da7-00db-4867-90fb-d2ad2f942065" providerId="ADAL" clId="{7C671875-53F3-4F38-9C13-9125CF811905}" dt="2023-01-03T13:34:02.696" v="3139" actId="700"/>
          <ac:spMkLst>
            <pc:docMk/>
            <pc:sldMk cId="4227194756" sldId="273"/>
            <ac:spMk id="2" creationId="{F0AA142B-D08E-5BA8-54C1-096894F2EF60}"/>
          </ac:spMkLst>
        </pc:spChg>
        <pc:spChg chg="del">
          <ac:chgData name="Prohászka Botond Bendegúz" userId="d5115da7-00db-4867-90fb-d2ad2f942065" providerId="ADAL" clId="{7C671875-53F3-4F38-9C13-9125CF811905}" dt="2023-01-03T13:34:02.696" v="3139" actId="700"/>
          <ac:spMkLst>
            <pc:docMk/>
            <pc:sldMk cId="4227194756" sldId="273"/>
            <ac:spMk id="3" creationId="{FC002BC3-0A46-3B04-9C45-6122E434E5DE}"/>
          </ac:spMkLst>
        </pc:spChg>
        <pc:spChg chg="mod ord">
          <ac:chgData name="Prohászka Botond Bendegúz" userId="d5115da7-00db-4867-90fb-d2ad2f942065" providerId="ADAL" clId="{7C671875-53F3-4F38-9C13-9125CF811905}" dt="2023-01-03T13:34:02.696" v="3139" actId="700"/>
          <ac:spMkLst>
            <pc:docMk/>
            <pc:sldMk cId="4227194756" sldId="273"/>
            <ac:spMk id="4" creationId="{23AD6F09-3039-5D51-5F45-AE53489816EF}"/>
          </ac:spMkLst>
        </pc:spChg>
        <pc:spChg chg="mod ord">
          <ac:chgData name="Prohászka Botond Bendegúz" userId="d5115da7-00db-4867-90fb-d2ad2f942065" providerId="ADAL" clId="{7C671875-53F3-4F38-9C13-9125CF811905}" dt="2023-01-03T13:34:02.696" v="3139" actId="700"/>
          <ac:spMkLst>
            <pc:docMk/>
            <pc:sldMk cId="4227194756" sldId="273"/>
            <ac:spMk id="5" creationId="{6F273956-DDF3-A720-BA58-492372F6D617}"/>
          </ac:spMkLst>
        </pc:spChg>
        <pc:spChg chg="mod ord">
          <ac:chgData name="Prohászka Botond Bendegúz" userId="d5115da7-00db-4867-90fb-d2ad2f942065" providerId="ADAL" clId="{7C671875-53F3-4F38-9C13-9125CF811905}" dt="2023-01-03T13:34:02.696" v="3139" actId="700"/>
          <ac:spMkLst>
            <pc:docMk/>
            <pc:sldMk cId="4227194756" sldId="273"/>
            <ac:spMk id="6" creationId="{4F38DA15-91CD-74BC-9DD5-14751764A46E}"/>
          </ac:spMkLst>
        </pc:spChg>
        <pc:spChg chg="add mod ord">
          <ac:chgData name="Prohászka Botond Bendegúz" userId="d5115da7-00db-4867-90fb-d2ad2f942065" providerId="ADAL" clId="{7C671875-53F3-4F38-9C13-9125CF811905}" dt="2023-01-03T13:34:13.323" v="3168" actId="20577"/>
          <ac:spMkLst>
            <pc:docMk/>
            <pc:sldMk cId="4227194756" sldId="273"/>
            <ac:spMk id="7" creationId="{3B41FAF1-A005-2BD9-32D4-6B50BB95435A}"/>
          </ac:spMkLst>
        </pc:spChg>
        <pc:picChg chg="add mod">
          <ac:chgData name="Prohászka Botond Bendegúz" userId="d5115da7-00db-4867-90fb-d2ad2f942065" providerId="ADAL" clId="{7C671875-53F3-4F38-9C13-9125CF811905}" dt="2023-01-03T13:34:44.154" v="3171" actId="1076"/>
          <ac:picMkLst>
            <pc:docMk/>
            <pc:sldMk cId="4227194756" sldId="273"/>
            <ac:picMk id="9" creationId="{9E4D356D-9429-5D7C-614B-C1E78C7BAEBF}"/>
          </ac:picMkLst>
        </pc:picChg>
      </pc:sldChg>
      <pc:sldChg chg="addSp delSp modSp new mod modClrScheme chgLayout">
        <pc:chgData name="Prohászka Botond Bendegúz" userId="d5115da7-00db-4867-90fb-d2ad2f942065" providerId="ADAL" clId="{7C671875-53F3-4F38-9C13-9125CF811905}" dt="2023-01-10T09:37:24.243" v="5135" actId="478"/>
        <pc:sldMkLst>
          <pc:docMk/>
          <pc:sldMk cId="1851091869" sldId="274"/>
        </pc:sldMkLst>
        <pc:spChg chg="mod ord">
          <ac:chgData name="Prohászka Botond Bendegúz" userId="d5115da7-00db-4867-90fb-d2ad2f942065" providerId="ADAL" clId="{7C671875-53F3-4F38-9C13-9125CF811905}" dt="2023-01-06T12:31:19.301" v="3932" actId="700"/>
          <ac:spMkLst>
            <pc:docMk/>
            <pc:sldMk cId="1851091869" sldId="274"/>
            <ac:spMk id="2" creationId="{19268216-96E7-6CF7-92C0-8A09D5746148}"/>
          </ac:spMkLst>
        </pc:spChg>
        <pc:spChg chg="del">
          <ac:chgData name="Prohászka Botond Bendegúz" userId="d5115da7-00db-4867-90fb-d2ad2f942065" providerId="ADAL" clId="{7C671875-53F3-4F38-9C13-9125CF811905}" dt="2023-01-06T12:30:30.926" v="3919" actId="478"/>
          <ac:spMkLst>
            <pc:docMk/>
            <pc:sldMk cId="1851091869" sldId="274"/>
            <ac:spMk id="3" creationId="{29125B59-80D1-AE9B-3BC6-FE07988C5B4E}"/>
          </ac:spMkLst>
        </pc:spChg>
        <pc:spChg chg="del mod ord">
          <ac:chgData name="Prohászka Botond Bendegúz" userId="d5115da7-00db-4867-90fb-d2ad2f942065" providerId="ADAL" clId="{7C671875-53F3-4F38-9C13-9125CF811905}" dt="2023-01-06T12:30:38.211" v="3920" actId="700"/>
          <ac:spMkLst>
            <pc:docMk/>
            <pc:sldMk cId="1851091869" sldId="274"/>
            <ac:spMk id="4" creationId="{82FA2510-F94E-2F55-D6BB-D7605BB8BDC5}"/>
          </ac:spMkLst>
        </pc:spChg>
        <pc:spChg chg="del">
          <ac:chgData name="Prohászka Botond Bendegúz" userId="d5115da7-00db-4867-90fb-d2ad2f942065" providerId="ADAL" clId="{7C671875-53F3-4F38-9C13-9125CF811905}" dt="2023-01-06T12:30:29.477" v="3918" actId="478"/>
          <ac:spMkLst>
            <pc:docMk/>
            <pc:sldMk cId="1851091869" sldId="274"/>
            <ac:spMk id="5" creationId="{533AC8D9-14F3-DAE3-2EC3-4FC988302943}"/>
          </ac:spMkLst>
        </pc:spChg>
        <pc:spChg chg="del">
          <ac:chgData name="Prohászka Botond Bendegúz" userId="d5115da7-00db-4867-90fb-d2ad2f942065" providerId="ADAL" clId="{7C671875-53F3-4F38-9C13-9125CF811905}" dt="2023-01-06T12:29:55.721" v="3904" actId="478"/>
          <ac:spMkLst>
            <pc:docMk/>
            <pc:sldMk cId="1851091869" sldId="274"/>
            <ac:spMk id="6" creationId="{03712460-7E1B-89B0-D229-012FAEC1A678}"/>
          </ac:spMkLst>
        </pc:spChg>
        <pc:spChg chg="mod ord">
          <ac:chgData name="Prohászka Botond Bendegúz" userId="d5115da7-00db-4867-90fb-d2ad2f942065" providerId="ADAL" clId="{7C671875-53F3-4F38-9C13-9125CF811905}" dt="2023-01-06T12:31:19.301" v="3932" actId="700"/>
          <ac:spMkLst>
            <pc:docMk/>
            <pc:sldMk cId="1851091869" sldId="274"/>
            <ac:spMk id="7" creationId="{DBB55BF5-6E24-EBFE-9F6E-E8A61C233082}"/>
          </ac:spMkLst>
        </pc:spChg>
        <pc:spChg chg="mod ord">
          <ac:chgData name="Prohászka Botond Bendegúz" userId="d5115da7-00db-4867-90fb-d2ad2f942065" providerId="ADAL" clId="{7C671875-53F3-4F38-9C13-9125CF811905}" dt="2023-01-06T12:31:19.301" v="3932" actId="700"/>
          <ac:spMkLst>
            <pc:docMk/>
            <pc:sldMk cId="1851091869" sldId="274"/>
            <ac:spMk id="8" creationId="{33EDCD69-E95F-28F8-6519-ADADD3C8CD42}"/>
          </ac:spMkLst>
        </pc:spChg>
        <pc:spChg chg="mod ord">
          <ac:chgData name="Prohászka Botond Bendegúz" userId="d5115da7-00db-4867-90fb-d2ad2f942065" providerId="ADAL" clId="{7C671875-53F3-4F38-9C13-9125CF811905}" dt="2023-01-06T12:31:19.301" v="3932" actId="700"/>
          <ac:spMkLst>
            <pc:docMk/>
            <pc:sldMk cId="1851091869" sldId="274"/>
            <ac:spMk id="9" creationId="{FD6272AE-76CA-0581-33F4-B874DE3AEE29}"/>
          </ac:spMkLst>
        </pc:spChg>
        <pc:spChg chg="add mod">
          <ac:chgData name="Prohászka Botond Bendegúz" userId="d5115da7-00db-4867-90fb-d2ad2f942065" providerId="ADAL" clId="{7C671875-53F3-4F38-9C13-9125CF811905}" dt="2023-01-06T12:29:43.218" v="3901" actId="1076"/>
          <ac:spMkLst>
            <pc:docMk/>
            <pc:sldMk cId="1851091869" sldId="274"/>
            <ac:spMk id="11" creationId="{D636D3A1-8739-D4DC-9C35-BFC18288EC9C}"/>
          </ac:spMkLst>
        </pc:spChg>
        <pc:spChg chg="mod">
          <ac:chgData name="Prohászka Botond Bendegúz" userId="d5115da7-00db-4867-90fb-d2ad2f942065" providerId="ADAL" clId="{7C671875-53F3-4F38-9C13-9125CF811905}" dt="2023-01-06T12:29:43.218" v="3901" actId="1076"/>
          <ac:spMkLst>
            <pc:docMk/>
            <pc:sldMk cId="1851091869" sldId="274"/>
            <ac:spMk id="13" creationId="{4B27CC5D-784B-C225-4BED-342C77D465DD}"/>
          </ac:spMkLst>
        </pc:spChg>
        <pc:spChg chg="del mod">
          <ac:chgData name="Prohászka Botond Bendegúz" userId="d5115da7-00db-4867-90fb-d2ad2f942065" providerId="ADAL" clId="{7C671875-53F3-4F38-9C13-9125CF811905}" dt="2023-01-10T09:37:16.832" v="5130" actId="478"/>
          <ac:spMkLst>
            <pc:docMk/>
            <pc:sldMk cId="1851091869" sldId="274"/>
            <ac:spMk id="15" creationId="{0FD2C18C-D7A1-5B34-27E8-65D883F7B7BF}"/>
          </ac:spMkLst>
        </pc:spChg>
        <pc:spChg chg="del mod">
          <ac:chgData name="Prohászka Botond Bendegúz" userId="d5115da7-00db-4867-90fb-d2ad2f942065" providerId="ADAL" clId="{7C671875-53F3-4F38-9C13-9125CF811905}" dt="2023-01-10T09:37:20.507" v="5133" actId="478"/>
          <ac:spMkLst>
            <pc:docMk/>
            <pc:sldMk cId="1851091869" sldId="274"/>
            <ac:spMk id="27" creationId="{1CD47813-C43F-3787-CD75-B9BF0F04CE14}"/>
          </ac:spMkLst>
        </pc:spChg>
        <pc:spChg chg="mod">
          <ac:chgData name="Prohászka Botond Bendegúz" userId="d5115da7-00db-4867-90fb-d2ad2f942065" providerId="ADAL" clId="{7C671875-53F3-4F38-9C13-9125CF811905}" dt="2023-01-06T12:31:39.318" v="3943" actId="20577"/>
          <ac:spMkLst>
            <pc:docMk/>
            <pc:sldMk cId="1851091869" sldId="274"/>
            <ac:spMk id="28" creationId="{912FB8E3-FA0E-8129-4015-358760849D17}"/>
          </ac:spMkLst>
        </pc:spChg>
        <pc:spChg chg="mod">
          <ac:chgData name="Prohászka Botond Bendegúz" userId="d5115da7-00db-4867-90fb-d2ad2f942065" providerId="ADAL" clId="{7C671875-53F3-4F38-9C13-9125CF811905}" dt="2023-01-06T12:31:54.058" v="3955" actId="14100"/>
          <ac:spMkLst>
            <pc:docMk/>
            <pc:sldMk cId="1851091869" sldId="274"/>
            <ac:spMk id="29" creationId="{0400FB2D-1BFD-EE4E-88E3-6DA8AAB254F8}"/>
          </ac:spMkLst>
        </pc:spChg>
        <pc:spChg chg="mod">
          <ac:chgData name="Prohászka Botond Bendegúz" userId="d5115da7-00db-4867-90fb-d2ad2f942065" providerId="ADAL" clId="{7C671875-53F3-4F38-9C13-9125CF811905}" dt="2023-01-06T12:29:43.218" v="3901" actId="1076"/>
          <ac:spMkLst>
            <pc:docMk/>
            <pc:sldMk cId="1851091869" sldId="274"/>
            <ac:spMk id="31" creationId="{6F17241E-B408-5165-BC07-3E2CBD512211}"/>
          </ac:spMkLst>
        </pc:spChg>
        <pc:spChg chg="mod">
          <ac:chgData name="Prohászka Botond Bendegúz" userId="d5115da7-00db-4867-90fb-d2ad2f942065" providerId="ADAL" clId="{7C671875-53F3-4F38-9C13-9125CF811905}" dt="2023-01-06T12:29:43.218" v="3901" actId="1076"/>
          <ac:spMkLst>
            <pc:docMk/>
            <pc:sldMk cId="1851091869" sldId="274"/>
            <ac:spMk id="33" creationId="{881F55B7-3A3C-7AC0-9388-2469314545D7}"/>
          </ac:spMkLst>
        </pc:spChg>
        <pc:spChg chg="mod">
          <ac:chgData name="Prohászka Botond Bendegúz" userId="d5115da7-00db-4867-90fb-d2ad2f942065" providerId="ADAL" clId="{7C671875-53F3-4F38-9C13-9125CF811905}" dt="2023-01-06T12:29:43.218" v="3901" actId="1076"/>
          <ac:spMkLst>
            <pc:docMk/>
            <pc:sldMk cId="1851091869" sldId="274"/>
            <ac:spMk id="35" creationId="{2D5855B5-EC55-2ADE-A8BF-E69589FF1DA6}"/>
          </ac:spMkLst>
        </pc:spChg>
        <pc:spChg chg="add del mod ord">
          <ac:chgData name="Prohászka Botond Bendegúz" userId="d5115da7-00db-4867-90fb-d2ad2f942065" providerId="ADAL" clId="{7C671875-53F3-4F38-9C13-9125CF811905}" dt="2023-01-06T12:30:42.827" v="3921" actId="478"/>
          <ac:spMkLst>
            <pc:docMk/>
            <pc:sldMk cId="1851091869" sldId="274"/>
            <ac:spMk id="36" creationId="{A2744A66-B95F-EFA2-137D-8DA8EA13E363}"/>
          </ac:spMkLst>
        </pc:spChg>
        <pc:spChg chg="add del mod ord">
          <ac:chgData name="Prohászka Botond Bendegúz" userId="d5115da7-00db-4867-90fb-d2ad2f942065" providerId="ADAL" clId="{7C671875-53F3-4F38-9C13-9125CF811905}" dt="2023-01-06T12:31:19.301" v="3932" actId="700"/>
          <ac:spMkLst>
            <pc:docMk/>
            <pc:sldMk cId="1851091869" sldId="274"/>
            <ac:spMk id="37" creationId="{A9C27D27-14A9-EC78-36A5-D091067BFBD0}"/>
          </ac:spMkLst>
        </pc:spChg>
        <pc:spChg chg="add mod ord">
          <ac:chgData name="Prohászka Botond Bendegúz" userId="d5115da7-00db-4867-90fb-d2ad2f942065" providerId="ADAL" clId="{7C671875-53F3-4F38-9C13-9125CF811905}" dt="2023-01-06T12:33:16.125" v="4061" actId="20577"/>
          <ac:spMkLst>
            <pc:docMk/>
            <pc:sldMk cId="1851091869" sldId="274"/>
            <ac:spMk id="38" creationId="{A411521F-2A12-C5D1-B5F1-02ED497FF62E}"/>
          </ac:spMkLst>
        </pc:spChg>
        <pc:spChg chg="add del mod ord">
          <ac:chgData name="Prohászka Botond Bendegúz" userId="d5115da7-00db-4867-90fb-d2ad2f942065" providerId="ADAL" clId="{7C671875-53F3-4F38-9C13-9125CF811905}" dt="2023-01-06T12:31:22.639" v="3933" actId="478"/>
          <ac:spMkLst>
            <pc:docMk/>
            <pc:sldMk cId="1851091869" sldId="274"/>
            <ac:spMk id="39" creationId="{C55FF028-6246-4835-6DA5-0B1E144775B9}"/>
          </ac:spMkLst>
        </pc:spChg>
        <pc:grpChg chg="add del mod">
          <ac:chgData name="Prohászka Botond Bendegúz" userId="d5115da7-00db-4867-90fb-d2ad2f942065" providerId="ADAL" clId="{7C671875-53F3-4F38-9C13-9125CF811905}" dt="2023-01-10T09:37:18.778" v="5132" actId="478"/>
          <ac:grpSpMkLst>
            <pc:docMk/>
            <pc:sldMk cId="1851091869" sldId="274"/>
            <ac:grpSpMk id="12" creationId="{9EABE195-3989-5633-6860-636C5FEE5539}"/>
          </ac:grpSpMkLst>
        </pc:grpChg>
        <pc:grpChg chg="mod">
          <ac:chgData name="Prohászka Botond Bendegúz" userId="d5115da7-00db-4867-90fb-d2ad2f942065" providerId="ADAL" clId="{7C671875-53F3-4F38-9C13-9125CF811905}" dt="2023-01-06T12:29:43.218" v="3901" actId="1076"/>
          <ac:grpSpMkLst>
            <pc:docMk/>
            <pc:sldMk cId="1851091869" sldId="274"/>
            <ac:grpSpMk id="16" creationId="{50EDA485-A6B4-E098-4093-168072DDED3C}"/>
          </ac:grpSpMkLst>
        </pc:grpChg>
        <pc:grpChg chg="mod">
          <ac:chgData name="Prohászka Botond Bendegúz" userId="d5115da7-00db-4867-90fb-d2ad2f942065" providerId="ADAL" clId="{7C671875-53F3-4F38-9C13-9125CF811905}" dt="2023-01-06T12:29:43.218" v="3901" actId="1076"/>
          <ac:grpSpMkLst>
            <pc:docMk/>
            <pc:sldMk cId="1851091869" sldId="274"/>
            <ac:grpSpMk id="17" creationId="{5457E47F-2E2B-D16B-321D-14A6D170A707}"/>
          </ac:grpSpMkLst>
        </pc:grpChg>
        <pc:picChg chg="mod">
          <ac:chgData name="Prohászka Botond Bendegúz" userId="d5115da7-00db-4867-90fb-d2ad2f942065" providerId="ADAL" clId="{7C671875-53F3-4F38-9C13-9125CF811905}" dt="2023-01-06T12:29:43.218" v="3901" actId="1076"/>
          <ac:picMkLst>
            <pc:docMk/>
            <pc:sldMk cId="1851091869" sldId="274"/>
            <ac:picMk id="32" creationId="{ED785831-E3F6-C7CA-CB27-BD784683CF6D}"/>
          </ac:picMkLst>
        </pc:picChg>
        <pc:picChg chg="mod">
          <ac:chgData name="Prohászka Botond Bendegúz" userId="d5115da7-00db-4867-90fb-d2ad2f942065" providerId="ADAL" clId="{7C671875-53F3-4F38-9C13-9125CF811905}" dt="2023-01-06T12:29:43.218" v="3901" actId="1076"/>
          <ac:picMkLst>
            <pc:docMk/>
            <pc:sldMk cId="1851091869" sldId="274"/>
            <ac:picMk id="34" creationId="{A24F957C-B41C-AC40-8CCE-838433F7FC1D}"/>
          </ac:picMkLst>
        </pc:picChg>
        <pc:cxnChg chg="add mod">
          <ac:chgData name="Prohászka Botond Bendegúz" userId="d5115da7-00db-4867-90fb-d2ad2f942065" providerId="ADAL" clId="{7C671875-53F3-4F38-9C13-9125CF811905}" dt="2023-01-06T12:29:23.830" v="3897"/>
          <ac:cxnSpMkLst>
            <pc:docMk/>
            <pc:sldMk cId="1851091869" sldId="274"/>
            <ac:cxnSpMk id="10" creationId="{847C4A37-1D04-9C52-F079-61701BA7E4BA}"/>
          </ac:cxnSpMkLst>
        </pc:cxnChg>
        <pc:cxnChg chg="del mod">
          <ac:chgData name="Prohászka Botond Bendegúz" userId="d5115da7-00db-4867-90fb-d2ad2f942065" providerId="ADAL" clId="{7C671875-53F3-4F38-9C13-9125CF811905}" dt="2023-01-07T15:21:38.714" v="5122" actId="478"/>
          <ac:cxnSpMkLst>
            <pc:docMk/>
            <pc:sldMk cId="1851091869" sldId="274"/>
            <ac:cxnSpMk id="14" creationId="{03BD9045-136D-E8D6-B19C-36206DAD2BA2}"/>
          </ac:cxnSpMkLst>
        </pc:cxnChg>
        <pc:cxnChg chg="del mod">
          <ac:chgData name="Prohászka Botond Bendegúz" userId="d5115da7-00db-4867-90fb-d2ad2f942065" providerId="ADAL" clId="{7C671875-53F3-4F38-9C13-9125CF811905}" dt="2023-01-07T15:21:36.998" v="5121" actId="478"/>
          <ac:cxnSpMkLst>
            <pc:docMk/>
            <pc:sldMk cId="1851091869" sldId="274"/>
            <ac:cxnSpMk id="18" creationId="{FE4AA5CA-67D9-961F-A7B1-15ECE618A506}"/>
          </ac:cxnSpMkLst>
        </pc:cxnChg>
        <pc:cxnChg chg="del mod">
          <ac:chgData name="Prohászka Botond Bendegúz" userId="d5115da7-00db-4867-90fb-d2ad2f942065" providerId="ADAL" clId="{7C671875-53F3-4F38-9C13-9125CF811905}" dt="2023-01-07T15:21:41.905" v="5123" actId="478"/>
          <ac:cxnSpMkLst>
            <pc:docMk/>
            <pc:sldMk cId="1851091869" sldId="274"/>
            <ac:cxnSpMk id="19" creationId="{D2E52785-9811-F639-AC61-41D2EAEB6B88}"/>
          </ac:cxnSpMkLst>
        </pc:cxnChg>
        <pc:cxnChg chg="del mod">
          <ac:chgData name="Prohászka Botond Bendegúz" userId="d5115da7-00db-4867-90fb-d2ad2f942065" providerId="ADAL" clId="{7C671875-53F3-4F38-9C13-9125CF811905}" dt="2023-01-10T09:37:06.189" v="5125" actId="478"/>
          <ac:cxnSpMkLst>
            <pc:docMk/>
            <pc:sldMk cId="1851091869" sldId="274"/>
            <ac:cxnSpMk id="20" creationId="{F488ECEF-FB27-51B9-A941-DB1C399FF0EC}"/>
          </ac:cxnSpMkLst>
        </pc:cxnChg>
        <pc:cxnChg chg="del mod">
          <ac:chgData name="Prohászka Botond Bendegúz" userId="d5115da7-00db-4867-90fb-d2ad2f942065" providerId="ADAL" clId="{7C671875-53F3-4F38-9C13-9125CF811905}" dt="2023-01-07T15:21:43.524" v="5124" actId="478"/>
          <ac:cxnSpMkLst>
            <pc:docMk/>
            <pc:sldMk cId="1851091869" sldId="274"/>
            <ac:cxnSpMk id="21" creationId="{3D4D2C85-99C9-BEE7-23BD-0EC7115F2384}"/>
          </ac:cxnSpMkLst>
        </pc:cxnChg>
        <pc:cxnChg chg="del mod">
          <ac:chgData name="Prohászka Botond Bendegúz" userId="d5115da7-00db-4867-90fb-d2ad2f942065" providerId="ADAL" clId="{7C671875-53F3-4F38-9C13-9125CF811905}" dt="2023-01-10T09:37:11.547" v="5128" actId="478"/>
          <ac:cxnSpMkLst>
            <pc:docMk/>
            <pc:sldMk cId="1851091869" sldId="274"/>
            <ac:cxnSpMk id="22" creationId="{5EE1663F-7BF1-0FD4-E503-6CF85528300C}"/>
          </ac:cxnSpMkLst>
        </pc:cxnChg>
        <pc:cxnChg chg="del mod">
          <ac:chgData name="Prohászka Botond Bendegúz" userId="d5115da7-00db-4867-90fb-d2ad2f942065" providerId="ADAL" clId="{7C671875-53F3-4F38-9C13-9125CF811905}" dt="2023-01-10T09:37:08.148" v="5126" actId="478"/>
          <ac:cxnSpMkLst>
            <pc:docMk/>
            <pc:sldMk cId="1851091869" sldId="274"/>
            <ac:cxnSpMk id="23" creationId="{92CB8CA2-0DBF-3EE9-B044-57A6A79A27D8}"/>
          </ac:cxnSpMkLst>
        </pc:cxnChg>
        <pc:cxnChg chg="del mod">
          <ac:chgData name="Prohászka Botond Bendegúz" userId="d5115da7-00db-4867-90fb-d2ad2f942065" providerId="ADAL" clId="{7C671875-53F3-4F38-9C13-9125CF811905}" dt="2023-01-10T09:37:10.222" v="5127" actId="478"/>
          <ac:cxnSpMkLst>
            <pc:docMk/>
            <pc:sldMk cId="1851091869" sldId="274"/>
            <ac:cxnSpMk id="24" creationId="{4CBA2627-ADC5-523E-953F-B8C9A8195485}"/>
          </ac:cxnSpMkLst>
        </pc:cxnChg>
        <pc:cxnChg chg="del mod">
          <ac:chgData name="Prohászka Botond Bendegúz" userId="d5115da7-00db-4867-90fb-d2ad2f942065" providerId="ADAL" clId="{7C671875-53F3-4F38-9C13-9125CF811905}" dt="2023-01-10T09:37:22.512" v="5134" actId="478"/>
          <ac:cxnSpMkLst>
            <pc:docMk/>
            <pc:sldMk cId="1851091869" sldId="274"/>
            <ac:cxnSpMk id="25" creationId="{277079A6-AC9C-4232-6C13-42A563B67E1A}"/>
          </ac:cxnSpMkLst>
        </pc:cxnChg>
        <pc:cxnChg chg="del mod">
          <ac:chgData name="Prohászka Botond Bendegúz" userId="d5115da7-00db-4867-90fb-d2ad2f942065" providerId="ADAL" clId="{7C671875-53F3-4F38-9C13-9125CF811905}" dt="2023-01-10T09:37:24.243" v="5135" actId="478"/>
          <ac:cxnSpMkLst>
            <pc:docMk/>
            <pc:sldMk cId="1851091869" sldId="274"/>
            <ac:cxnSpMk id="26" creationId="{37C01220-1E2E-361C-5AAC-5D9461041A77}"/>
          </ac:cxnSpMkLst>
        </pc:cxnChg>
        <pc:cxnChg chg="mod">
          <ac:chgData name="Prohászka Botond Bendegúz" userId="d5115da7-00db-4867-90fb-d2ad2f942065" providerId="ADAL" clId="{7C671875-53F3-4F38-9C13-9125CF811905}" dt="2023-01-06T12:29:43.218" v="3901" actId="1076"/>
          <ac:cxnSpMkLst>
            <pc:docMk/>
            <pc:sldMk cId="1851091869" sldId="274"/>
            <ac:cxnSpMk id="30" creationId="{77A003CC-3F69-F186-C95B-E8798C9FD51D}"/>
          </ac:cxnSpMkLst>
        </pc:cxnChg>
      </pc:sldChg>
      <pc:sldChg chg="addSp modSp new mod">
        <pc:chgData name="Prohászka Botond Bendegúz" userId="d5115da7-00db-4867-90fb-d2ad2f942065" providerId="ADAL" clId="{7C671875-53F3-4F38-9C13-9125CF811905}" dt="2023-01-06T13:16:18.704" v="5107" actId="1076"/>
        <pc:sldMkLst>
          <pc:docMk/>
          <pc:sldMk cId="3301582099" sldId="275"/>
        </pc:sldMkLst>
        <pc:spChg chg="mod">
          <ac:chgData name="Prohászka Botond Bendegúz" userId="d5115da7-00db-4867-90fb-d2ad2f942065" providerId="ADAL" clId="{7C671875-53F3-4F38-9C13-9125CF811905}" dt="2023-01-06T12:45:56.888" v="4450" actId="20577"/>
          <ac:spMkLst>
            <pc:docMk/>
            <pc:sldMk cId="3301582099" sldId="275"/>
            <ac:spMk id="2" creationId="{D5357E5D-B1F4-8F10-8566-BBCEE40A075B}"/>
          </ac:spMkLst>
        </pc:spChg>
        <pc:spChg chg="mod">
          <ac:chgData name="Prohászka Botond Bendegúz" userId="d5115da7-00db-4867-90fb-d2ad2f942065" providerId="ADAL" clId="{7C671875-53F3-4F38-9C13-9125CF811905}" dt="2023-01-06T13:03:40.033" v="4985" actId="20577"/>
          <ac:spMkLst>
            <pc:docMk/>
            <pc:sldMk cId="3301582099" sldId="275"/>
            <ac:spMk id="3" creationId="{1ECDD002-8EE3-D162-2E1F-71D1674F465B}"/>
          </ac:spMkLst>
        </pc:spChg>
        <pc:spChg chg="mod">
          <ac:chgData name="Prohászka Botond Bendegúz" userId="d5115da7-00db-4867-90fb-d2ad2f942065" providerId="ADAL" clId="{7C671875-53F3-4F38-9C13-9125CF811905}" dt="2023-01-06T13:01:43.910" v="4956" actId="20577"/>
          <ac:spMkLst>
            <pc:docMk/>
            <pc:sldMk cId="3301582099" sldId="275"/>
            <ac:spMk id="4" creationId="{7C031B42-59A6-DBE7-F9DE-A503829DF1D6}"/>
          </ac:spMkLst>
        </pc:spChg>
        <pc:spChg chg="mod">
          <ac:chgData name="Prohászka Botond Bendegúz" userId="d5115da7-00db-4867-90fb-d2ad2f942065" providerId="ADAL" clId="{7C671875-53F3-4F38-9C13-9125CF811905}" dt="2023-01-06T13:03:42.630" v="4993" actId="20577"/>
          <ac:spMkLst>
            <pc:docMk/>
            <pc:sldMk cId="3301582099" sldId="275"/>
            <ac:spMk id="5" creationId="{947B4878-F81C-8AE9-67CF-613E5B4A99E4}"/>
          </ac:spMkLst>
        </pc:spChg>
        <pc:spChg chg="mod">
          <ac:chgData name="Prohászka Botond Bendegúz" userId="d5115da7-00db-4867-90fb-d2ad2f942065" providerId="ADAL" clId="{7C671875-53F3-4F38-9C13-9125CF811905}" dt="2023-01-06T13:14:44.254" v="5093" actId="114"/>
          <ac:spMkLst>
            <pc:docMk/>
            <pc:sldMk cId="3301582099" sldId="275"/>
            <ac:spMk id="6" creationId="{98280811-B832-66E0-0D08-820D9E7089EA}"/>
          </ac:spMkLst>
        </pc:spChg>
        <pc:spChg chg="add mod">
          <ac:chgData name="Prohászka Botond Bendegúz" userId="d5115da7-00db-4867-90fb-d2ad2f942065" providerId="ADAL" clId="{7C671875-53F3-4F38-9C13-9125CF811905}" dt="2023-01-06T13:02:16.349" v="4977" actId="20577"/>
          <ac:spMkLst>
            <pc:docMk/>
            <pc:sldMk cId="3301582099" sldId="275"/>
            <ac:spMk id="10" creationId="{6D220721-51A7-A1A1-239B-3A7070E7829C}"/>
          </ac:spMkLst>
        </pc:spChg>
        <pc:spChg chg="add mod">
          <ac:chgData name="Prohászka Botond Bendegúz" userId="d5115da7-00db-4867-90fb-d2ad2f942065" providerId="ADAL" clId="{7C671875-53F3-4F38-9C13-9125CF811905}" dt="2023-01-06T13:16:18.704" v="5107" actId="1076"/>
          <ac:spMkLst>
            <pc:docMk/>
            <pc:sldMk cId="3301582099" sldId="275"/>
            <ac:spMk id="11" creationId="{3A176A20-01BF-280C-CAA5-E8AF2DFFE65A}"/>
          </ac:spMkLst>
        </pc:spChg>
      </pc:sldChg>
      <pc:sldChg chg="addSp delSp modSp new del mod ord modClrScheme chgLayout">
        <pc:chgData name="Prohászka Botond Bendegúz" userId="d5115da7-00db-4867-90fb-d2ad2f942065" providerId="ADAL" clId="{7C671875-53F3-4F38-9C13-9125CF811905}" dt="2023-01-06T13:21:40.464" v="5108" actId="47"/>
        <pc:sldMkLst>
          <pc:docMk/>
          <pc:sldMk cId="1443770675" sldId="276"/>
        </pc:sldMkLst>
        <pc:spChg chg="del mod ord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2" creationId="{239A2BDD-11FC-33ED-A94D-F4850E670A15}"/>
          </ac:spMkLst>
        </pc:spChg>
        <pc:spChg chg="del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3" creationId="{5696267E-15EA-7C20-6450-DC080731B12D}"/>
          </ac:spMkLst>
        </pc:spChg>
        <pc:spChg chg="del mod ord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4" creationId="{991870B2-0CB8-F024-B514-5C2DEDDE8D08}"/>
          </ac:spMkLst>
        </pc:spChg>
        <pc:spChg chg="del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5" creationId="{91813866-2CED-06AE-F073-A785F7FC1A87}"/>
          </ac:spMkLst>
        </pc:spChg>
        <pc:spChg chg="del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6" creationId="{36048468-3603-B8D6-FF6D-D1EC87B8AC34}"/>
          </ac:spMkLst>
        </pc:spChg>
        <pc:spChg chg="mod ord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7" creationId="{74847A4A-2E00-CA20-688C-597AE02E299A}"/>
          </ac:spMkLst>
        </pc:spChg>
        <pc:spChg chg="mod ord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8" creationId="{FAE5E8F1-2914-1E72-3E88-A31A4B9AD657}"/>
          </ac:spMkLst>
        </pc:spChg>
        <pc:spChg chg="mod ord">
          <ac:chgData name="Prohászka Botond Bendegúz" userId="d5115da7-00db-4867-90fb-d2ad2f942065" providerId="ADAL" clId="{7C671875-53F3-4F38-9C13-9125CF811905}" dt="2023-01-06T12:52:15.157" v="4557" actId="700"/>
          <ac:spMkLst>
            <pc:docMk/>
            <pc:sldMk cId="1443770675" sldId="276"/>
            <ac:spMk id="9" creationId="{9FC4A730-00E8-01E3-D84A-1AE1DEBEA032}"/>
          </ac:spMkLst>
        </pc:spChg>
        <pc:spChg chg="add mod ord">
          <ac:chgData name="Prohászka Botond Bendegúz" userId="d5115da7-00db-4867-90fb-d2ad2f942065" providerId="ADAL" clId="{7C671875-53F3-4F38-9C13-9125CF811905}" dt="2023-01-06T12:53:40.880" v="4565" actId="20577"/>
          <ac:spMkLst>
            <pc:docMk/>
            <pc:sldMk cId="1443770675" sldId="276"/>
            <ac:spMk id="10" creationId="{254B9D1B-2CE7-677A-2EDA-65C049B3BEFA}"/>
          </ac:spMkLst>
        </pc:spChg>
        <pc:spChg chg="add mod ord">
          <ac:chgData name="Prohászka Botond Bendegúz" userId="d5115da7-00db-4867-90fb-d2ad2f942065" providerId="ADAL" clId="{7C671875-53F3-4F38-9C13-9125CF811905}" dt="2023-01-06T13:13:18.409" v="5067" actId="20577"/>
          <ac:spMkLst>
            <pc:docMk/>
            <pc:sldMk cId="1443770675" sldId="276"/>
            <ac:spMk id="11" creationId="{F0CE2CB2-5E75-ACED-9564-BD7560BE6B75}"/>
          </ac:spMkLst>
        </pc:spChg>
      </pc:sldChg>
      <pc:sldMasterChg chg="modSp mod setBg addSldLayout delSldLayout modSldLayout">
        <pc:chgData name="Prohászka Botond Bendegúz" userId="d5115da7-00db-4867-90fb-d2ad2f942065" providerId="ADAL" clId="{7C671875-53F3-4F38-9C13-9125CF811905}" dt="2023-01-07T15:21:09.237" v="5120"/>
        <pc:sldMasterMkLst>
          <pc:docMk/>
          <pc:sldMasterMk cId="251717102" sldId="2147483648"/>
        </pc:sldMasterMkLst>
        <pc:spChg chg="mod">
          <ac:chgData name="Prohászka Botond Bendegúz" userId="d5115da7-00db-4867-90fb-d2ad2f942065" providerId="ADAL" clId="{7C671875-53F3-4F38-9C13-9125CF811905}" dt="2023-01-01T14:38:04.312" v="1051" actId="255"/>
          <ac:spMkLst>
            <pc:docMk/>
            <pc:sldMasterMk cId="251717102" sldId="2147483648"/>
            <ac:spMk id="2" creationId="{60E95AE7-2F74-773C-DAAD-F83651616E82}"/>
          </ac:spMkLst>
        </pc:spChg>
        <pc:spChg chg="mod">
          <ac:chgData name="Prohászka Botond Bendegúz" userId="d5115da7-00db-4867-90fb-d2ad2f942065" providerId="ADAL" clId="{7C671875-53F3-4F38-9C13-9125CF811905}" dt="2023-01-01T14:38:07.602" v="1052" actId="2711"/>
          <ac:spMkLst>
            <pc:docMk/>
            <pc:sldMasterMk cId="251717102" sldId="2147483648"/>
            <ac:spMk id="3" creationId="{01852E42-29DB-5C19-15F3-C6A9AC5D7ADF}"/>
          </ac:spMkLst>
        </pc:spChg>
        <pc:spChg chg="mod">
          <ac:chgData name="Prohászka Botond Bendegúz" userId="d5115da7-00db-4867-90fb-d2ad2f942065" providerId="ADAL" clId="{7C671875-53F3-4F38-9C13-9125CF811905}" dt="2023-01-04T13:47:42.376" v="3613" actId="207"/>
          <ac:spMkLst>
            <pc:docMk/>
            <pc:sldMasterMk cId="251717102" sldId="2147483648"/>
            <ac:spMk id="4" creationId="{CD4B44FC-D77D-2D44-E0E0-2D43598E585B}"/>
          </ac:spMkLst>
        </pc:spChg>
        <pc:spChg chg="mod">
          <ac:chgData name="Prohászka Botond Bendegúz" userId="d5115da7-00db-4867-90fb-d2ad2f942065" providerId="ADAL" clId="{7C671875-53F3-4F38-9C13-9125CF811905}" dt="2023-01-04T13:47:37.362" v="3612" actId="207"/>
          <ac:spMkLst>
            <pc:docMk/>
            <pc:sldMasterMk cId="251717102" sldId="2147483648"/>
            <ac:spMk id="5" creationId="{B522C868-C83C-9C1C-82BC-C83C8703D984}"/>
          </ac:spMkLst>
        </pc:spChg>
        <pc:spChg chg="mod">
          <ac:chgData name="Prohászka Botond Bendegúz" userId="d5115da7-00db-4867-90fb-d2ad2f942065" providerId="ADAL" clId="{7C671875-53F3-4F38-9C13-9125CF811905}" dt="2023-01-04T13:45:50.704" v="3599" actId="20577"/>
          <ac:spMkLst>
            <pc:docMk/>
            <pc:sldMasterMk cId="251717102" sldId="2147483648"/>
            <ac:spMk id="6" creationId="{5284F1D2-F071-F37E-B1F5-8F96158645BD}"/>
          </ac:spMkLst>
        </pc:spChg>
        <pc:spChg chg="mod">
          <ac:chgData name="Prohászka Botond Bendegúz" userId="d5115da7-00db-4867-90fb-d2ad2f942065" providerId="ADAL" clId="{7C671875-53F3-4F38-9C13-9125CF811905}" dt="2023-01-04T14:24:26.237" v="3635" actId="20577"/>
          <ac:spMkLst>
            <pc:docMk/>
            <pc:sldMasterMk cId="251717102" sldId="2147483648"/>
            <ac:spMk id="7" creationId="{AAC26D04-5030-E4E9-293C-5FE10DAC2798}"/>
          </ac:spMkLst>
        </pc:spChg>
        <pc:sldLayoutChg chg="modSp mod 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3383352065" sldId="2147483649"/>
          </pc:sldLayoutMkLst>
          <pc:spChg chg="mod">
            <ac:chgData name="Prohászka Botond Bendegúz" userId="d5115da7-00db-4867-90fb-d2ad2f942065" providerId="ADAL" clId="{7C671875-53F3-4F38-9C13-9125CF811905}" dt="2023-01-04T13:47:02.950" v="3607" actId="207"/>
            <ac:spMkLst>
              <pc:docMk/>
              <pc:sldMasterMk cId="251717102" sldId="2147483648"/>
              <pc:sldLayoutMk cId="3383352065" sldId="2147483649"/>
              <ac:spMk id="4" creationId="{DB3D8299-94BB-6AF6-4B6D-51D2802AA86A}"/>
            </ac:spMkLst>
          </pc:spChg>
          <pc:spChg chg="mod">
            <ac:chgData name="Prohászka Botond Bendegúz" userId="d5115da7-00db-4867-90fb-d2ad2f942065" providerId="ADAL" clId="{7C671875-53F3-4F38-9C13-9125CF811905}" dt="2023-01-04T13:47:05.353" v="3608" actId="207"/>
            <ac:spMkLst>
              <pc:docMk/>
              <pc:sldMasterMk cId="251717102" sldId="2147483648"/>
              <pc:sldLayoutMk cId="3383352065" sldId="2147483649"/>
              <ac:spMk id="5" creationId="{A8359569-9C36-3771-E501-533C3DC01945}"/>
            </ac:spMkLst>
          </pc:spChg>
          <pc:spChg chg="mod">
            <ac:chgData name="Prohászka Botond Bendegúz" userId="d5115da7-00db-4867-90fb-d2ad2f942065" providerId="ADAL" clId="{7C671875-53F3-4F38-9C13-9125CF811905}" dt="2023-01-04T14:21:20.474" v="3619" actId="20577"/>
            <ac:spMkLst>
              <pc:docMk/>
              <pc:sldMasterMk cId="251717102" sldId="2147483648"/>
              <pc:sldLayoutMk cId="3383352065" sldId="2147483649"/>
              <ac:spMk id="6" creationId="{675FCDF0-6FFB-CB9D-DF62-311F3E70F8D7}"/>
            </ac:spMkLst>
          </pc:spChg>
        </pc:sldLayoutChg>
        <pc:sldLayoutChg chg="modSp 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3453228165" sldId="2147483650"/>
          </pc:sldLayoutMkLst>
          <pc:spChg chg="mod">
            <ac:chgData name="Prohászka Botond Bendegúz" userId="d5115da7-00db-4867-90fb-d2ad2f942065" providerId="ADAL" clId="{7C671875-53F3-4F38-9C13-9125CF811905}" dt="2023-01-01T14:36:19.034" v="581" actId="16037"/>
            <ac:spMkLst>
              <pc:docMk/>
              <pc:sldMasterMk cId="251717102" sldId="2147483648"/>
              <pc:sldLayoutMk cId="3453228165" sldId="2147483650"/>
              <ac:spMk id="2" creationId="{836ECAFC-8455-6D3E-8893-A4EB2880E429}"/>
            </ac:spMkLst>
          </pc:spChg>
          <pc:spChg chg="mod">
            <ac:chgData name="Prohászka Botond Bendegúz" userId="d5115da7-00db-4867-90fb-d2ad2f942065" providerId="ADAL" clId="{7C671875-53F3-4F38-9C13-9125CF811905}" dt="2023-01-01T14:35:54.830" v="578" actId="2711"/>
            <ac:spMkLst>
              <pc:docMk/>
              <pc:sldMasterMk cId="251717102" sldId="2147483648"/>
              <pc:sldLayoutMk cId="3453228165" sldId="2147483650"/>
              <ac:spMk id="3" creationId="{581A08C0-1236-D14F-C106-B5C4EA3D3DDC}"/>
            </ac:spMkLst>
          </pc:spChg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2230877737" sldId="2147483651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2585900896" sldId="2147483652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2630823644" sldId="2147483653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655685805" sldId="2147483654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500045504" sldId="2147483655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3628266260" sldId="2147483656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3027453293" sldId="2147483657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1827246088" sldId="2147483658"/>
          </pc:sldLayoutMkLst>
        </pc:sldLayoutChg>
        <pc:sldLayoutChg chg="setBg">
          <pc:chgData name="Prohászka Botond Bendegúz" userId="d5115da7-00db-4867-90fb-d2ad2f942065" providerId="ADAL" clId="{7C671875-53F3-4F38-9C13-9125CF811905}" dt="2023-01-05T16:01:45.845" v="3661"/>
          <pc:sldLayoutMkLst>
            <pc:docMk/>
            <pc:sldMasterMk cId="251717102" sldId="2147483648"/>
            <pc:sldLayoutMk cId="3120586283" sldId="2147483659"/>
          </pc:sldLayoutMkLst>
        </pc:sldLayoutChg>
        <pc:sldLayoutChg chg="new del mod">
          <pc:chgData name="Prohászka Botond Bendegúz" userId="d5115da7-00db-4867-90fb-d2ad2f942065" providerId="ADAL" clId="{7C671875-53F3-4F38-9C13-9125CF811905}" dt="2023-01-04T13:46:31.153" v="3601" actId="11236"/>
          <pc:sldLayoutMkLst>
            <pc:docMk/>
            <pc:sldMasterMk cId="251717102" sldId="2147483648"/>
            <pc:sldLayoutMk cId="381564780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EACB9937-CC2E-EB8C-F839-9650929C6F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8BAADF-4E24-5FBE-C55A-6AEEA9ED83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3D3DE-ECD5-4A60-B706-48ACA72D28B1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7A03507-E62E-0F63-3145-97803FCE53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A35CA1-E1B8-ED69-F6D7-D8EBE58B33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C9199-DDD2-4D0D-8AD3-BE75ABBD59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1205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B88DA-CB28-4E20-8671-02C5C7FBF37E}" type="datetimeFigureOut">
              <a:rPr lang="hu-HU" smtClean="0"/>
              <a:t>2023. 01. 10.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AAC4F-ABFB-4EBE-998A-EE8ED0B0685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7035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E75D88-5BA2-54B4-EB1D-BCAFA9ED7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6D885-CA36-B506-6279-A713CADBC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D8299-94BB-6AF6-4B6D-51D2802A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2023.01.11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359569-9C36-3771-E501-533C3DC0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5FCDF0-6FFB-CB9D-DF62-311F3E70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33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25D6F-74E1-ED88-DCEC-43546E14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023843B-7241-4373-50D7-330B3E480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CC9F55-E339-1AFE-5BF8-5E2CB357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60E877-C3E3-4B57-46D2-FD98DE4E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8B1746-EA6C-BC3A-5898-EAA02C35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24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192FE12-6D91-7C18-AE4B-B6528C803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3EE6A78-8A2B-5057-15E1-44631065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2841E7-D45C-360D-4625-16C4BD92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7879A57-CB0F-7591-D08F-C2F49217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4E9131-5091-B5FD-209D-9CFB9040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05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6ECAFC-8455-6D3E-8893-A4EB2880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1A08C0-1236-D14F-C106-B5C4EA3D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EEA526-1997-1D0C-AA9E-749BEB41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3E4968-B337-9F7D-E818-32495DD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C5CBF8-BB91-31DB-AC7F-0E513A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2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68A186-CBA4-D4D5-9987-05B09775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032EDD-9CF6-04A0-B78D-E9B02909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A59769-15DD-9564-15B5-86715790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AA0DB-2B64-690A-AB07-BB6BA4A8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3BB7B7-0CB4-BDBF-5877-CE573611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8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05FDD-075F-E752-044F-9D64DFF4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576457-CE52-0567-85B1-50A5481BB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64BB78-6458-B6E9-738E-EE54CDE8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E7592EB-26C8-D713-2EDA-0F0921F2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73376DA-0F81-511D-445A-FB41C2F8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9F4D2F-C515-2DA4-8978-02123552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90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4236C-25AB-2231-42E8-716719F4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8861FC-4249-150C-4837-F33B15A6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C23889-5D73-F0FD-E230-908375193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B4DA086-DCBB-3FE5-1792-866C21BAA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99210C8-6304-F29A-21B8-6DB01ECD8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A846B7B-2D39-969C-48DA-73E2888A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7D260CA-52D1-88C9-1B56-8E792283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A2A0EC6-0E50-8505-FFE0-38151B8E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82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4AA4A1-AA09-B2C5-15F7-D1D44578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6B15E1-4624-3261-2A59-BE17BC0E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60651B3-0C46-0232-0A9F-FB88D255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2FE0CE-BDEF-6431-A6BE-95E24888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568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682756B-1025-1620-2B4A-AF4DEA24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2595807-D1AD-E9D4-F3B7-59907176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894EDB-E16A-0A73-4AF0-E6EA5230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04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100E8-F262-C062-77E1-531DD1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C33446-E286-11C6-83EA-E0996336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52FC8E-7FA3-0963-9F0A-020EFA020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D38E35-61FF-2B3F-997C-869B0551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826AF0-69BB-8140-B635-00E8EBBF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A68AB8-DEC0-744F-81C2-DF8E8703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26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C8FE9A-7C2D-2FB0-55DE-715737D3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2D1C0AC-8072-C5F1-3926-9198E54A9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6BC708F-BDEE-25F0-3697-20827BD3E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262257-6917-1C87-A681-A41185D8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34DEF6-9021-7034-DE35-F2FB1E7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7E03A8-35F3-2FD0-95C1-DA97845E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4B35AF-78C7-43DE-ACE7-3F48ED932C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45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0E95AE7-2F74-773C-DAAD-F8365161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852E42-29DB-5C19-15F3-C6A9AC5D7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4B44FC-D77D-2D44-E0E0-2D43598E5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22C868-C83C-9C1C-82BC-C83C8703D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hu-HU" dirty="0"/>
              <a:t>Szakdolgozat védés – Prohászka Botond Bendegúz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C26D04-5030-E4E9-293C-5FE10DAC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03CC482-573F-4C7D-AB92-51B230FC5EF4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7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24D09-DBDF-BD7C-DC6E-04244DC1A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Terhelés hatására automatikusan skálázódó webes rendszer fejlesztése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ACD165-4AB5-D37E-64F7-FFE3F3048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Konzulens: Eredics Péter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C27505-3707-EC6E-BE96-EB9198EE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90FFD6-C370-D787-A048-3FAA655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756E2F-4B9E-F76E-874C-F158C081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418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CED832-3C52-0C44-2BB3-6EB791AC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6ACB14-EBAA-D3D4-D86F-4E3A90AC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Nagyon pazarló a rendszer</a:t>
            </a:r>
          </a:p>
          <a:p>
            <a:r>
              <a:rPr lang="hu-HU" dirty="0"/>
              <a:t>Nem figyeli a valós terhelést, csak a kapcsolatok számát</a:t>
            </a:r>
          </a:p>
          <a:p>
            <a:r>
              <a:rPr lang="hu-HU" dirty="0"/>
              <a:t>A feladat és a felhasználók száma nem indokolja a terheléselosztást</a:t>
            </a:r>
          </a:p>
          <a:p>
            <a:r>
              <a:rPr lang="hu-HU" dirty="0"/>
              <a:t>A státuszoldal kinézete és képességei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7DBF2D-1CA7-9FE8-7F3B-314539DB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8BC144-5E08-FBFC-C4A9-5096DB30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7D24CE-577B-6520-72F6-937B235F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013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ím 6">
            <a:extLst>
              <a:ext uri="{FF2B5EF4-FFF2-40B4-BE49-F238E27FC236}">
                <a16:creationId xmlns:a16="http://schemas.microsoft.com/office/drawing/2014/main" id="{23F50E31-A0D1-250A-5D5E-94381AC09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C29138-95F5-58B7-AB18-E7CD4FB31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9279A7-7717-20D5-6A82-168486E7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BABA2B-C64C-4AD9-680C-BF312106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501DFE-872D-48B8-6803-0FDB84E41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7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9D676A-0FB6-13A7-23A1-0AEF3460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Bírálói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DB8B0F-292D-6862-2963-174ED353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VPS szolgáltatás igénybevétele</a:t>
            </a:r>
          </a:p>
          <a:p>
            <a:r>
              <a:rPr lang="hu-HU" dirty="0"/>
              <a:t>Szerverek indítása, ha nem 1 kapcsolat ≈ 1 szerver</a:t>
            </a:r>
          </a:p>
          <a:p>
            <a:r>
              <a:rPr lang="hu-HU" dirty="0"/>
              <a:t>Rendszer teljesítménye, ha mindig van egy kihasználatlan operatív szerver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6A6B5E-DFF5-1F17-A344-C1674AAF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4C98A2-F2D6-8D70-5A4A-36FF8880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351F03-0931-7A9A-7BA9-4303928F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08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DEE6D2-96F4-117C-8D58-0D2304A7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53A906-C373-95B2-84B7-9C71A7DE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Webes rendszereket/szolgáltatásokat valahány szerver futtatja/üzemelteti</a:t>
            </a:r>
          </a:p>
          <a:p>
            <a:r>
              <a:rPr lang="hu-HU" dirty="0"/>
              <a:t>Változó mértékű terhelés, ezért néha kihasználatlan lehet a rendszer</a:t>
            </a:r>
          </a:p>
          <a:p>
            <a:r>
              <a:rPr lang="hu-HU" i="1" dirty="0"/>
              <a:t>Kihasználatlanság</a:t>
            </a:r>
            <a:r>
              <a:rPr lang="hu-HU" dirty="0"/>
              <a:t> esetén </a:t>
            </a:r>
            <a:r>
              <a:rPr lang="hu-HU" i="1" dirty="0"/>
              <a:t>felesleges költség</a:t>
            </a:r>
          </a:p>
          <a:p>
            <a:r>
              <a:rPr lang="hu-HU" i="1" dirty="0"/>
              <a:t>Megnövekedett terhelés </a:t>
            </a:r>
            <a:r>
              <a:rPr lang="hu-HU" dirty="0"/>
              <a:t>esetén </a:t>
            </a:r>
            <a:r>
              <a:rPr lang="hu-HU" i="1" dirty="0"/>
              <a:t>hatékonyságcsökkenés</a:t>
            </a:r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8CE5A7-ADB0-B94F-2C46-73CEB794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7F0AE6-7E7E-ABB3-1B9B-D3ABB78C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F52973-EC78-2428-A428-E13972E7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79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DF9CF6-BAEE-7133-8474-ACA55F4D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88D628-2EB7-D571-10B9-C0BE2599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Elosztott rendszer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2626D07-8F97-CF53-301C-5AA5EEC83C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Párhuzamos feldolgozás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6CDD439-073C-3AC2-F0E5-824613E3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Skálázás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02152FE-0A14-7488-96C7-9C106B2648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Mindig annyi erőforrás áll rendelkezésre, amennyi kell</a:t>
            </a:r>
          </a:p>
          <a:p>
            <a:r>
              <a:rPr lang="hu-HU" dirty="0"/>
              <a:t>Terhelésfüggő</a:t>
            </a:r>
          </a:p>
          <a:p>
            <a:r>
              <a:rPr lang="hu-HU" dirty="0"/>
              <a:t>Költséghatékonyabb</a:t>
            </a:r>
          </a:p>
          <a:p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02D816E-5DA4-DA0E-0098-38ECB8D0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E3E3D46-BCCE-010A-5644-6102092F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200533F-CA83-881B-F854-AED24C5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1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EDAB68-ECD8-8850-BF24-AFD9EAC5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Irodalomkutatás – Virtuális Privát Szerver</a:t>
            </a:r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D9436477-381C-66C7-0C47-B0DFD6B3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Előnyök:</a:t>
            </a:r>
          </a:p>
          <a:p>
            <a:pPr lvl="1"/>
            <a:r>
              <a:rPr lang="hu-HU" dirty="0"/>
              <a:t>Személyre szabhatóság</a:t>
            </a:r>
          </a:p>
          <a:p>
            <a:pPr lvl="1"/>
            <a:r>
              <a:rPr lang="hu-HU" dirty="0"/>
              <a:t>Nem kell foglalkozni üzemeltetéssel/karbantartással</a:t>
            </a:r>
          </a:p>
          <a:p>
            <a:r>
              <a:rPr lang="hu-HU" dirty="0"/>
              <a:t>Hátrányok:</a:t>
            </a:r>
          </a:p>
          <a:p>
            <a:pPr lvl="1"/>
            <a:r>
              <a:rPr lang="hu-HU" dirty="0"/>
              <a:t>Adatbiztonság</a:t>
            </a:r>
          </a:p>
          <a:p>
            <a:pPr lvl="1"/>
            <a:r>
              <a:rPr lang="hu-HU" dirty="0"/>
              <a:t>Költségek</a:t>
            </a:r>
          </a:p>
          <a:p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C9DE88-1B5A-3048-38F0-0ADB44EA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C3D118E-9D97-9370-7B69-F6A56FB3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2CCEB2A-6F93-286C-A6EA-2EE88F84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29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2ED7ED-58AF-3E94-C5D0-26890A6A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Architektúra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A61D29-44B6-6BA1-476A-3C2FF7D2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5B41A8-9BFC-11D5-9A1B-C199F550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36E08F-FA70-E678-D734-C893F6B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5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9EC527D-9406-3A96-4CC1-E426F7E89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52" y="1690688"/>
            <a:ext cx="7822096" cy="43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4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FE69A1-0740-221D-C20E-2319E5D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Szerverek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181AA9-F949-51F7-24E7-C4F216044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Master szerver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623011-5CCE-4F35-4B94-1FDACF53B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i="1" dirty="0"/>
              <a:t>Elosztott rendszer</a:t>
            </a:r>
            <a:endParaRPr lang="hu-HU" dirty="0"/>
          </a:p>
          <a:p>
            <a:pPr lvl="1"/>
            <a:r>
              <a:rPr lang="hu-HU" dirty="0"/>
              <a:t>Master adatbázis üzemeltetése</a:t>
            </a:r>
          </a:p>
          <a:p>
            <a:pPr lvl="1"/>
            <a:r>
              <a:rPr lang="hu-HU" dirty="0"/>
              <a:t>Kérések kiosztása</a:t>
            </a:r>
          </a:p>
          <a:p>
            <a:r>
              <a:rPr lang="hu-HU" i="1" dirty="0"/>
              <a:t>Skálázódás</a:t>
            </a:r>
            <a:endParaRPr lang="hu-HU" dirty="0"/>
          </a:p>
          <a:p>
            <a:pPr lvl="1"/>
            <a:r>
              <a:rPr lang="hu-HU" dirty="0"/>
              <a:t>Terhelés monitorozása</a:t>
            </a:r>
          </a:p>
          <a:p>
            <a:pPr lvl="1"/>
            <a:r>
              <a:rPr lang="hu-HU" dirty="0"/>
              <a:t>Döntés a terhelés függvényében </a:t>
            </a:r>
            <a:br>
              <a:rPr lang="hu-HU" dirty="0"/>
            </a:br>
            <a:r>
              <a:rPr lang="hu-HU" dirty="0"/>
              <a:t>(1 kapcsolat ≈ 1 szerver)</a:t>
            </a:r>
          </a:p>
          <a:p>
            <a:pPr lvl="1"/>
            <a:r>
              <a:rPr lang="hu-HU" dirty="0"/>
              <a:t>A gyűjtött adatok megjelenítése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22B544-E84B-C422-442C-BC6FC2B11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Operatív szerverek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71A81E1-6181-B1A7-EF88-6F541E685B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dirty="0"/>
              <a:t>Feladatai:</a:t>
            </a:r>
          </a:p>
          <a:p>
            <a:pPr lvl="1"/>
            <a:r>
              <a:rPr lang="hu-HU" dirty="0"/>
              <a:t>A kérések kiszolgálása</a:t>
            </a:r>
          </a:p>
          <a:p>
            <a:pPr lvl="1"/>
            <a:r>
              <a:rPr lang="hu-HU" dirty="0"/>
              <a:t>Integrálódni a rendszerbe bootolás után</a:t>
            </a:r>
          </a:p>
          <a:p>
            <a:endParaRPr lang="hu-HU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DCF7DC3-752C-343E-4B9F-71DFE18C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4F6942D-D073-B5D1-1F4E-6D54AE87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0847669-DBC2-64FC-A9C8-F2D1544C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775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57E5D-B1F4-8F10-8566-BBCEE40A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Fájlrendszerek (részlet)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CDD002-8EE3-D162-2E1F-71D1674F4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8826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Master szerver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031B42-59A6-DBE7-F9DE-A503829D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9432"/>
            <a:ext cx="5157787" cy="412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400" b="1" dirty="0"/>
              <a:t> 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├── </a:t>
            </a:r>
            <a:r>
              <a:rPr lang="hu-HU" sz="1400" dirty="0" err="1"/>
              <a:t>etc</a:t>
            </a:r>
            <a:endParaRPr lang="hu-H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├── mysql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└──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├── </a:t>
            </a:r>
            <a:r>
              <a:rPr lang="hu-HU" sz="1400" dirty="0" err="1"/>
              <a:t>uzenofal</a:t>
            </a:r>
            <a:endParaRPr lang="hu-H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├── </a:t>
            </a:r>
            <a:r>
              <a:rPr lang="hu-HU" sz="1400" dirty="0" err="1"/>
              <a:t>cmd</a:t>
            </a:r>
            <a:endParaRPr lang="hu-H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│     └── </a:t>
            </a:r>
            <a:r>
              <a:rPr lang="hu-HU" sz="1400" b="1" i="1" dirty="0"/>
              <a:t>service.sh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├── log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├── </a:t>
            </a:r>
            <a:r>
              <a:rPr lang="hu-HU" sz="1400" b="1" dirty="0" err="1"/>
              <a:t>shared</a:t>
            </a:r>
            <a:endParaRPr lang="hu-HU" sz="1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├── </a:t>
            </a:r>
            <a:r>
              <a:rPr lang="hu-HU" sz="1400" dirty="0" err="1"/>
              <a:t>temp</a:t>
            </a:r>
            <a:endParaRPr lang="hu-H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├── </a:t>
            </a:r>
            <a:r>
              <a:rPr lang="hu-HU" sz="1400" i="1" dirty="0" err="1"/>
              <a:t>slaveIPs</a:t>
            </a:r>
            <a:endParaRPr lang="hu-HU" sz="1400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│      └── uzenofal-demo.zip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└── 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         └── </a:t>
            </a:r>
            <a:r>
              <a:rPr lang="hu-HU" sz="1400" dirty="0" err="1"/>
              <a:t>www</a:t>
            </a:r>
            <a:endParaRPr lang="hu-HU" sz="1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400" dirty="0"/>
              <a:t>                 └── </a:t>
            </a:r>
            <a:r>
              <a:rPr lang="hu-HU" sz="1400" b="1" dirty="0" err="1"/>
              <a:t>uzenofal</a:t>
            </a:r>
            <a:endParaRPr lang="hu-HU" sz="1400" b="1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7B4878-F81C-8AE9-67CF-613E5B4A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88269"/>
          </a:xfrm>
        </p:spPr>
        <p:txBody>
          <a:bodyPr>
            <a:normAutofit lnSpcReduction="10000"/>
          </a:bodyPr>
          <a:lstStyle/>
          <a:p>
            <a:r>
              <a:rPr lang="hu-HU" dirty="0"/>
              <a:t>Operatív szerver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280811-B832-66E0-0D08-820D9E708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69433"/>
            <a:ext cx="5183188" cy="291164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 </a:t>
            </a:r>
            <a:r>
              <a:rPr lang="hu-HU" sz="1800" b="1" dirty="0"/>
              <a:t>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├── </a:t>
            </a:r>
            <a:r>
              <a:rPr lang="hu-HU" sz="1800" dirty="0" err="1"/>
              <a:t>etc</a:t>
            </a:r>
            <a:endParaRPr lang="hu-H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│     ├── mysql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│     └── nginx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├── </a:t>
            </a:r>
            <a:r>
              <a:rPr lang="hu-HU" sz="1800" dirty="0" err="1"/>
              <a:t>uzenofal</a:t>
            </a:r>
            <a:endParaRPr lang="hu-H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│      ├── </a:t>
            </a:r>
            <a:r>
              <a:rPr lang="hu-HU" sz="1800" b="1" dirty="0" err="1"/>
              <a:t>shared</a:t>
            </a:r>
            <a:endParaRPr lang="hu-HU" sz="18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│      │     └── </a:t>
            </a:r>
            <a:r>
              <a:rPr lang="hu-HU" sz="1800" b="1" i="1" dirty="0"/>
              <a:t>setup.sh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│      └── </a:t>
            </a:r>
            <a:r>
              <a:rPr lang="hu-HU" sz="1800" b="1" i="1" dirty="0" err="1"/>
              <a:t>masterIP</a:t>
            </a:r>
            <a:endParaRPr lang="hu-HU" sz="1800" b="1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└── var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         └── </a:t>
            </a:r>
            <a:r>
              <a:rPr lang="hu-HU" sz="1800" dirty="0" err="1"/>
              <a:t>www</a:t>
            </a:r>
            <a:endParaRPr lang="hu-HU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800" dirty="0"/>
              <a:t>                 └── </a:t>
            </a:r>
            <a:r>
              <a:rPr lang="hu-HU" sz="1800" b="1" dirty="0" err="1"/>
              <a:t>uzenofal</a:t>
            </a:r>
            <a:endParaRPr lang="hu-HU" sz="1800" b="1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D4D36D-0727-F534-7A5C-A2605A7F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D071449-D5AA-86C2-41CC-011BCE0D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8D228E2-0415-4232-FFB2-A5F5E3E1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7</a:t>
            </a:fld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D220721-51A7-A1A1-239B-3A7070E7829C}"/>
              </a:ext>
            </a:extLst>
          </p:cNvPr>
          <p:cNvSpPr txBox="1"/>
          <p:nvPr/>
        </p:nvSpPr>
        <p:spPr>
          <a:xfrm>
            <a:off x="10335544" y="5543332"/>
            <a:ext cx="101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Mappa</a:t>
            </a:r>
          </a:p>
          <a:p>
            <a:r>
              <a:rPr lang="hu-H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Fájl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A176A20-01BF-280C-CAA5-E8AF2DFFE65A}"/>
              </a:ext>
            </a:extLst>
          </p:cNvPr>
          <p:cNvSpPr txBox="1"/>
          <p:nvPr/>
        </p:nvSpPr>
        <p:spPr>
          <a:xfrm>
            <a:off x="6244390" y="5279132"/>
            <a:ext cx="27010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tartalma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 az adatbázisról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330158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268216-96E7-6CF7-92C0-8A09D57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Replikáció</a:t>
            </a:r>
          </a:p>
        </p:txBody>
      </p:sp>
      <p:sp>
        <p:nvSpPr>
          <p:cNvPr id="38" name="Tartalom helye 37">
            <a:extLst>
              <a:ext uri="{FF2B5EF4-FFF2-40B4-BE49-F238E27FC236}">
                <a16:creationId xmlns:a16="http://schemas.microsoft.com/office/drawing/2014/main" id="{A411521F-2A12-C5D1-B5F1-02ED497FF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Adatbázisok szinkronizálása</a:t>
            </a:r>
          </a:p>
          <a:p>
            <a:r>
              <a:rPr lang="hu-HU" dirty="0"/>
              <a:t>Az adattárolás:</a:t>
            </a:r>
          </a:p>
          <a:p>
            <a:pPr lvl="1"/>
            <a:r>
              <a:rPr lang="hu-HU" dirty="0"/>
              <a:t>Konzisztens</a:t>
            </a:r>
          </a:p>
          <a:p>
            <a:pPr lvl="1"/>
            <a:r>
              <a:rPr lang="hu-HU" dirty="0"/>
              <a:t>Redundáns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BB55BF5-6E24-EBFE-9F6E-E8A61C23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EDCD69-E95F-28F8-6519-ADADD3C8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D6272AE-76CA-0581-33F4-B874DE3A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8</a:t>
            </a:fld>
            <a:endParaRPr lang="hu-HU"/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D636D3A1-8739-D4DC-9C35-BFC18288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2" y="33356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pSp>
        <p:nvGrpSpPr>
          <p:cNvPr id="12" name="Vászon 217">
            <a:extLst>
              <a:ext uri="{FF2B5EF4-FFF2-40B4-BE49-F238E27FC236}">
                <a16:creationId xmlns:a16="http://schemas.microsoft.com/office/drawing/2014/main" id="{9EABE195-3989-5633-6860-636C5FEE5539}"/>
              </a:ext>
            </a:extLst>
          </p:cNvPr>
          <p:cNvGrpSpPr/>
          <p:nvPr/>
        </p:nvGrpSpPr>
        <p:grpSpPr>
          <a:xfrm>
            <a:off x="4564030" y="2945882"/>
            <a:ext cx="6783674" cy="3231081"/>
            <a:chOff x="0" y="0"/>
            <a:chExt cx="5399405" cy="2571750"/>
          </a:xfrm>
        </p:grpSpPr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B27CC5D-784B-C225-4BED-342C77D465DD}"/>
                </a:ext>
              </a:extLst>
            </p:cNvPr>
            <p:cNvSpPr/>
            <p:nvPr/>
          </p:nvSpPr>
          <p:spPr>
            <a:xfrm>
              <a:off x="0" y="0"/>
              <a:ext cx="5399405" cy="2571750"/>
            </a:xfrm>
            <a:prstGeom prst="rect">
              <a:avLst/>
            </a:prstGeom>
            <a:solidFill>
              <a:prstClr val="white"/>
            </a:solidFill>
          </p:spPr>
        </p:sp>
        <p:grpSp>
          <p:nvGrpSpPr>
            <p:cNvPr id="16" name="Csoportba foglalás 15">
              <a:extLst>
                <a:ext uri="{FF2B5EF4-FFF2-40B4-BE49-F238E27FC236}">
                  <a16:creationId xmlns:a16="http://schemas.microsoft.com/office/drawing/2014/main" id="{50EDA485-A6B4-E098-4093-168072DDED3C}"/>
                </a:ext>
              </a:extLst>
            </p:cNvPr>
            <p:cNvGrpSpPr/>
            <p:nvPr/>
          </p:nvGrpSpPr>
          <p:grpSpPr>
            <a:xfrm>
              <a:off x="1124380" y="306351"/>
              <a:ext cx="1080000" cy="1080000"/>
              <a:chOff x="1124380" y="1034086"/>
              <a:chExt cx="1080000" cy="1080000"/>
            </a:xfrm>
          </p:grpSpPr>
          <p:pic>
            <p:nvPicPr>
              <p:cNvPr id="34" name="Ábra 29" descr="Adatbázis egyszínű kitöltéssel">
                <a:extLst>
                  <a:ext uri="{FF2B5EF4-FFF2-40B4-BE49-F238E27FC236}">
                    <a16:creationId xmlns:a16="http://schemas.microsoft.com/office/drawing/2014/main" id="{A24F957C-B41C-AC40-8CCE-838433F7FC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94100" y="1486130"/>
                <a:ext cx="539750" cy="539750"/>
              </a:xfrm>
              <a:prstGeom prst="rect">
                <a:avLst/>
              </a:prstGeom>
            </p:spPr>
          </p:pic>
          <p:sp>
            <p:nvSpPr>
              <p:cNvPr id="35" name="Téglalap: lekerekített 34">
                <a:extLst>
                  <a:ext uri="{FF2B5EF4-FFF2-40B4-BE49-F238E27FC236}">
                    <a16:creationId xmlns:a16="http://schemas.microsoft.com/office/drawing/2014/main" id="{2D5855B5-EC55-2ADE-A8BF-E69589FF1DA6}"/>
                  </a:ext>
                </a:extLst>
              </p:cNvPr>
              <p:cNvSpPr/>
              <p:nvPr/>
            </p:nvSpPr>
            <p:spPr>
              <a:xfrm>
                <a:off x="1124380" y="1034086"/>
                <a:ext cx="1080000" cy="1080000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ysDash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hu-HU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hu-H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5457E47F-2E2B-D16B-321D-14A6D170A707}"/>
                </a:ext>
              </a:extLst>
            </p:cNvPr>
            <p:cNvGrpSpPr/>
            <p:nvPr/>
          </p:nvGrpSpPr>
          <p:grpSpPr>
            <a:xfrm>
              <a:off x="3207169" y="297723"/>
              <a:ext cx="1080000" cy="1080000"/>
              <a:chOff x="3207169" y="1025458"/>
              <a:chExt cx="1080000" cy="1080000"/>
            </a:xfrm>
          </p:grpSpPr>
          <p:pic>
            <p:nvPicPr>
              <p:cNvPr id="32" name="Ábra 192" descr="Adatbázis egyszínű kitöltéssel">
                <a:extLst>
                  <a:ext uri="{FF2B5EF4-FFF2-40B4-BE49-F238E27FC236}">
                    <a16:creationId xmlns:a16="http://schemas.microsoft.com/office/drawing/2014/main" id="{ED785831-E3F6-C7CA-CB27-BD784683C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76759" y="1484953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3" name="Téglalap: lekerekített 32">
                <a:extLst>
                  <a:ext uri="{FF2B5EF4-FFF2-40B4-BE49-F238E27FC236}">
                    <a16:creationId xmlns:a16="http://schemas.microsoft.com/office/drawing/2014/main" id="{881F55B7-3A3C-7AC0-9388-2469314545D7}"/>
                  </a:ext>
                </a:extLst>
              </p:cNvPr>
              <p:cNvSpPr/>
              <p:nvPr/>
            </p:nvSpPr>
            <p:spPr>
              <a:xfrm>
                <a:off x="3207169" y="1025458"/>
                <a:ext cx="1080000" cy="1080000"/>
              </a:xfrm>
              <a:prstGeom prst="roundRect">
                <a:avLst/>
              </a:prstGeom>
              <a:noFill/>
              <a:ln w="127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ysDash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hu-HU" sz="12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hu-H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28" name="Szövegdoboz 213">
              <a:extLst>
                <a:ext uri="{FF2B5EF4-FFF2-40B4-BE49-F238E27FC236}">
                  <a16:creationId xmlns:a16="http://schemas.microsoft.com/office/drawing/2014/main" id="{912FB8E3-FA0E-8129-4015-358760849D17}"/>
                </a:ext>
              </a:extLst>
            </p:cNvPr>
            <p:cNvSpPr txBox="1"/>
            <p:nvPr/>
          </p:nvSpPr>
          <p:spPr>
            <a:xfrm>
              <a:off x="1124380" y="1069"/>
              <a:ext cx="1079999" cy="2876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hu-H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Master szerver</a:t>
              </a:r>
            </a:p>
          </p:txBody>
        </p:sp>
        <p:sp>
          <p:nvSpPr>
            <p:cNvPr id="29" name="Szövegdoboz 282">
              <a:extLst>
                <a:ext uri="{FF2B5EF4-FFF2-40B4-BE49-F238E27FC236}">
                  <a16:creationId xmlns:a16="http://schemas.microsoft.com/office/drawing/2014/main" id="{0400FB2D-1BFD-EE4E-88E3-6DA8AAB254F8}"/>
                </a:ext>
              </a:extLst>
            </p:cNvPr>
            <p:cNvSpPr txBox="1"/>
            <p:nvPr/>
          </p:nvSpPr>
          <p:spPr>
            <a:xfrm>
              <a:off x="3207169" y="0"/>
              <a:ext cx="1125267" cy="2870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r>
                <a:rPr lang="hu-H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Operatív szerver</a:t>
              </a:r>
            </a:p>
          </p:txBody>
        </p:sp>
        <p:cxnSp>
          <p:nvCxnSpPr>
            <p:cNvPr id="30" name="Összekötő: szögletes 29">
              <a:extLst>
                <a:ext uri="{FF2B5EF4-FFF2-40B4-BE49-F238E27FC236}">
                  <a16:creationId xmlns:a16="http://schemas.microsoft.com/office/drawing/2014/main" id="{77A003CC-3F69-F186-C95B-E8798C9FD51D}"/>
                </a:ext>
              </a:extLst>
            </p:cNvPr>
            <p:cNvCxnSpPr/>
            <p:nvPr/>
          </p:nvCxnSpPr>
          <p:spPr>
            <a:xfrm rot="5400000" flipH="1" flipV="1">
              <a:off x="2704903" y="256290"/>
              <a:ext cx="927" cy="2082784"/>
            </a:xfrm>
            <a:prstGeom prst="bentConnector3">
              <a:avLst>
                <a:gd name="adj1" fmla="val -56855663"/>
              </a:avLst>
            </a:prstGeom>
            <a:noFill/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lgDashDot"/>
              <a:miter lim="800000"/>
            </a:ln>
            <a:effectLst/>
          </p:spPr>
        </p:cxnSp>
        <p:sp>
          <p:nvSpPr>
            <p:cNvPr id="31" name="Szövegdoboz 200">
              <a:extLst>
                <a:ext uri="{FF2B5EF4-FFF2-40B4-BE49-F238E27FC236}">
                  <a16:creationId xmlns:a16="http://schemas.microsoft.com/office/drawing/2014/main" id="{6F17241E-B408-5165-BC07-3E2CBD512211}"/>
                </a:ext>
              </a:extLst>
            </p:cNvPr>
            <p:cNvSpPr txBox="1"/>
            <p:nvPr/>
          </p:nvSpPr>
          <p:spPr>
            <a:xfrm>
              <a:off x="1663976" y="1558265"/>
              <a:ext cx="2082784" cy="27305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u-H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Replikáció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0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11EED-A291-4BB6-7682-76BADD62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hu-HU" dirty="0"/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E5CBB7-BB5B-701E-C5CB-3D3BFE3E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/>
              <a:t>Működik a terheléselosztás</a:t>
            </a:r>
          </a:p>
          <a:p>
            <a:pPr lvl="1"/>
            <a:r>
              <a:rPr lang="hu-HU" dirty="0"/>
              <a:t>A szerverek együttműködnek</a:t>
            </a:r>
          </a:p>
          <a:p>
            <a:pPr lvl="1"/>
            <a:r>
              <a:rPr lang="hu-HU" dirty="0"/>
              <a:t>Felváltva kapnak feladatot</a:t>
            </a:r>
          </a:p>
          <a:p>
            <a:r>
              <a:rPr lang="hu-HU" dirty="0"/>
              <a:t>Skálázás</a:t>
            </a:r>
          </a:p>
          <a:p>
            <a:pPr lvl="1"/>
            <a:r>
              <a:rPr lang="hu-HU" dirty="0"/>
              <a:t>A rendszer figyeli a terhelést</a:t>
            </a:r>
          </a:p>
          <a:p>
            <a:pPr lvl="1"/>
            <a:r>
              <a:rPr lang="hu-HU" dirty="0" err="1"/>
              <a:t>Skálázódik</a:t>
            </a:r>
            <a:r>
              <a:rPr lang="hu-HU" dirty="0"/>
              <a:t> ha kell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8F85E0-DD3F-C8D1-2A67-F11AA59A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2023.01.11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39556D-78B7-6B1E-A322-7B280AA1A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Szakdolgozat védés – Prohászka Botond Bendegúz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6BA96D-F128-FCD5-98E8-A585CA37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35AF-78C7-43DE-ACE7-3F48ED932CD5}" type="slidenum">
              <a:rPr lang="hu-HU" smtClean="0"/>
              <a:t>9</a:t>
            </a:fld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6D4C20D-0635-05E7-091F-66B627048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689" y="1027906"/>
            <a:ext cx="5287112" cy="51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403</Words>
  <Application>Microsoft Office PowerPoint</Application>
  <PresentationFormat>Szélesvásznú</PresentationFormat>
  <Paragraphs>133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Office-téma</vt:lpstr>
      <vt:lpstr>Terhelés hatására automatikusan skálázódó webes rendszer fejlesztése</vt:lpstr>
      <vt:lpstr>Alapprobléma</vt:lpstr>
      <vt:lpstr>Megoldás</vt:lpstr>
      <vt:lpstr>Irodalomkutatás – Virtuális Privát Szerver</vt:lpstr>
      <vt:lpstr>Architektúra</vt:lpstr>
      <vt:lpstr>Szerverek</vt:lpstr>
      <vt:lpstr>Fájlrendszerek (részlet)</vt:lpstr>
      <vt:lpstr>Replikáció</vt:lpstr>
      <vt:lpstr>Eredmények</vt:lpstr>
      <vt:lpstr>Továbbfejlesztési lehetőségek</vt:lpstr>
      <vt:lpstr>Köszönöm a figyelmet!</vt:lpstr>
      <vt:lpstr>Bírálói kérdések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Terhelés hatására automatikusan skálázódó webes rendszer</dc:title>
  <dc:creator>Prohászka Botond Bendegúz</dc:creator>
  <cp:lastModifiedBy>Prohászka Botond Bendegúz</cp:lastModifiedBy>
  <cp:revision>1</cp:revision>
  <dcterms:created xsi:type="dcterms:W3CDTF">2022-12-14T12:49:33Z</dcterms:created>
  <dcterms:modified xsi:type="dcterms:W3CDTF">2023-01-10T09:37:24Z</dcterms:modified>
</cp:coreProperties>
</file>