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CC2251-AB53-64D8-368C-CE0592E92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91815FC-1FD9-5334-F2F9-DEBCB56CA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6241A2-6D73-597B-D0E8-803B6422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A9F13C-4A90-34E8-CF7A-BD082B41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236377-8F9F-9480-37E2-7DCB1900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75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4F73D0-0A89-D34A-D790-08284591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B6908D-6E0E-8EFC-DE98-ED2DA68FE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E98BB7-D742-706D-17C4-66C064D3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0BE851-7129-AC11-F70B-A9E32A99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60E77E-647E-4399-C3DE-47DD2486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1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61C1793-AEF8-0DC5-6534-19BA44853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9B67147-0B75-9F97-BAF6-27444E29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B3BF1C-166E-FD5A-E554-CE0D9DE9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5772D2-1BF7-ACE7-22E7-97CC2FD5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BD7D25-7F2C-6B2E-2579-8020F044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1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587F2-821D-2191-C28D-8B12A13E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A3982F-C403-CD93-1281-7E1D9806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24C7E0-8CB6-140E-BC97-4B7B06D8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93805E-617F-D9D5-A3D1-1471089A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659C72-AB33-07FF-0A4F-322485B6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27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3E03D5-2313-0E3D-3A2A-5B7F5ED8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83F75A-CEB4-78CC-29E2-D710A22D1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CDC30D-112F-2096-64FC-E6942D93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51CD9E-8F25-AE89-E6D4-7B8105DB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2F6A9E-E4D2-1C04-AF76-ECB8AC96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198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E5990E-E594-437E-0975-F9453CA3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0B7598-6BAB-94F9-0E79-FF3EB805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84E2F1-3543-37FF-27BB-F4D24492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A63384B-7DC6-D96B-0B35-59271EB2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D6FCCCC-262C-592E-11F4-94715265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8111A1-C961-9290-FDC3-26E4D4A9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CD6FA-D7E6-14B7-4608-5D4EB14A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B63C95-264B-BAA3-50D5-F00FEDB23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0001DAA-9514-79A3-8E61-F031B4446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A15D222-0262-1617-C0B3-E80898CDA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89CC06A-58D0-F9C5-4797-B1917C56F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BB8F96B-A387-014D-C868-6D258A8B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9D1DA71-152A-8BAC-644D-1363346F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40EE124-6E43-F8DD-B671-71672586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69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937D09-E078-C966-72E9-459880D3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4C04EB-E553-2ADE-7B7B-3B7A955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3A83101-8961-DC1D-438D-A6F39C4B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49F2531-4721-1B63-B1BB-594C5941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510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0194B9-1707-6965-A14C-5CE6D80B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E1D0210-B4E6-D614-B5BA-0EA4E530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2FE7B7-6914-0D5C-FE09-A6C98567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59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AD2445-A4D4-0800-3441-5445D600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64857-E5D7-394A-DDFA-14500E89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B94AC34-BA2B-8A30-86B5-7042CF9B5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FFA5EF-FF5A-7CA9-8179-89FE3101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14D773-D753-D8B3-6666-294F4BF9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003D7BD-F7B6-71B3-F7C5-284D0C90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347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5F798-9C80-DA3D-859C-E35F4088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C235B58-D4AF-0624-0309-854155907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6267E2C-4ACF-C7DD-9A7E-2A69402C0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59857C-98FC-B24A-295F-3ED05382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849918-5065-6E87-A55A-5C956552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D77C4B-3B2C-7B05-E100-546C5511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778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5055000-6193-BA77-D9EF-6AF2A45D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DFAB83-2B16-E17A-8DD4-11401691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04DF51-3690-156A-028B-2D87B88ED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26B45-E5D7-4A7F-8B9E-415F7289FFB0}" type="datetimeFigureOut">
              <a:rPr lang="hu-HU" smtClean="0"/>
              <a:t>2023. 12. 17.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8A2F53-F57E-C641-8DC6-B7D55D902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96A070-FEED-039D-1C61-A1551C62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F310-A9AA-4B2D-8807-AF8C120732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72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5F58260-E430-A5AC-A346-008814E60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10081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hu-HU" sz="5400" b="1"/>
              <a:t>Előadás </a:t>
            </a:r>
            <a:r>
              <a:rPr lang="hu-HU" sz="5400" b="1" dirty="0"/>
              <a:t>vázlat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4C74DD-79C0-0940-6F98-DC2D09958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8" y="4660581"/>
            <a:ext cx="5101390" cy="1572768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Antal Péter</a:t>
            </a:r>
          </a:p>
          <a:p>
            <a:pPr algn="l"/>
            <a:r>
              <a:rPr lang="hu-HU" dirty="0" err="1"/>
              <a:t>Liska</a:t>
            </a:r>
            <a:r>
              <a:rPr lang="hu-HU" dirty="0"/>
              <a:t> Tamás</a:t>
            </a:r>
          </a:p>
          <a:p>
            <a:pPr algn="l"/>
            <a:r>
              <a:rPr lang="hu-HU" dirty="0"/>
              <a:t>Prohászka Botond Bendegúz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madár, rajz, Grafika, embléma látható&#10;&#10;Automatikusan generált leírás">
            <a:extLst>
              <a:ext uri="{FF2B5EF4-FFF2-40B4-BE49-F238E27FC236}">
                <a16:creationId xmlns:a16="http://schemas.microsoft.com/office/drawing/2014/main" id="{D54318AE-3380-DA90-073C-837771632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Alcím 2">
            <a:extLst>
              <a:ext uri="{FF2B5EF4-FFF2-40B4-BE49-F238E27FC236}">
                <a16:creationId xmlns:a16="http://schemas.microsoft.com/office/drawing/2014/main" id="{B3C0BF5A-559F-AA70-32D5-E656AFE48988}"/>
              </a:ext>
            </a:extLst>
          </p:cNvPr>
          <p:cNvSpPr txBox="1">
            <a:spLocks/>
          </p:cNvSpPr>
          <p:nvPr/>
        </p:nvSpPr>
        <p:spPr>
          <a:xfrm>
            <a:off x="105156" y="6466375"/>
            <a:ext cx="5101390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dirty="0"/>
              <a:t>Budapest, 2023.12.18.</a:t>
            </a:r>
          </a:p>
        </p:txBody>
      </p:sp>
    </p:spTree>
    <p:extLst>
      <p:ext uri="{BB962C8B-B14F-4D97-AF65-F5344CB8AC3E}">
        <p14:creationId xmlns:p14="http://schemas.microsoft.com/office/powerpoint/2010/main" val="209850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EF280E-4B01-35F9-D4DB-B10699C5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30" y="1153417"/>
            <a:ext cx="5789336" cy="2826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dirty="0" err="1">
                <a:solidFill>
                  <a:schemeClr val="bg1"/>
                </a:solidFill>
              </a:rPr>
              <a:t>Köszönjük</a:t>
            </a:r>
            <a:r>
              <a:rPr lang="en-US" sz="6600" b="1" dirty="0">
                <a:solidFill>
                  <a:schemeClr val="bg1"/>
                </a:solidFill>
              </a:rPr>
              <a:t> a </a:t>
            </a:r>
            <a:r>
              <a:rPr lang="en-US" sz="6600" b="1" dirty="0" err="1">
                <a:solidFill>
                  <a:schemeClr val="bg1"/>
                </a:solidFill>
              </a:rPr>
              <a:t>figyelmet</a:t>
            </a:r>
            <a:r>
              <a:rPr lang="en-US" sz="66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 descr="A képen rajz, madár, illusztráció, clipart látható&#10;&#10;Automatikusan generált leírás">
            <a:extLst>
              <a:ext uri="{FF2B5EF4-FFF2-40B4-BE49-F238E27FC236}">
                <a16:creationId xmlns:a16="http://schemas.microsoft.com/office/drawing/2014/main" id="{8D99B35F-A401-E2A1-8C51-3CECEA583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8" name="Rectangle 3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0F4FBD-2BAC-9992-5CCA-2C704B00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hu-HU" sz="5400" dirty="0"/>
              <a:t>Bemutatkozás, cél, motiváció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Tartalom helye 8" descr="A képen Betűtípus, Grafika, embléma, tipográfia látható&#10;&#10;Automatikusan generált leírás">
            <a:extLst>
              <a:ext uri="{FF2B5EF4-FFF2-40B4-BE49-F238E27FC236}">
                <a16:creationId xmlns:a16="http://schemas.microsoft.com/office/drawing/2014/main" id="{06F4365A-A18F-6C86-0B2B-46F2DB406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6707366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C57377-1837-7945-DCF8-0DB0910D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7108257" cy="3320668"/>
          </a:xfrm>
        </p:spPr>
        <p:txBody>
          <a:bodyPr>
            <a:normAutofit/>
          </a:bodyPr>
          <a:lstStyle/>
          <a:p>
            <a:r>
              <a:rPr lang="hu-HU" sz="2200" dirty="0"/>
              <a:t>Madarak megfigyelése költséges</a:t>
            </a:r>
          </a:p>
          <a:p>
            <a:r>
              <a:rPr lang="hu-HU" sz="2200" dirty="0"/>
              <a:t>Akusztikus megfigyelés</a:t>
            </a:r>
          </a:p>
          <a:p>
            <a:r>
              <a:rPr lang="hu-HU" sz="2200" dirty="0"/>
              <a:t>Madarak felismerése hang alapján</a:t>
            </a:r>
          </a:p>
          <a:p>
            <a:r>
              <a:rPr lang="hu-HU" sz="2200" dirty="0"/>
              <a:t>Helyreállítási projektek sikerességének vizsgálata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79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AD75411-E7F1-2525-3D9A-176F03DB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ADCABD-40BB-7EE8-CE2F-026DDBD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Korábbi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A6075F-55C2-5718-BD09-B28B35F0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Versenykiírás</a:t>
            </a:r>
          </a:p>
          <a:p>
            <a:r>
              <a:rPr lang="hu-HU" dirty="0" smtClean="0"/>
              <a:t>1. </a:t>
            </a:r>
            <a:r>
              <a:rPr lang="hu-HU" dirty="0" err="1" smtClean="0"/>
              <a:t>helyezet</a:t>
            </a:r>
            <a:r>
              <a:rPr lang="hu-HU" dirty="0"/>
              <a:t>: 76%-</a:t>
            </a:r>
            <a:r>
              <a:rPr lang="hu-HU" dirty="0" err="1"/>
              <a:t>os</a:t>
            </a:r>
            <a:r>
              <a:rPr lang="hu-HU" dirty="0"/>
              <a:t> </a:t>
            </a:r>
            <a:r>
              <a:rPr lang="hu-HU" dirty="0" err="1"/>
              <a:t>accuracy</a:t>
            </a:r>
            <a:endParaRPr lang="hu-HU" dirty="0"/>
          </a:p>
          <a:p>
            <a:pPr lvl="1"/>
            <a:r>
              <a:rPr lang="hu-HU" dirty="0" smtClean="0"/>
              <a:t>5 másodperces hangrészletek</a:t>
            </a:r>
          </a:p>
          <a:p>
            <a:pPr lvl="1"/>
            <a:r>
              <a:rPr lang="hu-HU" dirty="0" err="1" smtClean="0"/>
              <a:t>Padded_cmap</a:t>
            </a:r>
            <a:endParaRPr lang="hu-HU" dirty="0" smtClean="0"/>
          </a:p>
          <a:p>
            <a:pPr lvl="1"/>
            <a:r>
              <a:rPr lang="hu-HU" dirty="0" smtClean="0"/>
              <a:t>Minta súlyok a kimeneten</a:t>
            </a:r>
          </a:p>
          <a:p>
            <a:pPr lvl="1"/>
            <a:r>
              <a:rPr lang="hu-HU" dirty="0" smtClean="0"/>
              <a:t>SED architektúra</a:t>
            </a:r>
          </a:p>
        </p:txBody>
      </p:sp>
    </p:spTree>
    <p:extLst>
      <p:ext uri="{BB962C8B-B14F-4D97-AF65-F5344CB8AC3E}">
        <p14:creationId xmlns:p14="http://schemas.microsoft.com/office/powerpoint/2010/main" val="104065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7FDD30C-686A-688F-B2AE-5A068D1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ADCABD-40BB-7EE8-CE2F-026DDBDC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 és architektúra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A6075F-55C2-5718-BD09-B28B35F0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Docker 1 - </a:t>
            </a:r>
            <a:r>
              <a:rPr lang="hu-HU" dirty="0" err="1"/>
              <a:t>BirdCLEF</a:t>
            </a:r>
            <a:endParaRPr lang="hu-HU" dirty="0"/>
          </a:p>
          <a:p>
            <a:pPr lvl="1"/>
            <a:r>
              <a:rPr lang="hu-HU" dirty="0"/>
              <a:t>Adatfeldolgozás</a:t>
            </a:r>
          </a:p>
          <a:p>
            <a:pPr lvl="1"/>
            <a:r>
              <a:rPr lang="hu-HU" dirty="0" err="1"/>
              <a:t>Baseline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  <a:p>
            <a:pPr lvl="1"/>
            <a:r>
              <a:rPr lang="hu-HU" dirty="0"/>
              <a:t>LSTM </a:t>
            </a:r>
            <a:r>
              <a:rPr lang="hu-HU" dirty="0" err="1"/>
              <a:t>model</a:t>
            </a:r>
            <a:endParaRPr lang="hu-HU" dirty="0"/>
          </a:p>
          <a:p>
            <a:pPr lvl="1"/>
            <a:r>
              <a:rPr lang="hu-HU" dirty="0" err="1"/>
              <a:t>Hugging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  <a:p>
            <a:pPr lvl="1"/>
            <a:r>
              <a:rPr lang="hu-HU" dirty="0"/>
              <a:t>Tanítás, kiértékelés</a:t>
            </a:r>
          </a:p>
          <a:p>
            <a:r>
              <a:rPr lang="hu-HU" dirty="0"/>
              <a:t>Docker 2 - DEMO</a:t>
            </a:r>
          </a:p>
          <a:p>
            <a:pPr lvl="1"/>
            <a:r>
              <a:rPr lang="hu-HU" dirty="0" err="1"/>
              <a:t>Demo</a:t>
            </a:r>
            <a:r>
              <a:rPr lang="hu-HU" dirty="0"/>
              <a:t> alkalmazás</a:t>
            </a:r>
          </a:p>
        </p:txBody>
      </p:sp>
    </p:spTree>
    <p:extLst>
      <p:ext uri="{BB962C8B-B14F-4D97-AF65-F5344CB8AC3E}">
        <p14:creationId xmlns:p14="http://schemas.microsoft.com/office/powerpoint/2010/main" val="248552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232E416-3DB4-405A-807E-ED4BAB1F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6090D4D-25AB-381D-EF2B-0C99B1CC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adatcsomag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47A2A9-FFF3-6AA6-2FEC-FD59852F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16954 </a:t>
            </a:r>
            <a:r>
              <a:rPr lang="hu-HU" dirty="0"/>
              <a:t>hangfájl </a:t>
            </a:r>
            <a:endParaRPr lang="hu-HU" dirty="0" smtClean="0"/>
          </a:p>
          <a:p>
            <a:r>
              <a:rPr lang="hu-HU" dirty="0" smtClean="0"/>
              <a:t>~83% 1 perc vagy rövidebb</a:t>
            </a:r>
            <a:endParaRPr lang="hu-HU" dirty="0"/>
          </a:p>
          <a:p>
            <a:r>
              <a:rPr lang="hu-HU" dirty="0" smtClean="0"/>
              <a:t>5.29 </a:t>
            </a:r>
            <a:r>
              <a:rPr lang="hu-HU" dirty="0"/>
              <a:t>GB </a:t>
            </a:r>
            <a:r>
              <a:rPr lang="hu-HU" dirty="0" smtClean="0"/>
              <a:t>adat</a:t>
            </a:r>
            <a:endParaRPr lang="hu-HU" dirty="0"/>
          </a:p>
          <a:p>
            <a:r>
              <a:rPr lang="hu-HU" dirty="0" smtClean="0"/>
              <a:t>264</a:t>
            </a:r>
            <a:r>
              <a:rPr lang="hu-HU" dirty="0" smtClean="0"/>
              <a:t> </a:t>
            </a:r>
            <a:r>
              <a:rPr lang="hu-HU" dirty="0"/>
              <a:t>osztály</a:t>
            </a:r>
          </a:p>
          <a:p>
            <a:endParaRPr lang="hu-HU" dirty="0"/>
          </a:p>
        </p:txBody>
      </p:sp>
      <p:pic>
        <p:nvPicPr>
          <p:cNvPr id="6" name="Kép 5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92CECB22-22D4-B984-6707-570FEF950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48" y="385625"/>
            <a:ext cx="3840000" cy="2880000"/>
          </a:xfrm>
          <a:prstGeom prst="rect">
            <a:avLst/>
          </a:prstGeom>
        </p:spPr>
      </p:pic>
      <p:pic>
        <p:nvPicPr>
          <p:cNvPr id="8" name="Kép 7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954DBEA4-9A05-7A20-B15E-E278400A9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48" y="3368138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12676B7-33A7-03CB-FAC8-8142F82B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F9FC180-ACF8-7E81-C914-BC4BA01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 és </a:t>
            </a:r>
            <a:r>
              <a:rPr lang="hu-HU" dirty="0" smtClean="0"/>
              <a:t>kiértékelés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F7CF3D-E27F-877E-BD31-AEFB4395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5 másodperces hangrészletek</a:t>
            </a:r>
            <a:endParaRPr lang="hu-HU" dirty="0" smtClean="0"/>
          </a:p>
          <a:p>
            <a:r>
              <a:rPr lang="hu-HU" dirty="0" smtClean="0"/>
              <a:t>~30 óra egy ciklus</a:t>
            </a:r>
          </a:p>
          <a:p>
            <a:r>
              <a:rPr lang="hu-HU" dirty="0" err="1" smtClean="0"/>
              <a:t>Accuracy</a:t>
            </a:r>
            <a:endParaRPr lang="hu-HU" dirty="0" smtClean="0"/>
          </a:p>
          <a:p>
            <a:r>
              <a:rPr lang="hu-HU" dirty="0" err="1"/>
              <a:t>Precision</a:t>
            </a:r>
            <a:endParaRPr lang="hu-HU" dirty="0"/>
          </a:p>
          <a:p>
            <a:r>
              <a:rPr lang="hu-HU" dirty="0" err="1"/>
              <a:t>Recall</a:t>
            </a:r>
            <a:endParaRPr lang="hu-HU" dirty="0"/>
          </a:p>
          <a:p>
            <a:r>
              <a:rPr lang="hu-HU" dirty="0"/>
              <a:t>F1</a:t>
            </a:r>
          </a:p>
          <a:p>
            <a:r>
              <a:rPr lang="hu-HU" dirty="0" err="1" smtClean="0"/>
              <a:t>padded_cmap</a:t>
            </a:r>
            <a:r>
              <a:rPr lang="hu-HU" dirty="0" smtClean="0"/>
              <a:t> (</a:t>
            </a:r>
            <a:r>
              <a:rPr lang="hu-HU" dirty="0" err="1" smtClean="0"/>
              <a:t>average</a:t>
            </a:r>
            <a:r>
              <a:rPr lang="hu-HU" dirty="0" smtClean="0"/>
              <a:t> </a:t>
            </a:r>
            <a:r>
              <a:rPr lang="hu-HU" dirty="0" err="1" smtClean="0"/>
              <a:t>percision</a:t>
            </a:r>
            <a:r>
              <a:rPr lang="hu-HU" dirty="0" smtClean="0"/>
              <a:t>)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4440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8FE982F-ECB4-1DA1-C597-8047EC9E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E190626-D900-4A39-15DB-63CBE8F2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1231DC-6A76-E1DC-50E0-F90B9B50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Véletlen tippeléssel elérhető:</a:t>
            </a:r>
          </a:p>
          <a:p>
            <a:pPr lvl="1"/>
            <a:r>
              <a:rPr lang="hu-HU" dirty="0" smtClean="0"/>
              <a:t>1.12%-</a:t>
            </a:r>
            <a:r>
              <a:rPr lang="hu-HU" dirty="0" err="1"/>
              <a:t>os</a:t>
            </a:r>
            <a:r>
              <a:rPr lang="hu-HU" dirty="0"/>
              <a:t> </a:t>
            </a:r>
            <a:r>
              <a:rPr lang="hu-HU" dirty="0" err="1"/>
              <a:t>accuracy</a:t>
            </a:r>
            <a:r>
              <a:rPr lang="hu-HU" dirty="0"/>
              <a:t> </a:t>
            </a:r>
            <a:r>
              <a:rPr lang="hu-HU" dirty="0" err="1" smtClean="0"/>
              <a:t>score</a:t>
            </a:r>
            <a:endParaRPr lang="hu-HU" dirty="0" smtClean="0"/>
          </a:p>
          <a:p>
            <a:r>
              <a:rPr lang="hu-HU" dirty="0" err="1" smtClean="0"/>
              <a:t>Baseline</a:t>
            </a:r>
            <a:r>
              <a:rPr lang="hu-HU" dirty="0" smtClean="0"/>
              <a:t> modell:</a:t>
            </a:r>
          </a:p>
          <a:p>
            <a:pPr lvl="1"/>
            <a:r>
              <a:rPr lang="hu-HU" dirty="0" smtClean="0"/>
              <a:t>1 </a:t>
            </a:r>
            <a:r>
              <a:rPr lang="hu-HU" dirty="0" err="1" smtClean="0"/>
              <a:t>epoch</a:t>
            </a:r>
            <a:endParaRPr lang="hu-HU" dirty="0" smtClean="0"/>
          </a:p>
          <a:p>
            <a:pPr lvl="1"/>
            <a:r>
              <a:rPr lang="hu-HU" dirty="0" smtClean="0"/>
              <a:t>~1.3%-</a:t>
            </a:r>
            <a:r>
              <a:rPr lang="hu-HU" dirty="0" err="1"/>
              <a:t>os</a:t>
            </a:r>
            <a:r>
              <a:rPr lang="hu-HU" dirty="0"/>
              <a:t> </a:t>
            </a:r>
            <a:r>
              <a:rPr lang="hu-HU" dirty="0" err="1"/>
              <a:t>accuracy</a:t>
            </a:r>
            <a:r>
              <a:rPr lang="hu-HU" dirty="0"/>
              <a:t> </a:t>
            </a:r>
            <a:r>
              <a:rPr lang="hu-HU" dirty="0" err="1" smtClean="0"/>
              <a:t>score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t</a:t>
            </a:r>
            <a:r>
              <a:rPr lang="hu-HU" dirty="0" smtClean="0"/>
              <a:t>anított modell :</a:t>
            </a:r>
          </a:p>
          <a:p>
            <a:pPr lvl="1"/>
            <a:r>
              <a:rPr lang="hu-HU" dirty="0" smtClean="0"/>
              <a:t>6500 hangfájl – eredeti adathalmaz ~38%-a</a:t>
            </a:r>
          </a:p>
          <a:p>
            <a:pPr lvl="1"/>
            <a:r>
              <a:rPr lang="hu-HU" dirty="0" smtClean="0"/>
              <a:t>89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osztály</a:t>
            </a:r>
          </a:p>
          <a:p>
            <a:pPr lvl="1"/>
            <a:r>
              <a:rPr lang="hu-HU" dirty="0" smtClean="0"/>
              <a:t>3 </a:t>
            </a:r>
            <a:r>
              <a:rPr lang="hu-HU" dirty="0" err="1" smtClean="0"/>
              <a:t>epoch</a:t>
            </a:r>
            <a:endParaRPr lang="hu-HU" dirty="0" smtClean="0"/>
          </a:p>
          <a:p>
            <a:pPr lvl="1"/>
            <a:r>
              <a:rPr lang="hu-HU" dirty="0" smtClean="0"/>
              <a:t>~22 óra tanítás</a:t>
            </a:r>
          </a:p>
          <a:p>
            <a:pPr lvl="1"/>
            <a:r>
              <a:rPr lang="hu-HU" dirty="0" smtClean="0"/>
              <a:t>~2.2%-</a:t>
            </a:r>
            <a:r>
              <a:rPr lang="hu-HU" dirty="0" err="1" smtClean="0"/>
              <a:t>os</a:t>
            </a:r>
            <a:r>
              <a:rPr lang="hu-HU" dirty="0" smtClean="0"/>
              <a:t> </a:t>
            </a:r>
            <a:r>
              <a:rPr lang="hu-HU" dirty="0" err="1" smtClean="0"/>
              <a:t>accuracy</a:t>
            </a:r>
            <a:r>
              <a:rPr lang="hu-HU" dirty="0" smtClean="0"/>
              <a:t> </a:t>
            </a:r>
            <a:r>
              <a:rPr lang="hu-HU" dirty="0" err="1" smtClean="0"/>
              <a:t>score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94056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80354465-5406-E08C-7E71-E30DAEEE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C522386-A69F-F6D4-B99B-895136D1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DEMO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4007C0-A0A4-4A9E-46D7-7B967C2E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Gradio</a:t>
            </a:r>
            <a:r>
              <a:rPr lang="hu-HU" dirty="0"/>
              <a:t> csomag</a:t>
            </a:r>
          </a:p>
          <a:p>
            <a:r>
              <a:rPr lang="hu-HU" dirty="0"/>
              <a:t>Interaktív felület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72" y="3158214"/>
            <a:ext cx="9535856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B344F1DE-9077-5B1E-1031-4D282029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0" y="5993007"/>
            <a:ext cx="2914650" cy="86499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F12F669-51FB-30C0-3B2C-D725F178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DDD6C0-2E58-09DE-8594-4DEFFA4BF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Működő </a:t>
            </a:r>
            <a:r>
              <a:rPr lang="hu-HU" dirty="0" err="1"/>
              <a:t>pipeline</a:t>
            </a:r>
            <a:endParaRPr lang="hu-HU" dirty="0"/>
          </a:p>
          <a:p>
            <a:r>
              <a:rPr lang="hu-HU" dirty="0"/>
              <a:t>Cserélhető elemek</a:t>
            </a:r>
          </a:p>
          <a:p>
            <a:r>
              <a:rPr lang="hu-HU" dirty="0"/>
              <a:t>Tetszőleges modell</a:t>
            </a:r>
          </a:p>
          <a:p>
            <a:r>
              <a:rPr lang="hu-HU" dirty="0"/>
              <a:t>Jól strukturált architektúra</a:t>
            </a:r>
          </a:p>
          <a:p>
            <a:r>
              <a:rPr lang="hu-HU" dirty="0"/>
              <a:t>Továbbfejleszthető</a:t>
            </a:r>
          </a:p>
          <a:p>
            <a:r>
              <a:rPr lang="hu-HU" dirty="0"/>
              <a:t>Szerény eredmények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60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182</Words>
  <Application>Microsoft Office PowerPoint</Application>
  <PresentationFormat>Szélesvásznú</PresentationFormat>
  <Paragraphs>62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Előadás vázlat</vt:lpstr>
      <vt:lpstr>Bemutatkozás, cél, motiváció</vt:lpstr>
      <vt:lpstr>Korábbi megoldások</vt:lpstr>
      <vt:lpstr>Rendszer és architektúra felépítése</vt:lpstr>
      <vt:lpstr>Az adatcsomag</vt:lpstr>
      <vt:lpstr>Tanítás és kiértékelés</vt:lpstr>
      <vt:lpstr>Eredmények</vt:lpstr>
      <vt:lpstr>DEMO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Antal Péter</dc:creator>
  <cp:lastModifiedBy>Tomi</cp:lastModifiedBy>
  <cp:revision>25</cp:revision>
  <dcterms:created xsi:type="dcterms:W3CDTF">2023-12-16T22:21:57Z</dcterms:created>
  <dcterms:modified xsi:type="dcterms:W3CDTF">2023-12-17T18:03:01Z</dcterms:modified>
</cp:coreProperties>
</file>