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312562-00C4-41F8-BC1C-5D0CCEA28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House of </a:t>
            </a:r>
            <a:r>
              <a:rPr lang="hu-HU" dirty="0" err="1"/>
              <a:t>Restaurants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A7206B7-3EE3-4857-B3F3-8304C88F9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Programrendszerek fejlesztése gyakorlat - IMN109L-2</a:t>
            </a:r>
          </a:p>
        </p:txBody>
      </p:sp>
    </p:spTree>
    <p:extLst>
      <p:ext uri="{BB962C8B-B14F-4D97-AF65-F5344CB8AC3E}">
        <p14:creationId xmlns:p14="http://schemas.microsoft.com/office/powerpoint/2010/main" val="1389810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2DB7F7-B0C9-4B6C-BFE4-45E5ECA4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Elért eredmények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30C019-7FA0-400E-9225-FAAE6E0C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5495"/>
            <a:ext cx="8596668" cy="4305868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Az egyik legérdekesebb pontja az alkalmazásunknak a rendelés státuszának kijelzése</a:t>
            </a:r>
          </a:p>
          <a:p>
            <a:r>
              <a:rPr lang="hu-HU" dirty="0"/>
              <a:t>A felületen a rendelés leadása után látható, hogy mikor adtunk le rendelést, valamint „mi a státusza” neki</a:t>
            </a:r>
          </a:p>
          <a:p>
            <a:r>
              <a:rPr lang="hu-HU" dirty="0"/>
              <a:t>Ezt a státuszt automatikusan állítjuk, ezzel szimulálva egy valós étterem működését</a:t>
            </a:r>
          </a:p>
          <a:p>
            <a:r>
              <a:rPr lang="hu-HU" dirty="0"/>
              <a:t>8 különböző státuszt definiáltunk, ezek:</a:t>
            </a:r>
          </a:p>
          <a:p>
            <a:pPr lvl="1"/>
            <a:r>
              <a:rPr lang="hu-HU" dirty="0"/>
              <a:t>Feldolgozás alatt</a:t>
            </a:r>
          </a:p>
          <a:p>
            <a:pPr lvl="1"/>
            <a:r>
              <a:rPr lang="hu-HU" dirty="0"/>
              <a:t>Hozzávalók kimérése</a:t>
            </a:r>
          </a:p>
          <a:p>
            <a:pPr lvl="1"/>
            <a:r>
              <a:rPr lang="hu-HU" dirty="0"/>
              <a:t>Sütő bemelegítése</a:t>
            </a:r>
          </a:p>
          <a:p>
            <a:pPr lvl="1"/>
            <a:r>
              <a:rPr lang="hu-HU" dirty="0"/>
              <a:t>Tészta gyúrása</a:t>
            </a:r>
          </a:p>
          <a:p>
            <a:pPr lvl="1"/>
            <a:r>
              <a:rPr lang="hu-HU" dirty="0"/>
              <a:t>Feltétek felhelyezése</a:t>
            </a:r>
          </a:p>
          <a:p>
            <a:pPr lvl="1"/>
            <a:r>
              <a:rPr lang="hu-HU" dirty="0"/>
              <a:t>Sütés</a:t>
            </a:r>
          </a:p>
          <a:p>
            <a:pPr lvl="1"/>
            <a:r>
              <a:rPr lang="hu-HU" dirty="0"/>
              <a:t>Csomagolás</a:t>
            </a:r>
          </a:p>
          <a:p>
            <a:pPr lvl="1"/>
            <a:r>
              <a:rPr lang="hu-HU" dirty="0"/>
              <a:t>Futárnak átadva</a:t>
            </a:r>
          </a:p>
          <a:p>
            <a:pPr lvl="1"/>
            <a:r>
              <a:rPr lang="hu-HU" dirty="0"/>
              <a:t>Teljesítve</a:t>
            </a:r>
          </a:p>
        </p:txBody>
      </p:sp>
    </p:spTree>
    <p:extLst>
      <p:ext uri="{BB962C8B-B14F-4D97-AF65-F5344CB8AC3E}">
        <p14:creationId xmlns:p14="http://schemas.microsoft.com/office/powerpoint/2010/main" val="257384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78BD4B-3B08-42E4-86E8-22CF5293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Elért eredmények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2D2D7DB2-76CF-4862-BFFC-3B32A5345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22049"/>
            <a:ext cx="3247733" cy="388143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43AC4C0-D62C-4E84-B8C0-20F2AC6FD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067" y="1833336"/>
            <a:ext cx="3247733" cy="348164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3D0194E-6EA9-4615-AA95-BE854BDCFEBF}"/>
              </a:ext>
            </a:extLst>
          </p:cNvPr>
          <p:cNvSpPr txBox="1"/>
          <p:nvPr/>
        </p:nvSpPr>
        <p:spPr>
          <a:xfrm>
            <a:off x="7453399" y="2764866"/>
            <a:ext cx="2967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rendelés státusza automatikusan frissül, nem szükséges hozzá újra tölteni az oldalt!</a:t>
            </a:r>
          </a:p>
        </p:txBody>
      </p:sp>
    </p:spTree>
    <p:extLst>
      <p:ext uri="{BB962C8B-B14F-4D97-AF65-F5344CB8AC3E}">
        <p14:creationId xmlns:p14="http://schemas.microsoft.com/office/powerpoint/2010/main" val="350144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CB89C6-A3C9-46C5-A6C8-73B2981D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Feladatfelosztás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E14949-EDD3-436F-A59C-5DA6E682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/>
              <a:t>A fent részletezett feladatokat az alábbiak szerint osztottuk fel:</a:t>
            </a:r>
          </a:p>
          <a:p>
            <a:pPr lvl="1"/>
            <a:r>
              <a:rPr lang="hu-HU" dirty="0"/>
              <a:t>Ötletelés, design tervezés: közös munka</a:t>
            </a:r>
          </a:p>
          <a:p>
            <a:pPr lvl="1"/>
            <a:r>
              <a:rPr lang="hu-HU" dirty="0"/>
              <a:t>Alap projektek legenerálása: Tóth Botond</a:t>
            </a:r>
          </a:p>
          <a:p>
            <a:pPr lvl="1"/>
            <a:r>
              <a:rPr lang="hu-HU" dirty="0"/>
              <a:t>Login &amp; regisztráció: Tóth Botond</a:t>
            </a:r>
          </a:p>
          <a:p>
            <a:pPr lvl="1"/>
            <a:r>
              <a:rPr lang="hu-HU" dirty="0"/>
              <a:t>Adatok gyűjtése és exportálása: Világos Emil</a:t>
            </a:r>
          </a:p>
          <a:p>
            <a:pPr lvl="1"/>
            <a:r>
              <a:rPr lang="hu-HU" dirty="0"/>
              <a:t>Főoldalhoz tartozó adatok lekérése: </a:t>
            </a:r>
            <a:r>
              <a:rPr lang="hu-HU" dirty="0" err="1"/>
              <a:t>Lőrik</a:t>
            </a:r>
            <a:r>
              <a:rPr lang="hu-HU" dirty="0"/>
              <a:t> Viktor</a:t>
            </a:r>
          </a:p>
          <a:p>
            <a:pPr lvl="1"/>
            <a:r>
              <a:rPr lang="hu-HU" dirty="0"/>
              <a:t>Ételtípusra való szűrés: Világos Emil</a:t>
            </a:r>
          </a:p>
          <a:p>
            <a:pPr lvl="1"/>
            <a:r>
              <a:rPr lang="hu-HU" dirty="0"/>
              <a:t>Design implementálás (</a:t>
            </a:r>
            <a:r>
              <a:rPr lang="hu-HU" dirty="0" err="1"/>
              <a:t>css</a:t>
            </a:r>
            <a:r>
              <a:rPr lang="hu-HU" dirty="0"/>
              <a:t>): Tóth Botond</a:t>
            </a:r>
          </a:p>
          <a:p>
            <a:pPr lvl="1"/>
            <a:r>
              <a:rPr lang="hu-HU" dirty="0"/>
              <a:t>Rendelés részletező </a:t>
            </a:r>
            <a:r>
              <a:rPr lang="hu-HU" dirty="0" err="1"/>
              <a:t>modal</a:t>
            </a:r>
            <a:r>
              <a:rPr lang="hu-HU" dirty="0"/>
              <a:t> ablak: Tóth Botond</a:t>
            </a:r>
          </a:p>
          <a:p>
            <a:pPr lvl="1"/>
            <a:r>
              <a:rPr lang="hu-HU" dirty="0"/>
              <a:t>Rendelés tartalmának összesítése: Világos Emil</a:t>
            </a:r>
          </a:p>
          <a:p>
            <a:pPr lvl="1"/>
            <a:r>
              <a:rPr lang="hu-HU" dirty="0"/>
              <a:t>Feldolgozott rendelések összesítése: </a:t>
            </a:r>
            <a:r>
              <a:rPr lang="hu-HU" dirty="0" err="1"/>
              <a:t>Lőrik</a:t>
            </a:r>
            <a:r>
              <a:rPr lang="hu-HU" dirty="0"/>
              <a:t> Viktor</a:t>
            </a:r>
          </a:p>
          <a:p>
            <a:pPr lvl="1"/>
            <a:r>
              <a:rPr lang="hu-HU" dirty="0"/>
              <a:t>Automatikus rendelés státusz változtatás adatbázis oldalon: Világos Emil</a:t>
            </a:r>
          </a:p>
          <a:p>
            <a:pPr lvl="1"/>
            <a:r>
              <a:rPr lang="hu-HU" dirty="0"/>
              <a:t>Automatikus frissítés a folyamatban lévő rendelésekhez frontend oldalon: </a:t>
            </a:r>
            <a:r>
              <a:rPr lang="hu-HU" dirty="0" err="1"/>
              <a:t>Lőrik</a:t>
            </a:r>
            <a:r>
              <a:rPr lang="hu-HU" dirty="0"/>
              <a:t> Viktor</a:t>
            </a:r>
          </a:p>
          <a:p>
            <a:pPr lvl="1"/>
            <a:r>
              <a:rPr lang="hu-HU" dirty="0"/>
              <a:t>Email küldés: </a:t>
            </a:r>
            <a:r>
              <a:rPr lang="hu-HU" dirty="0" err="1"/>
              <a:t>Lőrik</a:t>
            </a:r>
            <a:r>
              <a:rPr lang="hu-HU" dirty="0"/>
              <a:t> Viktor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2345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FC956B-0CEF-4AD8-BCEF-BC56EF4CE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332" y="2768600"/>
            <a:ext cx="8596668" cy="1320800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80357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4BB2CB-2E22-42D4-B8C1-1186CE51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Csapattagok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016A16-5DE3-45E5-8E68-1E9F16526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Lőrik</a:t>
            </a:r>
            <a:r>
              <a:rPr lang="hu-HU" dirty="0"/>
              <a:t> Viktor</a:t>
            </a:r>
          </a:p>
          <a:p>
            <a:r>
              <a:rPr lang="hu-HU" dirty="0"/>
              <a:t>Tóth Botond</a:t>
            </a:r>
          </a:p>
          <a:p>
            <a:r>
              <a:rPr lang="hu-HU" dirty="0"/>
              <a:t>Világos Emil</a:t>
            </a:r>
          </a:p>
        </p:txBody>
      </p:sp>
    </p:spTree>
    <p:extLst>
      <p:ext uri="{BB962C8B-B14F-4D97-AF65-F5344CB8AC3E}">
        <p14:creationId xmlns:p14="http://schemas.microsoft.com/office/powerpoint/2010/main" val="360173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59D210-BE48-46C5-9568-86CEC874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Feladatkiírás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81EB21-03D0-4050-A612-FA5F088B3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feladatunk egy olyan webalkalmazás készítése volt, amely lehetővé teszi:</a:t>
            </a:r>
          </a:p>
          <a:p>
            <a:pPr lvl="1"/>
            <a:r>
              <a:rPr lang="hu-HU" dirty="0"/>
              <a:t>Felhasználók regisztrációját, belépését</a:t>
            </a:r>
          </a:p>
          <a:p>
            <a:pPr lvl="1"/>
            <a:r>
              <a:rPr lang="hu-HU" dirty="0"/>
              <a:t>Különböző ételek listázását, megjelenítését</a:t>
            </a:r>
          </a:p>
          <a:p>
            <a:pPr lvl="1"/>
            <a:r>
              <a:rPr lang="hu-HU" dirty="0"/>
              <a:t>Ételtípusok szerinti szűrést</a:t>
            </a:r>
          </a:p>
          <a:p>
            <a:pPr lvl="1"/>
            <a:r>
              <a:rPr lang="hu-HU" dirty="0"/>
              <a:t>Ételek kosárba helyezését, és megrendelését</a:t>
            </a:r>
          </a:p>
          <a:p>
            <a:pPr lvl="1"/>
            <a:r>
              <a:rPr lang="hu-HU" dirty="0"/>
              <a:t>A rendelések státuszának megjelenítését</a:t>
            </a:r>
          </a:p>
        </p:txBody>
      </p:sp>
    </p:spTree>
    <p:extLst>
      <p:ext uri="{BB962C8B-B14F-4D97-AF65-F5344CB8AC3E}">
        <p14:creationId xmlns:p14="http://schemas.microsoft.com/office/powerpoint/2010/main" val="83542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7CF22D-C401-4AA8-B212-B44700D2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776907-F8B4-408B-882C-39DF06680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alkalmazás lefejlesztésére a MEAN </a:t>
            </a:r>
            <a:r>
              <a:rPr lang="hu-HU" dirty="0" err="1"/>
              <a:t>stack-et</a:t>
            </a:r>
            <a:r>
              <a:rPr lang="hu-HU" dirty="0"/>
              <a:t> kellett használnunk</a:t>
            </a:r>
          </a:p>
          <a:p>
            <a:pPr lvl="1"/>
            <a:r>
              <a:rPr lang="hu-HU" dirty="0" err="1"/>
              <a:t>Mongo</a:t>
            </a:r>
            <a:endParaRPr lang="hu-HU" dirty="0"/>
          </a:p>
          <a:p>
            <a:pPr lvl="1"/>
            <a:r>
              <a:rPr lang="hu-HU" dirty="0"/>
              <a:t>Express</a:t>
            </a:r>
          </a:p>
          <a:p>
            <a:pPr lvl="1"/>
            <a:r>
              <a:rPr lang="hu-HU" dirty="0" err="1"/>
              <a:t>Angular</a:t>
            </a:r>
            <a:endParaRPr lang="hu-HU" dirty="0"/>
          </a:p>
          <a:p>
            <a:pPr lvl="1"/>
            <a:r>
              <a:rPr lang="hu-HU" dirty="0" err="1"/>
              <a:t>Node</a:t>
            </a:r>
            <a:endParaRPr lang="hu-HU" dirty="0"/>
          </a:p>
          <a:p>
            <a:r>
              <a:rPr lang="hu-HU" dirty="0"/>
              <a:t>A fejlesztés menetét egy </a:t>
            </a:r>
            <a:r>
              <a:rPr lang="hu-HU" dirty="0" err="1"/>
              <a:t>Trello</a:t>
            </a:r>
            <a:r>
              <a:rPr lang="hu-HU" dirty="0"/>
              <a:t> táblán keresztül dokumentáltuk</a:t>
            </a:r>
          </a:p>
        </p:txBody>
      </p:sp>
    </p:spTree>
    <p:extLst>
      <p:ext uri="{BB962C8B-B14F-4D97-AF65-F5344CB8AC3E}">
        <p14:creationId xmlns:p14="http://schemas.microsoft.com/office/powerpoint/2010/main" val="216944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61C862-85C1-46E4-A7AE-90E66C6E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Trello</a:t>
            </a:r>
            <a:r>
              <a:rPr lang="hu-HU" dirty="0"/>
              <a:t> táblánk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F16453CC-413E-4D56-AD56-DBCB14518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725" y="1930400"/>
            <a:ext cx="8025886" cy="445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3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AE8382-114E-4450-9C82-CAFA991B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Elért eredmények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F8D08B-FA83-4789-BBEB-90D079A8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 feladatkiírásban szereplő követelményeket hiány nélkül teljesítettük, webalkalmazásunk egy ételrendelő oldalként funkcionál</a:t>
            </a:r>
          </a:p>
          <a:p>
            <a:pPr algn="just"/>
            <a:r>
              <a:rPr lang="hu-HU" dirty="0" err="1"/>
              <a:t>Autentikációra</a:t>
            </a:r>
            <a:r>
              <a:rPr lang="hu-HU" dirty="0"/>
              <a:t> a </a:t>
            </a:r>
            <a:r>
              <a:rPr lang="hu-HU" dirty="0" err="1"/>
              <a:t>PassportJS</a:t>
            </a:r>
            <a:r>
              <a:rPr lang="hu-HU" dirty="0"/>
              <a:t> </a:t>
            </a:r>
            <a:r>
              <a:rPr lang="hu-HU" dirty="0" err="1"/>
              <a:t>library</a:t>
            </a:r>
            <a:r>
              <a:rPr lang="hu-HU" dirty="0"/>
              <a:t>-t használtuk</a:t>
            </a:r>
          </a:p>
          <a:p>
            <a:pPr algn="just"/>
            <a:r>
              <a:rPr lang="hu-HU" dirty="0"/>
              <a:t>JWT és session alapú megoldások közül szerettünk volna választani, végül az utóbbi mellett döntöttünk, mivel a gyakorlatokon is az volt részletesebben taglalva</a:t>
            </a:r>
          </a:p>
          <a:p>
            <a:pPr algn="just"/>
            <a:r>
              <a:rPr lang="hu-HU" dirty="0"/>
              <a:t>A szükséges kollekciók kigondolása is elvitt néhány órát, illetve az ezekhez tartozó adatok összegyűjtése is egy külön feladat volt</a:t>
            </a:r>
          </a:p>
          <a:p>
            <a:pPr algn="just"/>
            <a:r>
              <a:rPr lang="hu-HU" dirty="0" err="1"/>
              <a:t>Tesztadatokat</a:t>
            </a:r>
            <a:r>
              <a:rPr lang="hu-HU" dirty="0"/>
              <a:t> ehhez hasonló valós weboldalakról gyűjtöttünk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636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65CFB6-6485-4B52-BC13-5FA3F1B8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Elért eredmények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56798C26-86FC-47A3-9209-C73A0AE6C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385" y="2703079"/>
            <a:ext cx="8596312" cy="222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9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8D3934-D303-4680-BD91-90E7F82E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Elért eredmények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AB577B-2B13-4936-BADF-3D6A46D81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Hogy az adatbázisok mindenkinél szinkronban legyenek, a kigyűjtött </a:t>
            </a:r>
            <a:r>
              <a:rPr lang="hu-HU" dirty="0" err="1"/>
              <a:t>tesztadatokat</a:t>
            </a:r>
            <a:r>
              <a:rPr lang="hu-HU" dirty="0"/>
              <a:t> </a:t>
            </a:r>
            <a:r>
              <a:rPr lang="hu-HU" dirty="0" err="1"/>
              <a:t>json</a:t>
            </a:r>
            <a:r>
              <a:rPr lang="hu-HU" dirty="0"/>
              <a:t> formátumban tárolva szintén verziókezelés alá vontuk</a:t>
            </a:r>
          </a:p>
          <a:p>
            <a:pPr algn="just"/>
            <a:r>
              <a:rPr lang="hu-HU" dirty="0"/>
              <a:t>Mivel elég sokat futtattuk a projektet (értem ezalatt az írások és olvasások számát), ezért az ingyenes </a:t>
            </a:r>
            <a:r>
              <a:rPr lang="hu-HU" dirty="0" err="1"/>
              <a:t>Mongo</a:t>
            </a:r>
            <a:r>
              <a:rPr lang="hu-HU" dirty="0"/>
              <a:t> </a:t>
            </a:r>
            <a:r>
              <a:rPr lang="hu-HU" dirty="0" err="1"/>
              <a:t>hosting</a:t>
            </a:r>
            <a:r>
              <a:rPr lang="hu-HU" dirty="0"/>
              <a:t> opciókat elvetettük, mindenki telepített a számítógépére saját </a:t>
            </a:r>
            <a:r>
              <a:rPr lang="hu-HU" dirty="0" err="1"/>
              <a:t>MongoDB</a:t>
            </a:r>
            <a:r>
              <a:rPr lang="hu-HU" dirty="0"/>
              <a:t>-t, aminek kezelésére </a:t>
            </a:r>
            <a:r>
              <a:rPr lang="hu-HU" dirty="0" err="1"/>
              <a:t>MongoDB</a:t>
            </a:r>
            <a:r>
              <a:rPr lang="hu-HU" dirty="0"/>
              <a:t> </a:t>
            </a:r>
            <a:r>
              <a:rPr lang="hu-HU" dirty="0" err="1"/>
              <a:t>Compass</a:t>
            </a:r>
            <a:r>
              <a:rPr lang="hu-HU" dirty="0"/>
              <a:t> programot használtunk</a:t>
            </a:r>
          </a:p>
          <a:p>
            <a:pPr algn="just"/>
            <a:r>
              <a:rPr lang="hu-HU" dirty="0"/>
              <a:t>Az alap funkciókon kívül több „érdekes” kiegészítést fejlesztettünk le a projektben, az egyik ilyen a „feltét választó” volt, amikor is egy adott étel kosárba helyezése előtt tudtunk választani egy listából, hogy milyen „extrákat” szeretnénk az adott rendeléshez</a:t>
            </a:r>
          </a:p>
        </p:txBody>
      </p:sp>
    </p:spTree>
    <p:extLst>
      <p:ext uri="{BB962C8B-B14F-4D97-AF65-F5344CB8AC3E}">
        <p14:creationId xmlns:p14="http://schemas.microsoft.com/office/powerpoint/2010/main" val="2880572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85D282-6DD6-4E8F-BEC4-98EFADEC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462" y="609600"/>
            <a:ext cx="5217540" cy="1320800"/>
          </a:xfrm>
        </p:spPr>
        <p:txBody>
          <a:bodyPr>
            <a:normAutofit/>
          </a:bodyPr>
          <a:lstStyle/>
          <a:p>
            <a:r>
              <a:rPr lang="hu-HU"/>
              <a:t>Elért eredmények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4CFBFD2-7A0A-455A-83AE-7D30C827C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414265"/>
            <a:ext cx="3150527" cy="992416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E11DAB-D4D2-4CD4-B6D7-F62AD2FFE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462" y="2160589"/>
            <a:ext cx="5217539" cy="3880773"/>
          </a:xfrm>
        </p:spPr>
        <p:txBody>
          <a:bodyPr>
            <a:normAutofit/>
          </a:bodyPr>
          <a:lstStyle/>
          <a:p>
            <a:r>
              <a:rPr lang="hu-HU"/>
              <a:t>Egy másik hasznos kiegészítésünk az email küldés megvalósítása volt</a:t>
            </a:r>
          </a:p>
          <a:p>
            <a:r>
              <a:rPr lang="hu-HU"/>
              <a:t>Ehhez létrehoztunk egy új gmail fiókot, amin keresztül kimentek az email-ek a felhasználók számára (a felhasználókat az email címük szerint azonosítottuk belépéskor, nem külön felhasználónév szerint)</a:t>
            </a:r>
          </a:p>
          <a:p>
            <a:r>
              <a:rPr lang="hu-HU"/>
              <a:t>A felhasználók email üzenetet kaptak az alkalmazástól regisztráció után, valamint minden rendelés leadás után</a:t>
            </a:r>
          </a:p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AD96809-A1A9-4749-BC8A-BF79BB2C9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868108"/>
            <a:ext cx="3150527" cy="174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53896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490</Words>
  <Application>Microsoft Office PowerPoint</Application>
  <PresentationFormat>Szélesvásznú</PresentationFormat>
  <Paragraphs>68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Dimenzió</vt:lpstr>
      <vt:lpstr>House of Restaurants</vt:lpstr>
      <vt:lpstr>Csapattagok</vt:lpstr>
      <vt:lpstr>Feladatkiírás</vt:lpstr>
      <vt:lpstr>Technológiák</vt:lpstr>
      <vt:lpstr>Trello táblánk</vt:lpstr>
      <vt:lpstr>Elért eredmények</vt:lpstr>
      <vt:lpstr>Elért eredmények</vt:lpstr>
      <vt:lpstr>Elért eredmények</vt:lpstr>
      <vt:lpstr>Elért eredmények</vt:lpstr>
      <vt:lpstr>Elért eredmények</vt:lpstr>
      <vt:lpstr>Elért eredmények</vt:lpstr>
      <vt:lpstr>Feladatfelosztás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of Restaurants</dc:title>
  <dc:creator>Botond</dc:creator>
  <cp:lastModifiedBy>Botond</cp:lastModifiedBy>
  <cp:revision>4</cp:revision>
  <dcterms:created xsi:type="dcterms:W3CDTF">2020-05-15T14:55:25Z</dcterms:created>
  <dcterms:modified xsi:type="dcterms:W3CDTF">2020-05-15T15:12:37Z</dcterms:modified>
</cp:coreProperties>
</file>