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4">
  <p:sldMasterIdLst>
    <p:sldMasterId id="2147483663" r:id="rId4"/>
  </p:sldMasterIdLst>
  <p:notesMasterIdLst>
    <p:notesMasterId r:id="rId31"/>
  </p:notesMasterIdLst>
  <p:handoutMasterIdLst>
    <p:handoutMasterId r:id="rId32"/>
  </p:handoutMasterIdLst>
  <p:sldIdLst>
    <p:sldId id="532" r:id="rId5"/>
    <p:sldId id="533" r:id="rId6"/>
    <p:sldId id="535" r:id="rId7"/>
    <p:sldId id="740" r:id="rId8"/>
    <p:sldId id="749" r:id="rId9"/>
    <p:sldId id="762" r:id="rId10"/>
    <p:sldId id="763" r:id="rId11"/>
    <p:sldId id="750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270" r:id="rId24"/>
    <p:sldId id="539" r:id="rId25"/>
    <p:sldId id="326" r:id="rId26"/>
    <p:sldId id="327" r:id="rId27"/>
    <p:sldId id="397" r:id="rId28"/>
    <p:sldId id="331" r:id="rId29"/>
    <p:sldId id="723" r:id="rId30"/>
  </p:sldIdLst>
  <p:sldSz cx="12192000" cy="6858000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2FF"/>
    <a:srgbClr val="89585D"/>
    <a:srgbClr val="B9C7BA"/>
    <a:srgbClr val="C7DFC5"/>
    <a:srgbClr val="B8D1AB"/>
    <a:srgbClr val="FDC58D"/>
    <a:srgbClr val="FB9705"/>
    <a:srgbClr val="FEF8CC"/>
    <a:srgbClr val="FEF0E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4468" autoAdjust="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649CB-0B81-4204-A849-0379B10D6E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E649CB-0B81-4204-A849-0379B10D6E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3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4" name="TextBox 13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19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81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E03F-F02F-4FA3-91CB-67CB1409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D7085-5105-4024-BD3C-F69FB712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8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06BC8-8ED2-4FB9-9CC1-C26081116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7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30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92"/>
            <a:ext cx="12196688" cy="64220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4689" y="2712785"/>
            <a:ext cx="12192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8" y="2712785"/>
            <a:ext cx="12196689" cy="1626781"/>
          </a:xfrm>
        </p:spPr>
        <p:txBody>
          <a:bodyPr anchor="ctr">
            <a:normAutofit/>
          </a:bodyPr>
          <a:lstStyle>
            <a:lvl1pPr algn="ctr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92"/>
            <a:ext cx="12196688" cy="64220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12192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23723"/>
            <a:ext cx="12192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b="1" spc="15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8" name="TextBox 17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3" name="Picture 2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7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&amp;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7308F02-9F65-47F1-B7CB-9D635F29A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3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8" name="TextBox 17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0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2" name="Picture 21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4" name="Picture 2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4" name="TextBox 13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21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2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1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&amp;D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4846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FAA409-EC2B-4245-BB55-6C0CC85D7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3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pri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1146048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005840"/>
            <a:ext cx="11460480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0" y="6602042"/>
            <a:ext cx="10458450" cy="1841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 Box 47"/>
          <p:cNvSpPr txBox="1">
            <a:spLocks noChangeArrowheads="1"/>
          </p:cNvSpPr>
          <p:nvPr userDrawn="1"/>
        </p:nvSpPr>
        <p:spPr bwMode="auto">
          <a:xfrm>
            <a:off x="4656903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3" name="TextBox 12">
            <a:hlinkClick r:id="rId19"/>
          </p:cNvPr>
          <p:cNvSpPr txBox="1"/>
          <p:nvPr userDrawn="1"/>
        </p:nvSpPr>
        <p:spPr>
          <a:xfrm>
            <a:off x="1892567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81280" y="6586395"/>
            <a:ext cx="8106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17" y="6579063"/>
            <a:ext cx="1385206" cy="22588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 rot="5400000" flipH="1">
            <a:off x="6044268" y="-6044268"/>
            <a:ext cx="103465" cy="12192001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8" r:id="rId3"/>
    <p:sldLayoutId id="2147483692" r:id="rId4"/>
    <p:sldLayoutId id="2147483693" r:id="rId5"/>
    <p:sldLayoutId id="2147483696" r:id="rId6"/>
    <p:sldLayoutId id="2147483695" r:id="rId7"/>
    <p:sldLayoutId id="2147483666" r:id="rId8"/>
    <p:sldLayoutId id="2147483686" r:id="rId9"/>
    <p:sldLayoutId id="2147483685" r:id="rId10"/>
    <p:sldLayoutId id="2147483670" r:id="rId11"/>
    <p:sldLayoutId id="2147483668" r:id="rId12"/>
    <p:sldLayoutId id="2147483697" r:id="rId13"/>
    <p:sldLayoutId id="2147483669" r:id="rId14"/>
    <p:sldLayoutId id="2147483671" r:id="rId15"/>
    <p:sldLayoutId id="2147483684" r:id="rId16"/>
    <p:sldLayoutId id="2147483677" r:id="rId17"/>
  </p:sldLayoutIdLst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794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2pPr>
      <a:lvl3pPr marL="855663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3pPr>
      <a:lvl4pPr marL="1262063" indent="-2889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4pPr>
      <a:lvl5pPr marL="1538288" indent="-2254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CA23A2-09B9-4C39-AEF3-F4A26E36B4F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EPRI Team: </a:t>
            </a:r>
          </a:p>
          <a:p>
            <a:r>
              <a:rPr lang="en-US" dirty="0"/>
              <a:t>Sherry Bernhoft, Francisco de la Chesnaye, Erik Ela, Robin Broder Hytowitz, Chris Kerr, John Taber, Aidan Tuohy, David Ziebell</a:t>
            </a:r>
          </a:p>
          <a:p>
            <a:endParaRPr lang="en-US" dirty="0"/>
          </a:p>
          <a:p>
            <a:r>
              <a:rPr lang="en-US" dirty="0"/>
              <a:t>Via WebEx</a:t>
            </a:r>
          </a:p>
          <a:p>
            <a:r>
              <a:rPr lang="en-US" dirty="0"/>
              <a:t>September 21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EB7A2-3440-4F8A-93D1-E55D92D3BE8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Economic Drivers for Nuclear Flexible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82DD2-22C3-43BB-8E9C-6D710C3B1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Phase 2 Preliminary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994D4-2FE8-4851-860D-7E2B0117FCEB}"/>
              </a:ext>
            </a:extLst>
          </p:cNvPr>
          <p:cNvSpPr txBox="1"/>
          <p:nvPr/>
        </p:nvSpPr>
        <p:spPr>
          <a:xfrm>
            <a:off x="7373257" y="6192537"/>
            <a:ext cx="45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Preliminary Draft Results: Please do not copy or cite</a:t>
            </a:r>
          </a:p>
        </p:txBody>
      </p:sp>
    </p:spTree>
    <p:extLst>
      <p:ext uri="{BB962C8B-B14F-4D97-AF65-F5344CB8AC3E}">
        <p14:creationId xmlns:p14="http://schemas.microsoft.com/office/powerpoint/2010/main" val="204015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E02-9C3A-4391-8F08-E94891C8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Capacity: 2035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F127-C2B4-46FD-9F2B-1F0FA2EF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1D49B-6796-4DB3-AE8B-DFB6EB74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73E7-C4EE-4472-B7C4-31ACCF95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Capacity: 2040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706E5-6000-4D62-BD0C-0C0777B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FBC801-E886-461B-9703-6A188968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5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CA16-BC66-4C34-A644-53A115B1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Ohio Capacity: 2045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8852-4675-4B21-807C-DF8C3885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30557-5053-4591-9D89-2BED9F43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2486-03CA-4EC3-8DAB-58FB5041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Capacity: 2050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06742-4FD6-4ED9-BC23-22BBCAD1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C2598-A37A-46B3-AE33-CFA36E26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362E3-F089-464B-8F9F-610C3C73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Capacity: 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47760-E1C4-4BF9-96B8-F9B14FE2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FEE41-B6AE-45EC-BE8C-9D59B8D2F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3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AE1-5255-4D26-939F-035CA77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Illinois Capacity: 2030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3D732-7EE0-431F-B518-3AB464F5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23836-2ECB-480A-AB8A-EA5A7210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E02-9C3A-4391-8F08-E94891C8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Capacity: 2035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CF43-E074-4F56-A6FF-5A23F126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B36A0-A6D6-4916-8204-AA2E8810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73E7-C4EE-4472-B7C4-31ACCF95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Capacity: 2040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EECDA-7349-495E-8932-26C1C28A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2F278-406F-45FA-99AA-90718370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2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CA16-BC66-4C34-A644-53A115B1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Illinois Capacity: 2045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7AA3B-67D3-4848-B068-4498A563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FA199-17C3-462F-BFC5-1EBF97FF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2486-03CA-4EC3-8DAB-58FB5041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Capacity: 2050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374AF-CD60-4046-A6B2-6BE56C10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E0EC5-5840-4A3E-ADD3-E07B3610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DBE6-1BE3-434F-9907-2786C614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July 9, 2020 WebEx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D13D-50C0-41EE-AA00-1FEF3BA16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6513212" cy="5394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			Sherry Bernhoft</a:t>
            </a:r>
          </a:p>
          <a:p>
            <a:pPr marL="0" indent="0">
              <a:buNone/>
            </a:pPr>
            <a:r>
              <a:rPr lang="en-US" dirty="0"/>
              <a:t>Preliminary Results		John Taber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1AD0A-EFA0-4ADD-A7A5-A8DF46A6D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6766227" y="1867705"/>
            <a:ext cx="4843607" cy="41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3ACD9-8428-4C92-ADD0-987307CE2D6A}"/>
              </a:ext>
            </a:extLst>
          </p:cNvPr>
          <p:cNvSpPr txBox="1"/>
          <p:nvPr/>
        </p:nvSpPr>
        <p:spPr>
          <a:xfrm>
            <a:off x="7373257" y="6192537"/>
            <a:ext cx="45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Preliminary Draft Results: Please do not copy or cite</a:t>
            </a:r>
          </a:p>
        </p:txBody>
      </p:sp>
    </p:spTree>
    <p:extLst>
      <p:ext uri="{BB962C8B-B14F-4D97-AF65-F5344CB8AC3E}">
        <p14:creationId xmlns:p14="http://schemas.microsoft.com/office/powerpoint/2010/main" val="265573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3984-893B-4612-BFC1-84AC963702D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US-REGEN Model</a:t>
            </a:r>
          </a:p>
        </p:txBody>
      </p:sp>
    </p:spTree>
    <p:extLst>
      <p:ext uri="{BB962C8B-B14F-4D97-AF65-F5344CB8AC3E}">
        <p14:creationId xmlns:p14="http://schemas.microsoft.com/office/powerpoint/2010/main" val="409897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914083"/>
            <a:ext cx="7063740" cy="553529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3100" dirty="0"/>
              <a:t>State-of-the-art simulation model of the U.S. electric sector combined with an integrated economy model, and state level detail</a:t>
            </a:r>
          </a:p>
          <a:p>
            <a:pPr>
              <a:spcBef>
                <a:spcPts val="900"/>
              </a:spcBef>
            </a:pPr>
            <a:r>
              <a:rPr lang="en-US" sz="3100" dirty="0"/>
              <a:t>Determines “best” (i.e., economically optimal) mix of resources to power the economy</a:t>
            </a:r>
          </a:p>
          <a:p>
            <a:pPr>
              <a:spcBef>
                <a:spcPts val="900"/>
              </a:spcBef>
            </a:pPr>
            <a:r>
              <a:rPr lang="en-US" sz="3100" dirty="0"/>
              <a:t>Sub-national granularity (16 regions / 48 state breakdown) makes it possible to capture variability in generation mix, resources, energy demand and other key variables</a:t>
            </a:r>
          </a:p>
          <a:p>
            <a:pPr>
              <a:spcBef>
                <a:spcPts val="900"/>
              </a:spcBef>
            </a:pPr>
            <a:r>
              <a:rPr lang="en-US" sz="3100" dirty="0"/>
              <a:t>Powerful tool to support scenario planning</a:t>
            </a:r>
          </a:p>
          <a:p>
            <a:pPr>
              <a:spcBef>
                <a:spcPts val="900"/>
              </a:spcBef>
            </a:pPr>
            <a:r>
              <a:rPr lang="en-US" sz="3100" dirty="0"/>
              <a:t>Incorporates proprietary EPRI data on the expected costs and performance of generation technologies and environmental controls</a:t>
            </a:r>
          </a:p>
          <a:p>
            <a:pPr>
              <a:spcBef>
                <a:spcPts val="900"/>
              </a:spcBef>
            </a:pPr>
            <a:r>
              <a:rPr lang="en-US" sz="3100" dirty="0"/>
              <a:t>Developed and maintained by EPRI staff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EPRI US-REGEN Model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509036" y="548323"/>
            <a:ext cx="4313236" cy="2645640"/>
            <a:chOff x="3225" y="840"/>
            <a:chExt cx="2508" cy="145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1484" t="18750" r="44414" b="65250"/>
            <a:stretch>
              <a:fillRect/>
            </a:stretch>
          </p:blipFill>
          <p:spPr bwMode="auto">
            <a:xfrm>
              <a:off x="3225" y="840"/>
              <a:ext cx="2433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0898" t="46875" r="45235" b="27937"/>
            <a:stretch>
              <a:fillRect/>
            </a:stretch>
          </p:blipFill>
          <p:spPr bwMode="auto">
            <a:xfrm>
              <a:off x="3264" y="1407"/>
              <a:ext cx="2469" cy="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 l="4703" t="33562" r="66446" b="29306"/>
          <a:stretch>
            <a:fillRect/>
          </a:stretch>
        </p:blipFill>
        <p:spPr bwMode="auto">
          <a:xfrm>
            <a:off x="7995402" y="3415903"/>
            <a:ext cx="3772339" cy="303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30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US-REGEN Model Description</a:t>
            </a:r>
          </a:p>
        </p:txBody>
      </p:sp>
      <p:grpSp>
        <p:nvGrpSpPr>
          <p:cNvPr id="4" name="Group 168"/>
          <p:cNvGrpSpPr/>
          <p:nvPr/>
        </p:nvGrpSpPr>
        <p:grpSpPr>
          <a:xfrm>
            <a:off x="1330398" y="1357959"/>
            <a:ext cx="8940004" cy="5201608"/>
            <a:chOff x="112095" y="1388104"/>
            <a:chExt cx="8940004" cy="5201608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2862260" y="4552949"/>
              <a:ext cx="2163762" cy="2036763"/>
            </a:xfrm>
            <a:custGeom>
              <a:avLst/>
              <a:gdLst>
                <a:gd name="T0" fmla="*/ 0 w 1363"/>
                <a:gd name="T1" fmla="*/ 1265118663 h 1283"/>
                <a:gd name="T2" fmla="*/ 934977021 w 1363"/>
                <a:gd name="T3" fmla="*/ 1350803964 h 1283"/>
                <a:gd name="T4" fmla="*/ 1063505708 w 1363"/>
                <a:gd name="T5" fmla="*/ 0 h 1283"/>
                <a:gd name="T6" fmla="*/ 1806950966 w 1363"/>
                <a:gd name="T7" fmla="*/ 42843457 h 1283"/>
                <a:gd name="T8" fmla="*/ 1781749419 w 1363"/>
                <a:gd name="T9" fmla="*/ 624998864 h 1283"/>
                <a:gd name="T10" fmla="*/ 1854834701 w 1363"/>
                <a:gd name="T11" fmla="*/ 682963244 h 1283"/>
                <a:gd name="T12" fmla="*/ 1922878086 w 1363"/>
                <a:gd name="T13" fmla="*/ 682963244 h 1283"/>
                <a:gd name="T14" fmla="*/ 1978321490 w 1363"/>
                <a:gd name="T15" fmla="*/ 738406674 h 1283"/>
                <a:gd name="T16" fmla="*/ 2089208300 w 1363"/>
                <a:gd name="T17" fmla="*/ 766127595 h 1283"/>
                <a:gd name="T18" fmla="*/ 2147483647 w 1363"/>
                <a:gd name="T19" fmla="*/ 864414668 h 1283"/>
                <a:gd name="T20" fmla="*/ 2147483647 w 1363"/>
                <a:gd name="T21" fmla="*/ 821571025 h 1283"/>
                <a:gd name="T22" fmla="*/ 2147483647 w 1363"/>
                <a:gd name="T23" fmla="*/ 902216212 h 1283"/>
                <a:gd name="T24" fmla="*/ 2147483647 w 1363"/>
                <a:gd name="T25" fmla="*/ 902216212 h 1283"/>
                <a:gd name="T26" fmla="*/ 2147483647 w 1363"/>
                <a:gd name="T27" fmla="*/ 864414668 h 1283"/>
                <a:gd name="T28" fmla="*/ 2147483647 w 1363"/>
                <a:gd name="T29" fmla="*/ 829132286 h 1283"/>
                <a:gd name="T30" fmla="*/ 2147483647 w 1363"/>
                <a:gd name="T31" fmla="*/ 919858098 h 1283"/>
                <a:gd name="T32" fmla="*/ 2147483647 w 1363"/>
                <a:gd name="T33" fmla="*/ 950099969 h 1283"/>
                <a:gd name="T34" fmla="*/ 2147483647 w 1363"/>
                <a:gd name="T35" fmla="*/ 950099969 h 1283"/>
                <a:gd name="T36" fmla="*/ 2147483647 w 1363"/>
                <a:gd name="T37" fmla="*/ 1426408642 h 1283"/>
                <a:gd name="T38" fmla="*/ 2147483647 w 1363"/>
                <a:gd name="T39" fmla="*/ 1663303297 h 1283"/>
                <a:gd name="T40" fmla="*/ 2147483647 w 1363"/>
                <a:gd name="T41" fmla="*/ 1844754920 h 1283"/>
                <a:gd name="T42" fmla="*/ 2147483647 w 1363"/>
                <a:gd name="T43" fmla="*/ 1998485224 h 1283"/>
                <a:gd name="T44" fmla="*/ 2147483647 w 1363"/>
                <a:gd name="T45" fmla="*/ 2076609263 h 1283"/>
                <a:gd name="T46" fmla="*/ 2147483647 w 1363"/>
                <a:gd name="T47" fmla="*/ 2101810822 h 1283"/>
                <a:gd name="T48" fmla="*/ 2147483647 w 1363"/>
                <a:gd name="T49" fmla="*/ 2144654267 h 1283"/>
                <a:gd name="T50" fmla="*/ 2147483647 w 1363"/>
                <a:gd name="T51" fmla="*/ 2147483647 h 1283"/>
                <a:gd name="T52" fmla="*/ 2147483647 w 1363"/>
                <a:gd name="T53" fmla="*/ 2071568951 h 1283"/>
                <a:gd name="T54" fmla="*/ 2147483647 w 1363"/>
                <a:gd name="T55" fmla="*/ 2119452707 h 1283"/>
                <a:gd name="T56" fmla="*/ 2147483647 w 1363"/>
                <a:gd name="T57" fmla="*/ 2147483647 h 1283"/>
                <a:gd name="T58" fmla="*/ 2147483647 w 1363"/>
                <a:gd name="T59" fmla="*/ 2147483647 h 1283"/>
                <a:gd name="T60" fmla="*/ 2147483647 w 1363"/>
                <a:gd name="T61" fmla="*/ 2147483647 h 1283"/>
                <a:gd name="T62" fmla="*/ 2147483647 w 1363"/>
                <a:gd name="T63" fmla="*/ 2147483647 h 1283"/>
                <a:gd name="T64" fmla="*/ 2147483647 w 1363"/>
                <a:gd name="T65" fmla="*/ 2147483647 h 1283"/>
                <a:gd name="T66" fmla="*/ 2147483647 w 1363"/>
                <a:gd name="T67" fmla="*/ 2147483647 h 1283"/>
                <a:gd name="T68" fmla="*/ 2147483647 w 1363"/>
                <a:gd name="T69" fmla="*/ 2147483647 h 1283"/>
                <a:gd name="T70" fmla="*/ 1910278105 w 1363"/>
                <a:gd name="T71" fmla="*/ 2147483647 h 1283"/>
                <a:gd name="T72" fmla="*/ 1862394371 w 1363"/>
                <a:gd name="T73" fmla="*/ 2147483647 h 1283"/>
                <a:gd name="T74" fmla="*/ 1814512224 w 1363"/>
                <a:gd name="T75" fmla="*/ 2147483647 h 1283"/>
                <a:gd name="T76" fmla="*/ 1799391296 w 1363"/>
                <a:gd name="T77" fmla="*/ 2147483647 h 1283"/>
                <a:gd name="T78" fmla="*/ 1716225395 w 1363"/>
                <a:gd name="T79" fmla="*/ 2147483647 h 1283"/>
                <a:gd name="T80" fmla="*/ 1479330450 w 1363"/>
                <a:gd name="T81" fmla="*/ 2147483647 h 1283"/>
                <a:gd name="T82" fmla="*/ 1365924279 w 1363"/>
                <a:gd name="T83" fmla="*/ 2127012381 h 1283"/>
                <a:gd name="T84" fmla="*/ 1333161474 w 1363"/>
                <a:gd name="T85" fmla="*/ 2053928654 h 1283"/>
                <a:gd name="T86" fmla="*/ 987901065 w 1363"/>
                <a:gd name="T87" fmla="*/ 2038807718 h 1283"/>
                <a:gd name="T88" fmla="*/ 803928775 w 1363"/>
                <a:gd name="T89" fmla="*/ 2147483647 h 1283"/>
                <a:gd name="T90" fmla="*/ 486389274 w 1363"/>
                <a:gd name="T91" fmla="*/ 2028727095 h 1283"/>
                <a:gd name="T92" fmla="*/ 398184552 w 1363"/>
                <a:gd name="T93" fmla="*/ 1721268074 h 1283"/>
                <a:gd name="T94" fmla="*/ 98285267 w 1363"/>
                <a:gd name="T95" fmla="*/ 1431448954 h 1283"/>
                <a:gd name="T96" fmla="*/ 60483739 w 1363"/>
                <a:gd name="T97" fmla="*/ 1340723341 h 1283"/>
                <a:gd name="T98" fmla="*/ 20161244 w 1363"/>
                <a:gd name="T99" fmla="*/ 1328123355 h 1283"/>
                <a:gd name="T100" fmla="*/ 0 w 1363"/>
                <a:gd name="T101" fmla="*/ 1265118663 h 1283"/>
                <a:gd name="T102" fmla="*/ 0 w 1363"/>
                <a:gd name="T103" fmla="*/ 1265118663 h 12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63"/>
                <a:gd name="T157" fmla="*/ 0 h 1283"/>
                <a:gd name="T158" fmla="*/ 1363 w 1363"/>
                <a:gd name="T159" fmla="*/ 1283 h 12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63" h="1283">
                  <a:moveTo>
                    <a:pt x="0" y="502"/>
                  </a:moveTo>
                  <a:lnTo>
                    <a:pt x="371" y="536"/>
                  </a:lnTo>
                  <a:lnTo>
                    <a:pt x="422" y="0"/>
                  </a:lnTo>
                  <a:lnTo>
                    <a:pt x="717" y="17"/>
                  </a:lnTo>
                  <a:lnTo>
                    <a:pt x="707" y="248"/>
                  </a:lnTo>
                  <a:lnTo>
                    <a:pt x="736" y="271"/>
                  </a:lnTo>
                  <a:lnTo>
                    <a:pt x="763" y="271"/>
                  </a:lnTo>
                  <a:lnTo>
                    <a:pt x="785" y="293"/>
                  </a:lnTo>
                  <a:lnTo>
                    <a:pt x="829" y="304"/>
                  </a:lnTo>
                  <a:lnTo>
                    <a:pt x="917" y="343"/>
                  </a:lnTo>
                  <a:lnTo>
                    <a:pt x="934" y="326"/>
                  </a:lnTo>
                  <a:lnTo>
                    <a:pt x="992" y="358"/>
                  </a:lnTo>
                  <a:lnTo>
                    <a:pt x="1068" y="358"/>
                  </a:lnTo>
                  <a:lnTo>
                    <a:pt x="1121" y="343"/>
                  </a:lnTo>
                  <a:lnTo>
                    <a:pt x="1192" y="329"/>
                  </a:lnTo>
                  <a:lnTo>
                    <a:pt x="1260" y="365"/>
                  </a:lnTo>
                  <a:lnTo>
                    <a:pt x="1270" y="377"/>
                  </a:lnTo>
                  <a:lnTo>
                    <a:pt x="1304" y="377"/>
                  </a:lnTo>
                  <a:lnTo>
                    <a:pt x="1312" y="566"/>
                  </a:lnTo>
                  <a:lnTo>
                    <a:pt x="1363" y="660"/>
                  </a:lnTo>
                  <a:lnTo>
                    <a:pt x="1344" y="732"/>
                  </a:lnTo>
                  <a:lnTo>
                    <a:pt x="1348" y="793"/>
                  </a:lnTo>
                  <a:lnTo>
                    <a:pt x="1324" y="824"/>
                  </a:lnTo>
                  <a:lnTo>
                    <a:pt x="1334" y="834"/>
                  </a:lnTo>
                  <a:lnTo>
                    <a:pt x="1278" y="851"/>
                  </a:lnTo>
                  <a:lnTo>
                    <a:pt x="1234" y="856"/>
                  </a:lnTo>
                  <a:lnTo>
                    <a:pt x="1243" y="822"/>
                  </a:lnTo>
                  <a:lnTo>
                    <a:pt x="1217" y="841"/>
                  </a:lnTo>
                  <a:lnTo>
                    <a:pt x="1219" y="880"/>
                  </a:lnTo>
                  <a:lnTo>
                    <a:pt x="1190" y="919"/>
                  </a:lnTo>
                  <a:lnTo>
                    <a:pt x="1029" y="1000"/>
                  </a:lnTo>
                  <a:lnTo>
                    <a:pt x="976" y="1053"/>
                  </a:lnTo>
                  <a:lnTo>
                    <a:pt x="931" y="1165"/>
                  </a:lnTo>
                  <a:lnTo>
                    <a:pt x="970" y="1283"/>
                  </a:lnTo>
                  <a:lnTo>
                    <a:pt x="931" y="1283"/>
                  </a:lnTo>
                  <a:lnTo>
                    <a:pt x="758" y="1222"/>
                  </a:lnTo>
                  <a:lnTo>
                    <a:pt x="739" y="1171"/>
                  </a:lnTo>
                  <a:lnTo>
                    <a:pt x="720" y="1148"/>
                  </a:lnTo>
                  <a:lnTo>
                    <a:pt x="714" y="1082"/>
                  </a:lnTo>
                  <a:lnTo>
                    <a:pt x="681" y="1056"/>
                  </a:lnTo>
                  <a:lnTo>
                    <a:pt x="587" y="878"/>
                  </a:lnTo>
                  <a:lnTo>
                    <a:pt x="542" y="844"/>
                  </a:lnTo>
                  <a:lnTo>
                    <a:pt x="529" y="815"/>
                  </a:lnTo>
                  <a:lnTo>
                    <a:pt x="392" y="809"/>
                  </a:lnTo>
                  <a:lnTo>
                    <a:pt x="319" y="893"/>
                  </a:lnTo>
                  <a:lnTo>
                    <a:pt x="193" y="805"/>
                  </a:lnTo>
                  <a:lnTo>
                    <a:pt x="158" y="683"/>
                  </a:lnTo>
                  <a:lnTo>
                    <a:pt x="39" y="568"/>
                  </a:lnTo>
                  <a:lnTo>
                    <a:pt x="24" y="532"/>
                  </a:lnTo>
                  <a:lnTo>
                    <a:pt x="8" y="527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 dirty="0"/>
            </a:p>
          </p:txBody>
        </p:sp>
        <p:grpSp>
          <p:nvGrpSpPr>
            <p:cNvPr id="6" name="Group 127"/>
            <p:cNvGrpSpPr/>
            <p:nvPr/>
          </p:nvGrpSpPr>
          <p:grpSpPr>
            <a:xfrm>
              <a:off x="3448883" y="1772755"/>
              <a:ext cx="2241550" cy="2501901"/>
              <a:chOff x="3459163" y="1844675"/>
              <a:chExt cx="2241550" cy="2501901"/>
            </a:xfrm>
            <a:solidFill>
              <a:srgbClr val="9966FF"/>
            </a:solidFill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>
                <a:off x="3546475" y="1851025"/>
                <a:ext cx="1017588" cy="623888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592" y="29"/>
                  </a:cxn>
                  <a:cxn ang="0">
                    <a:pos x="596" y="127"/>
                  </a:cxn>
                  <a:cxn ang="0">
                    <a:pos x="621" y="207"/>
                  </a:cxn>
                  <a:cxn ang="0">
                    <a:pos x="624" y="310"/>
                  </a:cxn>
                  <a:cxn ang="0">
                    <a:pos x="641" y="393"/>
                  </a:cxn>
                  <a:cxn ang="0">
                    <a:pos x="304" y="383"/>
                  </a:cxn>
                  <a:cxn ang="0">
                    <a:pos x="0" y="361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641" h="393">
                    <a:moveTo>
                      <a:pt x="34" y="0"/>
                    </a:moveTo>
                    <a:lnTo>
                      <a:pt x="592" y="29"/>
                    </a:lnTo>
                    <a:lnTo>
                      <a:pt x="596" y="127"/>
                    </a:lnTo>
                    <a:lnTo>
                      <a:pt x="621" y="207"/>
                    </a:lnTo>
                    <a:lnTo>
                      <a:pt x="624" y="310"/>
                    </a:lnTo>
                    <a:lnTo>
                      <a:pt x="641" y="393"/>
                    </a:lnTo>
                    <a:lnTo>
                      <a:pt x="304" y="383"/>
                    </a:lnTo>
                    <a:lnTo>
                      <a:pt x="0" y="36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494088" y="2424113"/>
                <a:ext cx="1087438" cy="7096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7" y="22"/>
                  </a:cxn>
                  <a:cxn ang="0">
                    <a:pos x="674" y="32"/>
                  </a:cxn>
                  <a:cxn ang="0">
                    <a:pos x="651" y="74"/>
                  </a:cxn>
                  <a:cxn ang="0">
                    <a:pos x="685" y="105"/>
                  </a:cxn>
                  <a:cxn ang="0">
                    <a:pos x="683" y="325"/>
                  </a:cxn>
                  <a:cxn ang="0">
                    <a:pos x="669" y="323"/>
                  </a:cxn>
                  <a:cxn ang="0">
                    <a:pos x="669" y="352"/>
                  </a:cxn>
                  <a:cxn ang="0">
                    <a:pos x="681" y="373"/>
                  </a:cxn>
                  <a:cxn ang="0">
                    <a:pos x="674" y="395"/>
                  </a:cxn>
                  <a:cxn ang="0">
                    <a:pos x="681" y="447"/>
                  </a:cxn>
                  <a:cxn ang="0">
                    <a:pos x="666" y="440"/>
                  </a:cxn>
                  <a:cxn ang="0">
                    <a:pos x="647" y="422"/>
                  </a:cxn>
                  <a:cxn ang="0">
                    <a:pos x="588" y="401"/>
                  </a:cxn>
                  <a:cxn ang="0">
                    <a:pos x="529" y="405"/>
                  </a:cxn>
                  <a:cxn ang="0">
                    <a:pos x="495" y="379"/>
                  </a:cxn>
                  <a:cxn ang="0">
                    <a:pos x="0" y="351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685" h="447">
                    <a:moveTo>
                      <a:pt x="33" y="0"/>
                    </a:moveTo>
                    <a:lnTo>
                      <a:pt x="337" y="22"/>
                    </a:lnTo>
                    <a:lnTo>
                      <a:pt x="674" y="32"/>
                    </a:lnTo>
                    <a:lnTo>
                      <a:pt x="651" y="74"/>
                    </a:lnTo>
                    <a:lnTo>
                      <a:pt x="685" y="105"/>
                    </a:lnTo>
                    <a:lnTo>
                      <a:pt x="683" y="325"/>
                    </a:lnTo>
                    <a:lnTo>
                      <a:pt x="669" y="323"/>
                    </a:lnTo>
                    <a:lnTo>
                      <a:pt x="669" y="352"/>
                    </a:lnTo>
                    <a:lnTo>
                      <a:pt x="681" y="373"/>
                    </a:lnTo>
                    <a:lnTo>
                      <a:pt x="674" y="395"/>
                    </a:lnTo>
                    <a:lnTo>
                      <a:pt x="681" y="447"/>
                    </a:lnTo>
                    <a:lnTo>
                      <a:pt x="666" y="440"/>
                    </a:lnTo>
                    <a:lnTo>
                      <a:pt x="647" y="422"/>
                    </a:lnTo>
                    <a:lnTo>
                      <a:pt x="588" y="401"/>
                    </a:lnTo>
                    <a:lnTo>
                      <a:pt x="529" y="405"/>
                    </a:lnTo>
                    <a:lnTo>
                      <a:pt x="495" y="379"/>
                    </a:lnTo>
                    <a:lnTo>
                      <a:pt x="0" y="35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92" name="Freeform 21"/>
              <p:cNvSpPr>
                <a:spLocks/>
              </p:cNvSpPr>
              <p:nvPr/>
            </p:nvSpPr>
            <p:spPr bwMode="auto">
              <a:xfrm>
                <a:off x="3459163" y="2981325"/>
                <a:ext cx="1274763" cy="62071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517" y="28"/>
                  </a:cxn>
                  <a:cxn ang="0">
                    <a:pos x="551" y="54"/>
                  </a:cxn>
                  <a:cxn ang="0">
                    <a:pos x="610" y="50"/>
                  </a:cxn>
                  <a:cxn ang="0">
                    <a:pos x="669" y="71"/>
                  </a:cxn>
                  <a:cxn ang="0">
                    <a:pos x="688" y="89"/>
                  </a:cxn>
                  <a:cxn ang="0">
                    <a:pos x="703" y="96"/>
                  </a:cxn>
                  <a:cxn ang="0">
                    <a:pos x="730" y="171"/>
                  </a:cxn>
                  <a:cxn ang="0">
                    <a:pos x="730" y="193"/>
                  </a:cxn>
                  <a:cxn ang="0">
                    <a:pos x="749" y="228"/>
                  </a:cxn>
                  <a:cxn ang="0">
                    <a:pos x="757" y="284"/>
                  </a:cxn>
                  <a:cxn ang="0">
                    <a:pos x="752" y="301"/>
                  </a:cxn>
                  <a:cxn ang="0">
                    <a:pos x="764" y="320"/>
                  </a:cxn>
                  <a:cxn ang="0">
                    <a:pos x="803" y="391"/>
                  </a:cxn>
                  <a:cxn ang="0">
                    <a:pos x="445" y="388"/>
                  </a:cxn>
                  <a:cxn ang="0">
                    <a:pos x="174" y="371"/>
                  </a:cxn>
                  <a:cxn ang="0">
                    <a:pos x="183" y="254"/>
                  </a:cxn>
                  <a:cxn ang="0">
                    <a:pos x="0" y="237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803" h="391">
                    <a:moveTo>
                      <a:pt x="22" y="0"/>
                    </a:moveTo>
                    <a:lnTo>
                      <a:pt x="517" y="28"/>
                    </a:lnTo>
                    <a:lnTo>
                      <a:pt x="551" y="54"/>
                    </a:lnTo>
                    <a:lnTo>
                      <a:pt x="610" y="50"/>
                    </a:lnTo>
                    <a:lnTo>
                      <a:pt x="669" y="71"/>
                    </a:lnTo>
                    <a:lnTo>
                      <a:pt x="688" y="89"/>
                    </a:lnTo>
                    <a:lnTo>
                      <a:pt x="703" y="96"/>
                    </a:lnTo>
                    <a:lnTo>
                      <a:pt x="730" y="171"/>
                    </a:lnTo>
                    <a:lnTo>
                      <a:pt x="730" y="193"/>
                    </a:lnTo>
                    <a:lnTo>
                      <a:pt x="749" y="228"/>
                    </a:lnTo>
                    <a:lnTo>
                      <a:pt x="757" y="284"/>
                    </a:lnTo>
                    <a:lnTo>
                      <a:pt x="752" y="301"/>
                    </a:lnTo>
                    <a:lnTo>
                      <a:pt x="764" y="320"/>
                    </a:lnTo>
                    <a:lnTo>
                      <a:pt x="803" y="391"/>
                    </a:lnTo>
                    <a:lnTo>
                      <a:pt x="445" y="388"/>
                    </a:lnTo>
                    <a:lnTo>
                      <a:pt x="174" y="371"/>
                    </a:lnTo>
                    <a:lnTo>
                      <a:pt x="183" y="254"/>
                    </a:lnTo>
                    <a:lnTo>
                      <a:pt x="0" y="237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93" name="Freeform 22"/>
              <p:cNvSpPr>
                <a:spLocks/>
              </p:cNvSpPr>
              <p:nvPr/>
            </p:nvSpPr>
            <p:spPr bwMode="auto">
              <a:xfrm>
                <a:off x="3697288" y="3570288"/>
                <a:ext cx="1149350" cy="6048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95" y="17"/>
                  </a:cxn>
                  <a:cxn ang="0">
                    <a:pos x="653" y="20"/>
                  </a:cxn>
                  <a:cxn ang="0">
                    <a:pos x="672" y="37"/>
                  </a:cxn>
                  <a:cxn ang="0">
                    <a:pos x="684" y="34"/>
                  </a:cxn>
                  <a:cxn ang="0">
                    <a:pos x="697" y="52"/>
                  </a:cxn>
                  <a:cxn ang="0">
                    <a:pos x="685" y="52"/>
                  </a:cxn>
                  <a:cxn ang="0">
                    <a:pos x="674" y="76"/>
                  </a:cxn>
                  <a:cxn ang="0">
                    <a:pos x="702" y="117"/>
                  </a:cxn>
                  <a:cxn ang="0">
                    <a:pos x="724" y="123"/>
                  </a:cxn>
                  <a:cxn ang="0">
                    <a:pos x="721" y="379"/>
                  </a:cxn>
                  <a:cxn ang="0">
                    <a:pos x="414" y="381"/>
                  </a:cxn>
                  <a:cxn ang="0">
                    <a:pos x="0" y="36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724" h="381">
                    <a:moveTo>
                      <a:pt x="24" y="0"/>
                    </a:moveTo>
                    <a:lnTo>
                      <a:pt x="295" y="17"/>
                    </a:lnTo>
                    <a:lnTo>
                      <a:pt x="653" y="20"/>
                    </a:lnTo>
                    <a:lnTo>
                      <a:pt x="672" y="37"/>
                    </a:lnTo>
                    <a:lnTo>
                      <a:pt x="684" y="34"/>
                    </a:lnTo>
                    <a:lnTo>
                      <a:pt x="697" y="52"/>
                    </a:lnTo>
                    <a:lnTo>
                      <a:pt x="685" y="52"/>
                    </a:lnTo>
                    <a:lnTo>
                      <a:pt x="674" y="76"/>
                    </a:lnTo>
                    <a:lnTo>
                      <a:pt x="702" y="117"/>
                    </a:lnTo>
                    <a:lnTo>
                      <a:pt x="724" y="123"/>
                    </a:lnTo>
                    <a:lnTo>
                      <a:pt x="721" y="379"/>
                    </a:lnTo>
                    <a:lnTo>
                      <a:pt x="414" y="381"/>
                    </a:lnTo>
                    <a:lnTo>
                      <a:pt x="0" y="36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94" name="Freeform 24"/>
              <p:cNvSpPr>
                <a:spLocks/>
              </p:cNvSpPr>
              <p:nvPr/>
            </p:nvSpPr>
            <p:spPr bwMode="auto">
              <a:xfrm>
                <a:off x="4486275" y="1844675"/>
                <a:ext cx="1006475" cy="1095375"/>
              </a:xfrm>
              <a:custGeom>
                <a:avLst/>
                <a:gdLst/>
                <a:ahLst/>
                <a:cxnLst>
                  <a:cxn ang="0">
                    <a:pos x="4" y="131"/>
                  </a:cxn>
                  <a:cxn ang="0">
                    <a:pos x="29" y="211"/>
                  </a:cxn>
                  <a:cxn ang="0">
                    <a:pos x="32" y="314"/>
                  </a:cxn>
                  <a:cxn ang="0">
                    <a:pos x="49" y="397"/>
                  </a:cxn>
                  <a:cxn ang="0">
                    <a:pos x="26" y="439"/>
                  </a:cxn>
                  <a:cxn ang="0">
                    <a:pos x="60" y="470"/>
                  </a:cxn>
                  <a:cxn ang="0">
                    <a:pos x="58" y="690"/>
                  </a:cxn>
                  <a:cxn ang="0">
                    <a:pos x="521" y="680"/>
                  </a:cxn>
                  <a:cxn ang="0">
                    <a:pos x="512" y="638"/>
                  </a:cxn>
                  <a:cxn ang="0">
                    <a:pos x="463" y="600"/>
                  </a:cxn>
                  <a:cxn ang="0">
                    <a:pos x="438" y="573"/>
                  </a:cxn>
                  <a:cxn ang="0">
                    <a:pos x="375" y="534"/>
                  </a:cxn>
                  <a:cxn ang="0">
                    <a:pos x="377" y="470"/>
                  </a:cxn>
                  <a:cxn ang="0">
                    <a:pos x="363" y="429"/>
                  </a:cxn>
                  <a:cxn ang="0">
                    <a:pos x="416" y="368"/>
                  </a:cxn>
                  <a:cxn ang="0">
                    <a:pos x="412" y="307"/>
                  </a:cxn>
                  <a:cxn ang="0">
                    <a:pos x="497" y="244"/>
                  </a:cxn>
                  <a:cxn ang="0">
                    <a:pos x="517" y="209"/>
                  </a:cxn>
                  <a:cxn ang="0">
                    <a:pos x="634" y="148"/>
                  </a:cxn>
                  <a:cxn ang="0">
                    <a:pos x="582" y="126"/>
                  </a:cxn>
                  <a:cxn ang="0">
                    <a:pos x="536" y="129"/>
                  </a:cxn>
                  <a:cxn ang="0">
                    <a:pos x="526" y="112"/>
                  </a:cxn>
                  <a:cxn ang="0">
                    <a:pos x="441" y="111"/>
                  </a:cxn>
                  <a:cxn ang="0">
                    <a:pos x="385" y="95"/>
                  </a:cxn>
                  <a:cxn ang="0">
                    <a:pos x="268" y="83"/>
                  </a:cxn>
                  <a:cxn ang="0">
                    <a:pos x="251" y="63"/>
                  </a:cxn>
                  <a:cxn ang="0">
                    <a:pos x="204" y="43"/>
                  </a:cxn>
                  <a:cxn ang="0">
                    <a:pos x="195" y="0"/>
                  </a:cxn>
                  <a:cxn ang="0">
                    <a:pos x="165" y="0"/>
                  </a:cxn>
                  <a:cxn ang="0">
                    <a:pos x="165" y="33"/>
                  </a:cxn>
                  <a:cxn ang="0">
                    <a:pos x="0" y="33"/>
                  </a:cxn>
                  <a:cxn ang="0">
                    <a:pos x="4" y="131"/>
                  </a:cxn>
                  <a:cxn ang="0">
                    <a:pos x="4" y="131"/>
                  </a:cxn>
                </a:cxnLst>
                <a:rect l="0" t="0" r="r" b="b"/>
                <a:pathLst>
                  <a:path w="634" h="690">
                    <a:moveTo>
                      <a:pt x="4" y="131"/>
                    </a:moveTo>
                    <a:lnTo>
                      <a:pt x="29" y="211"/>
                    </a:lnTo>
                    <a:lnTo>
                      <a:pt x="32" y="314"/>
                    </a:lnTo>
                    <a:lnTo>
                      <a:pt x="49" y="397"/>
                    </a:lnTo>
                    <a:lnTo>
                      <a:pt x="26" y="439"/>
                    </a:lnTo>
                    <a:lnTo>
                      <a:pt x="60" y="470"/>
                    </a:lnTo>
                    <a:lnTo>
                      <a:pt x="58" y="690"/>
                    </a:lnTo>
                    <a:lnTo>
                      <a:pt x="521" y="680"/>
                    </a:lnTo>
                    <a:lnTo>
                      <a:pt x="512" y="638"/>
                    </a:lnTo>
                    <a:lnTo>
                      <a:pt x="463" y="600"/>
                    </a:lnTo>
                    <a:lnTo>
                      <a:pt x="438" y="573"/>
                    </a:lnTo>
                    <a:lnTo>
                      <a:pt x="375" y="534"/>
                    </a:lnTo>
                    <a:lnTo>
                      <a:pt x="377" y="470"/>
                    </a:lnTo>
                    <a:lnTo>
                      <a:pt x="363" y="429"/>
                    </a:lnTo>
                    <a:lnTo>
                      <a:pt x="416" y="368"/>
                    </a:lnTo>
                    <a:lnTo>
                      <a:pt x="412" y="307"/>
                    </a:lnTo>
                    <a:lnTo>
                      <a:pt x="497" y="244"/>
                    </a:lnTo>
                    <a:lnTo>
                      <a:pt x="517" y="209"/>
                    </a:lnTo>
                    <a:lnTo>
                      <a:pt x="634" y="148"/>
                    </a:lnTo>
                    <a:lnTo>
                      <a:pt x="582" y="126"/>
                    </a:lnTo>
                    <a:lnTo>
                      <a:pt x="536" y="129"/>
                    </a:lnTo>
                    <a:lnTo>
                      <a:pt x="526" y="112"/>
                    </a:lnTo>
                    <a:lnTo>
                      <a:pt x="441" y="111"/>
                    </a:lnTo>
                    <a:lnTo>
                      <a:pt x="385" y="95"/>
                    </a:lnTo>
                    <a:lnTo>
                      <a:pt x="268" y="83"/>
                    </a:lnTo>
                    <a:lnTo>
                      <a:pt x="251" y="63"/>
                    </a:lnTo>
                    <a:lnTo>
                      <a:pt x="204" y="43"/>
                    </a:lnTo>
                    <a:lnTo>
                      <a:pt x="195" y="0"/>
                    </a:lnTo>
                    <a:lnTo>
                      <a:pt x="165" y="0"/>
                    </a:lnTo>
                    <a:lnTo>
                      <a:pt x="165" y="33"/>
                    </a:lnTo>
                    <a:lnTo>
                      <a:pt x="0" y="33"/>
                    </a:lnTo>
                    <a:lnTo>
                      <a:pt x="4" y="131"/>
                    </a:lnTo>
                    <a:lnTo>
                      <a:pt x="4" y="13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4556125" y="2924175"/>
                <a:ext cx="923925" cy="5969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2" y="58"/>
                  </a:cxn>
                  <a:cxn ang="0">
                    <a:pos x="5" y="80"/>
                  </a:cxn>
                  <a:cxn ang="0">
                    <a:pos x="12" y="132"/>
                  </a:cxn>
                  <a:cxn ang="0">
                    <a:pos x="39" y="207"/>
                  </a:cxn>
                  <a:cxn ang="0">
                    <a:pos x="39" y="229"/>
                  </a:cxn>
                  <a:cxn ang="0">
                    <a:pos x="58" y="264"/>
                  </a:cxn>
                  <a:cxn ang="0">
                    <a:pos x="66" y="320"/>
                  </a:cxn>
                  <a:cxn ang="0">
                    <a:pos x="61" y="337"/>
                  </a:cxn>
                  <a:cxn ang="0">
                    <a:pos x="73" y="356"/>
                  </a:cxn>
                  <a:cxn ang="0">
                    <a:pos x="450" y="347"/>
                  </a:cxn>
                  <a:cxn ang="0">
                    <a:pos x="477" y="376"/>
                  </a:cxn>
                  <a:cxn ang="0">
                    <a:pos x="516" y="292"/>
                  </a:cxn>
                  <a:cxn ang="0">
                    <a:pos x="504" y="259"/>
                  </a:cxn>
                  <a:cxn ang="0">
                    <a:pos x="568" y="208"/>
                  </a:cxn>
                  <a:cxn ang="0">
                    <a:pos x="582" y="171"/>
                  </a:cxn>
                  <a:cxn ang="0">
                    <a:pos x="534" y="117"/>
                  </a:cxn>
                  <a:cxn ang="0">
                    <a:pos x="485" y="61"/>
                  </a:cxn>
                  <a:cxn ang="0">
                    <a:pos x="477" y="0"/>
                  </a:cxn>
                  <a:cxn ang="0">
                    <a:pos x="14" y="10"/>
                  </a:cxn>
                  <a:cxn ang="0">
                    <a:pos x="0" y="8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582" h="376">
                    <a:moveTo>
                      <a:pt x="0" y="37"/>
                    </a:moveTo>
                    <a:lnTo>
                      <a:pt x="12" y="58"/>
                    </a:lnTo>
                    <a:lnTo>
                      <a:pt x="5" y="80"/>
                    </a:lnTo>
                    <a:lnTo>
                      <a:pt x="12" y="132"/>
                    </a:lnTo>
                    <a:lnTo>
                      <a:pt x="39" y="207"/>
                    </a:lnTo>
                    <a:lnTo>
                      <a:pt x="39" y="229"/>
                    </a:lnTo>
                    <a:lnTo>
                      <a:pt x="58" y="264"/>
                    </a:lnTo>
                    <a:lnTo>
                      <a:pt x="66" y="320"/>
                    </a:lnTo>
                    <a:lnTo>
                      <a:pt x="61" y="337"/>
                    </a:lnTo>
                    <a:lnTo>
                      <a:pt x="73" y="356"/>
                    </a:lnTo>
                    <a:lnTo>
                      <a:pt x="450" y="347"/>
                    </a:lnTo>
                    <a:lnTo>
                      <a:pt x="477" y="376"/>
                    </a:lnTo>
                    <a:lnTo>
                      <a:pt x="516" y="292"/>
                    </a:lnTo>
                    <a:lnTo>
                      <a:pt x="504" y="259"/>
                    </a:lnTo>
                    <a:lnTo>
                      <a:pt x="568" y="208"/>
                    </a:lnTo>
                    <a:lnTo>
                      <a:pt x="582" y="171"/>
                    </a:lnTo>
                    <a:lnTo>
                      <a:pt x="534" y="117"/>
                    </a:lnTo>
                    <a:lnTo>
                      <a:pt x="485" y="61"/>
                    </a:lnTo>
                    <a:lnTo>
                      <a:pt x="477" y="0"/>
                    </a:lnTo>
                    <a:lnTo>
                      <a:pt x="14" y="10"/>
                    </a:lnTo>
                    <a:lnTo>
                      <a:pt x="0" y="8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96" name="Freeform 26"/>
              <p:cNvSpPr>
                <a:spLocks/>
              </p:cNvSpPr>
              <p:nvPr/>
            </p:nvSpPr>
            <p:spPr bwMode="auto">
              <a:xfrm>
                <a:off x="4672013" y="3475038"/>
                <a:ext cx="1028700" cy="871538"/>
              </a:xfrm>
              <a:custGeom>
                <a:avLst/>
                <a:gdLst/>
                <a:ahLst/>
                <a:cxnLst>
                  <a:cxn ang="0">
                    <a:pos x="39" y="80"/>
                  </a:cxn>
                  <a:cxn ang="0">
                    <a:pos x="58" y="97"/>
                  </a:cxn>
                  <a:cxn ang="0">
                    <a:pos x="70" y="94"/>
                  </a:cxn>
                  <a:cxn ang="0">
                    <a:pos x="83" y="112"/>
                  </a:cxn>
                  <a:cxn ang="0">
                    <a:pos x="71" y="112"/>
                  </a:cxn>
                  <a:cxn ang="0">
                    <a:pos x="60" y="136"/>
                  </a:cxn>
                  <a:cxn ang="0">
                    <a:pos x="88" y="177"/>
                  </a:cxn>
                  <a:cxn ang="0">
                    <a:pos x="110" y="183"/>
                  </a:cxn>
                  <a:cxn ang="0">
                    <a:pos x="107" y="439"/>
                  </a:cxn>
                  <a:cxn ang="0">
                    <a:pos x="110" y="502"/>
                  </a:cxn>
                  <a:cxn ang="0">
                    <a:pos x="541" y="488"/>
                  </a:cxn>
                  <a:cxn ang="0">
                    <a:pos x="544" y="526"/>
                  </a:cxn>
                  <a:cxn ang="0">
                    <a:pos x="527" y="549"/>
                  </a:cxn>
                  <a:cxn ang="0">
                    <a:pos x="594" y="546"/>
                  </a:cxn>
                  <a:cxn ang="0">
                    <a:pos x="605" y="526"/>
                  </a:cxn>
                  <a:cxn ang="0">
                    <a:pos x="605" y="502"/>
                  </a:cxn>
                  <a:cxn ang="0">
                    <a:pos x="621" y="485"/>
                  </a:cxn>
                  <a:cxn ang="0">
                    <a:pos x="626" y="466"/>
                  </a:cxn>
                  <a:cxn ang="0">
                    <a:pos x="643" y="465"/>
                  </a:cxn>
                  <a:cxn ang="0">
                    <a:pos x="648" y="427"/>
                  </a:cxn>
                  <a:cxn ang="0">
                    <a:pos x="624" y="422"/>
                  </a:cxn>
                  <a:cxn ang="0">
                    <a:pos x="609" y="395"/>
                  </a:cxn>
                  <a:cxn ang="0">
                    <a:pos x="585" y="329"/>
                  </a:cxn>
                  <a:cxn ang="0">
                    <a:pos x="558" y="319"/>
                  </a:cxn>
                  <a:cxn ang="0">
                    <a:pos x="527" y="295"/>
                  </a:cxn>
                  <a:cxn ang="0">
                    <a:pos x="516" y="261"/>
                  </a:cxn>
                  <a:cxn ang="0">
                    <a:pos x="534" y="209"/>
                  </a:cxn>
                  <a:cxn ang="0">
                    <a:pos x="519" y="199"/>
                  </a:cxn>
                  <a:cxn ang="0">
                    <a:pos x="482" y="199"/>
                  </a:cxn>
                  <a:cxn ang="0">
                    <a:pos x="473" y="167"/>
                  </a:cxn>
                  <a:cxn ang="0">
                    <a:pos x="410" y="102"/>
                  </a:cxn>
                  <a:cxn ang="0">
                    <a:pos x="397" y="50"/>
                  </a:cxn>
                  <a:cxn ang="0">
                    <a:pos x="404" y="29"/>
                  </a:cxn>
                  <a:cxn ang="0">
                    <a:pos x="377" y="0"/>
                  </a:cxn>
                  <a:cxn ang="0">
                    <a:pos x="0" y="9"/>
                  </a:cxn>
                  <a:cxn ang="0">
                    <a:pos x="39" y="80"/>
                  </a:cxn>
                  <a:cxn ang="0">
                    <a:pos x="39" y="80"/>
                  </a:cxn>
                </a:cxnLst>
                <a:rect l="0" t="0" r="r" b="b"/>
                <a:pathLst>
                  <a:path w="648" h="549">
                    <a:moveTo>
                      <a:pt x="39" y="80"/>
                    </a:moveTo>
                    <a:lnTo>
                      <a:pt x="58" y="97"/>
                    </a:lnTo>
                    <a:lnTo>
                      <a:pt x="70" y="94"/>
                    </a:lnTo>
                    <a:lnTo>
                      <a:pt x="83" y="112"/>
                    </a:lnTo>
                    <a:lnTo>
                      <a:pt x="71" y="112"/>
                    </a:lnTo>
                    <a:lnTo>
                      <a:pt x="60" y="136"/>
                    </a:lnTo>
                    <a:lnTo>
                      <a:pt x="88" y="177"/>
                    </a:lnTo>
                    <a:lnTo>
                      <a:pt x="110" y="183"/>
                    </a:lnTo>
                    <a:lnTo>
                      <a:pt x="107" y="439"/>
                    </a:lnTo>
                    <a:lnTo>
                      <a:pt x="110" y="502"/>
                    </a:lnTo>
                    <a:lnTo>
                      <a:pt x="541" y="488"/>
                    </a:lnTo>
                    <a:lnTo>
                      <a:pt x="544" y="526"/>
                    </a:lnTo>
                    <a:lnTo>
                      <a:pt x="527" y="549"/>
                    </a:lnTo>
                    <a:lnTo>
                      <a:pt x="594" y="546"/>
                    </a:lnTo>
                    <a:lnTo>
                      <a:pt x="605" y="526"/>
                    </a:lnTo>
                    <a:lnTo>
                      <a:pt x="605" y="502"/>
                    </a:lnTo>
                    <a:lnTo>
                      <a:pt x="621" y="485"/>
                    </a:lnTo>
                    <a:lnTo>
                      <a:pt x="626" y="466"/>
                    </a:lnTo>
                    <a:lnTo>
                      <a:pt x="643" y="465"/>
                    </a:lnTo>
                    <a:lnTo>
                      <a:pt x="648" y="427"/>
                    </a:lnTo>
                    <a:lnTo>
                      <a:pt x="624" y="422"/>
                    </a:lnTo>
                    <a:lnTo>
                      <a:pt x="609" y="395"/>
                    </a:lnTo>
                    <a:lnTo>
                      <a:pt x="585" y="329"/>
                    </a:lnTo>
                    <a:lnTo>
                      <a:pt x="558" y="319"/>
                    </a:lnTo>
                    <a:lnTo>
                      <a:pt x="527" y="295"/>
                    </a:lnTo>
                    <a:lnTo>
                      <a:pt x="516" y="261"/>
                    </a:lnTo>
                    <a:lnTo>
                      <a:pt x="534" y="209"/>
                    </a:lnTo>
                    <a:lnTo>
                      <a:pt x="519" y="199"/>
                    </a:lnTo>
                    <a:lnTo>
                      <a:pt x="482" y="199"/>
                    </a:lnTo>
                    <a:lnTo>
                      <a:pt x="473" y="167"/>
                    </a:lnTo>
                    <a:lnTo>
                      <a:pt x="410" y="102"/>
                    </a:lnTo>
                    <a:lnTo>
                      <a:pt x="397" y="50"/>
                    </a:lnTo>
                    <a:lnTo>
                      <a:pt x="404" y="29"/>
                    </a:lnTo>
                    <a:lnTo>
                      <a:pt x="377" y="0"/>
                    </a:lnTo>
                    <a:lnTo>
                      <a:pt x="0" y="9"/>
                    </a:lnTo>
                    <a:lnTo>
                      <a:pt x="39" y="80"/>
                    </a:lnTo>
                    <a:lnTo>
                      <a:pt x="39" y="8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7" name="Group 125"/>
            <p:cNvGrpSpPr/>
            <p:nvPr/>
          </p:nvGrpSpPr>
          <p:grpSpPr>
            <a:xfrm>
              <a:off x="3623901" y="4238178"/>
              <a:ext cx="2287587" cy="1538288"/>
              <a:chOff x="3541713" y="4135438"/>
              <a:chExt cx="2287587" cy="1538288"/>
            </a:xfrm>
            <a:solidFill>
              <a:srgbClr val="FF7C80"/>
            </a:solidFill>
          </p:grpSpPr>
          <p:sp>
            <p:nvSpPr>
              <p:cNvPr id="87" name="Freeform 23"/>
              <p:cNvSpPr>
                <a:spLocks/>
              </p:cNvSpPr>
              <p:nvPr/>
            </p:nvSpPr>
            <p:spPr bwMode="auto">
              <a:xfrm>
                <a:off x="3541713" y="4135438"/>
                <a:ext cx="1335088" cy="6778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8" y="6"/>
                  </a:cxn>
                  <a:cxn ang="0">
                    <a:pos x="512" y="25"/>
                  </a:cxn>
                  <a:cxn ang="0">
                    <a:pos x="819" y="23"/>
                  </a:cxn>
                  <a:cxn ang="0">
                    <a:pos x="822" y="86"/>
                  </a:cxn>
                  <a:cxn ang="0">
                    <a:pos x="841" y="218"/>
                  </a:cxn>
                  <a:cxn ang="0">
                    <a:pos x="838" y="427"/>
                  </a:cxn>
                  <a:cxn ang="0">
                    <a:pos x="770" y="391"/>
                  </a:cxn>
                  <a:cxn ang="0">
                    <a:pos x="699" y="405"/>
                  </a:cxn>
                  <a:cxn ang="0">
                    <a:pos x="646" y="420"/>
                  </a:cxn>
                  <a:cxn ang="0">
                    <a:pos x="570" y="420"/>
                  </a:cxn>
                  <a:cxn ang="0">
                    <a:pos x="512" y="388"/>
                  </a:cxn>
                  <a:cxn ang="0">
                    <a:pos x="495" y="405"/>
                  </a:cxn>
                  <a:cxn ang="0">
                    <a:pos x="407" y="366"/>
                  </a:cxn>
                  <a:cxn ang="0">
                    <a:pos x="363" y="355"/>
                  </a:cxn>
                  <a:cxn ang="0">
                    <a:pos x="341" y="333"/>
                  </a:cxn>
                  <a:cxn ang="0">
                    <a:pos x="314" y="333"/>
                  </a:cxn>
                  <a:cxn ang="0">
                    <a:pos x="285" y="310"/>
                  </a:cxn>
                  <a:cxn ang="0">
                    <a:pos x="295" y="79"/>
                  </a:cxn>
                  <a:cxn ang="0">
                    <a:pos x="0" y="6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841" h="427">
                    <a:moveTo>
                      <a:pt x="5" y="0"/>
                    </a:moveTo>
                    <a:lnTo>
                      <a:pt x="98" y="6"/>
                    </a:lnTo>
                    <a:lnTo>
                      <a:pt x="512" y="25"/>
                    </a:lnTo>
                    <a:lnTo>
                      <a:pt x="819" y="23"/>
                    </a:lnTo>
                    <a:lnTo>
                      <a:pt x="822" y="86"/>
                    </a:lnTo>
                    <a:lnTo>
                      <a:pt x="841" y="218"/>
                    </a:lnTo>
                    <a:lnTo>
                      <a:pt x="838" y="427"/>
                    </a:lnTo>
                    <a:lnTo>
                      <a:pt x="770" y="391"/>
                    </a:lnTo>
                    <a:lnTo>
                      <a:pt x="699" y="405"/>
                    </a:lnTo>
                    <a:lnTo>
                      <a:pt x="646" y="420"/>
                    </a:lnTo>
                    <a:lnTo>
                      <a:pt x="570" y="420"/>
                    </a:lnTo>
                    <a:lnTo>
                      <a:pt x="512" y="388"/>
                    </a:lnTo>
                    <a:lnTo>
                      <a:pt x="495" y="405"/>
                    </a:lnTo>
                    <a:lnTo>
                      <a:pt x="407" y="366"/>
                    </a:lnTo>
                    <a:lnTo>
                      <a:pt x="363" y="355"/>
                    </a:lnTo>
                    <a:lnTo>
                      <a:pt x="341" y="333"/>
                    </a:lnTo>
                    <a:lnTo>
                      <a:pt x="314" y="333"/>
                    </a:lnTo>
                    <a:lnTo>
                      <a:pt x="285" y="310"/>
                    </a:lnTo>
                    <a:lnTo>
                      <a:pt x="295" y="79"/>
                    </a:lnTo>
                    <a:lnTo>
                      <a:pt x="0" y="6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8" name="Freeform 27"/>
              <p:cNvSpPr>
                <a:spLocks/>
              </p:cNvSpPr>
              <p:nvPr/>
            </p:nvSpPr>
            <p:spPr bwMode="auto">
              <a:xfrm>
                <a:off x="4846638" y="4249738"/>
                <a:ext cx="777875" cy="681038"/>
              </a:xfrm>
              <a:custGeom>
                <a:avLst/>
                <a:gdLst/>
                <a:ahLst/>
                <a:cxnLst>
                  <a:cxn ang="0">
                    <a:pos x="19" y="146"/>
                  </a:cxn>
                  <a:cxn ang="0">
                    <a:pos x="16" y="355"/>
                  </a:cxn>
                  <a:cxn ang="0">
                    <a:pos x="26" y="367"/>
                  </a:cxn>
                  <a:cxn ang="0">
                    <a:pos x="60" y="367"/>
                  </a:cxn>
                  <a:cxn ang="0">
                    <a:pos x="61" y="429"/>
                  </a:cxn>
                  <a:cxn ang="0">
                    <a:pos x="355" y="426"/>
                  </a:cxn>
                  <a:cxn ang="0">
                    <a:pos x="348" y="361"/>
                  </a:cxn>
                  <a:cxn ang="0">
                    <a:pos x="373" y="290"/>
                  </a:cxn>
                  <a:cxn ang="0">
                    <a:pos x="411" y="239"/>
                  </a:cxn>
                  <a:cxn ang="0">
                    <a:pos x="407" y="226"/>
                  </a:cxn>
                  <a:cxn ang="0">
                    <a:pos x="434" y="182"/>
                  </a:cxn>
                  <a:cxn ang="0">
                    <a:pos x="450" y="133"/>
                  </a:cxn>
                  <a:cxn ang="0">
                    <a:pos x="445" y="129"/>
                  </a:cxn>
                  <a:cxn ang="0">
                    <a:pos x="468" y="111"/>
                  </a:cxn>
                  <a:cxn ang="0">
                    <a:pos x="490" y="68"/>
                  </a:cxn>
                  <a:cxn ang="0">
                    <a:pos x="484" y="58"/>
                  </a:cxn>
                  <a:cxn ang="0">
                    <a:pos x="417" y="61"/>
                  </a:cxn>
                  <a:cxn ang="0">
                    <a:pos x="434" y="38"/>
                  </a:cxn>
                  <a:cxn ang="0">
                    <a:pos x="431" y="0"/>
                  </a:cxn>
                  <a:cxn ang="0">
                    <a:pos x="0" y="14"/>
                  </a:cxn>
                  <a:cxn ang="0">
                    <a:pos x="19" y="146"/>
                  </a:cxn>
                  <a:cxn ang="0">
                    <a:pos x="19" y="146"/>
                  </a:cxn>
                </a:cxnLst>
                <a:rect l="0" t="0" r="r" b="b"/>
                <a:pathLst>
                  <a:path w="490" h="429">
                    <a:moveTo>
                      <a:pt x="19" y="146"/>
                    </a:moveTo>
                    <a:lnTo>
                      <a:pt x="16" y="355"/>
                    </a:lnTo>
                    <a:lnTo>
                      <a:pt x="26" y="367"/>
                    </a:lnTo>
                    <a:lnTo>
                      <a:pt x="60" y="367"/>
                    </a:lnTo>
                    <a:lnTo>
                      <a:pt x="61" y="429"/>
                    </a:lnTo>
                    <a:lnTo>
                      <a:pt x="355" y="426"/>
                    </a:lnTo>
                    <a:lnTo>
                      <a:pt x="348" y="361"/>
                    </a:lnTo>
                    <a:lnTo>
                      <a:pt x="373" y="290"/>
                    </a:lnTo>
                    <a:lnTo>
                      <a:pt x="411" y="239"/>
                    </a:lnTo>
                    <a:lnTo>
                      <a:pt x="407" y="226"/>
                    </a:lnTo>
                    <a:lnTo>
                      <a:pt x="434" y="182"/>
                    </a:lnTo>
                    <a:lnTo>
                      <a:pt x="450" y="133"/>
                    </a:lnTo>
                    <a:lnTo>
                      <a:pt x="445" y="129"/>
                    </a:lnTo>
                    <a:lnTo>
                      <a:pt x="468" y="111"/>
                    </a:lnTo>
                    <a:lnTo>
                      <a:pt x="490" y="68"/>
                    </a:lnTo>
                    <a:lnTo>
                      <a:pt x="484" y="58"/>
                    </a:lnTo>
                    <a:lnTo>
                      <a:pt x="417" y="61"/>
                    </a:lnTo>
                    <a:lnTo>
                      <a:pt x="434" y="38"/>
                    </a:lnTo>
                    <a:lnTo>
                      <a:pt x="431" y="0"/>
                    </a:lnTo>
                    <a:lnTo>
                      <a:pt x="0" y="14"/>
                    </a:lnTo>
                    <a:lnTo>
                      <a:pt x="19" y="146"/>
                    </a:lnTo>
                    <a:lnTo>
                      <a:pt x="19" y="14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9" name="Freeform 28"/>
              <p:cNvSpPr>
                <a:spLocks/>
              </p:cNvSpPr>
              <p:nvPr/>
            </p:nvSpPr>
            <p:spPr bwMode="auto">
              <a:xfrm>
                <a:off x="4943475" y="4926013"/>
                <a:ext cx="885825" cy="7477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130"/>
                  </a:cxn>
                  <a:cxn ang="0">
                    <a:pos x="58" y="224"/>
                  </a:cxn>
                  <a:cxn ang="0">
                    <a:pos x="39" y="296"/>
                  </a:cxn>
                  <a:cxn ang="0">
                    <a:pos x="43" y="357"/>
                  </a:cxn>
                  <a:cxn ang="0">
                    <a:pos x="19" y="388"/>
                  </a:cxn>
                  <a:cxn ang="0">
                    <a:pos x="29" y="398"/>
                  </a:cxn>
                  <a:cxn ang="0">
                    <a:pos x="102" y="388"/>
                  </a:cxn>
                  <a:cxn ang="0">
                    <a:pos x="195" y="413"/>
                  </a:cxn>
                  <a:cxn ang="0">
                    <a:pos x="224" y="390"/>
                  </a:cxn>
                  <a:cxn ang="0">
                    <a:pos x="314" y="427"/>
                  </a:cxn>
                  <a:cxn ang="0">
                    <a:pos x="323" y="447"/>
                  </a:cxn>
                  <a:cxn ang="0">
                    <a:pos x="356" y="462"/>
                  </a:cxn>
                  <a:cxn ang="0">
                    <a:pos x="373" y="444"/>
                  </a:cxn>
                  <a:cxn ang="0">
                    <a:pos x="417" y="461"/>
                  </a:cxn>
                  <a:cxn ang="0">
                    <a:pos x="445" y="447"/>
                  </a:cxn>
                  <a:cxn ang="0">
                    <a:pos x="440" y="420"/>
                  </a:cxn>
                  <a:cxn ang="0">
                    <a:pos x="512" y="444"/>
                  </a:cxn>
                  <a:cxn ang="0">
                    <a:pos x="509" y="471"/>
                  </a:cxn>
                  <a:cxn ang="0">
                    <a:pos x="558" y="435"/>
                  </a:cxn>
                  <a:cxn ang="0">
                    <a:pos x="514" y="430"/>
                  </a:cxn>
                  <a:cxn ang="0">
                    <a:pos x="480" y="396"/>
                  </a:cxn>
                  <a:cxn ang="0">
                    <a:pos x="523" y="352"/>
                  </a:cxn>
                  <a:cxn ang="0">
                    <a:pos x="523" y="327"/>
                  </a:cxn>
                  <a:cxn ang="0">
                    <a:pos x="477" y="364"/>
                  </a:cxn>
                  <a:cxn ang="0">
                    <a:pos x="455" y="352"/>
                  </a:cxn>
                  <a:cxn ang="0">
                    <a:pos x="473" y="330"/>
                  </a:cxn>
                  <a:cxn ang="0">
                    <a:pos x="423" y="346"/>
                  </a:cxn>
                  <a:cxn ang="0">
                    <a:pos x="390" y="332"/>
                  </a:cxn>
                  <a:cxn ang="0">
                    <a:pos x="399" y="310"/>
                  </a:cxn>
                  <a:cxn ang="0">
                    <a:pos x="485" y="327"/>
                  </a:cxn>
                  <a:cxn ang="0">
                    <a:pos x="451" y="271"/>
                  </a:cxn>
                  <a:cxn ang="0">
                    <a:pos x="456" y="230"/>
                  </a:cxn>
                  <a:cxn ang="0">
                    <a:pos x="260" y="239"/>
                  </a:cxn>
                  <a:cxn ang="0">
                    <a:pos x="284" y="151"/>
                  </a:cxn>
                  <a:cxn ang="0">
                    <a:pos x="317" y="105"/>
                  </a:cxn>
                  <a:cxn ang="0">
                    <a:pos x="306" y="93"/>
                  </a:cxn>
                  <a:cxn ang="0">
                    <a:pos x="29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558" h="471">
                    <a:moveTo>
                      <a:pt x="0" y="3"/>
                    </a:moveTo>
                    <a:lnTo>
                      <a:pt x="7" y="130"/>
                    </a:lnTo>
                    <a:lnTo>
                      <a:pt x="58" y="224"/>
                    </a:lnTo>
                    <a:lnTo>
                      <a:pt x="39" y="296"/>
                    </a:lnTo>
                    <a:lnTo>
                      <a:pt x="43" y="357"/>
                    </a:lnTo>
                    <a:lnTo>
                      <a:pt x="19" y="388"/>
                    </a:lnTo>
                    <a:lnTo>
                      <a:pt x="29" y="398"/>
                    </a:lnTo>
                    <a:lnTo>
                      <a:pt x="102" y="388"/>
                    </a:lnTo>
                    <a:lnTo>
                      <a:pt x="195" y="413"/>
                    </a:lnTo>
                    <a:lnTo>
                      <a:pt x="224" y="390"/>
                    </a:lnTo>
                    <a:lnTo>
                      <a:pt x="314" y="427"/>
                    </a:lnTo>
                    <a:lnTo>
                      <a:pt x="323" y="447"/>
                    </a:lnTo>
                    <a:lnTo>
                      <a:pt x="356" y="462"/>
                    </a:lnTo>
                    <a:lnTo>
                      <a:pt x="373" y="444"/>
                    </a:lnTo>
                    <a:lnTo>
                      <a:pt x="417" y="461"/>
                    </a:lnTo>
                    <a:lnTo>
                      <a:pt x="445" y="447"/>
                    </a:lnTo>
                    <a:lnTo>
                      <a:pt x="440" y="420"/>
                    </a:lnTo>
                    <a:lnTo>
                      <a:pt x="512" y="444"/>
                    </a:lnTo>
                    <a:lnTo>
                      <a:pt x="509" y="471"/>
                    </a:lnTo>
                    <a:lnTo>
                      <a:pt x="558" y="435"/>
                    </a:lnTo>
                    <a:lnTo>
                      <a:pt x="514" y="430"/>
                    </a:lnTo>
                    <a:lnTo>
                      <a:pt x="480" y="396"/>
                    </a:lnTo>
                    <a:lnTo>
                      <a:pt x="523" y="352"/>
                    </a:lnTo>
                    <a:lnTo>
                      <a:pt x="523" y="327"/>
                    </a:lnTo>
                    <a:lnTo>
                      <a:pt x="477" y="364"/>
                    </a:lnTo>
                    <a:lnTo>
                      <a:pt x="455" y="352"/>
                    </a:lnTo>
                    <a:lnTo>
                      <a:pt x="473" y="330"/>
                    </a:lnTo>
                    <a:lnTo>
                      <a:pt x="423" y="346"/>
                    </a:lnTo>
                    <a:lnTo>
                      <a:pt x="390" y="332"/>
                    </a:lnTo>
                    <a:lnTo>
                      <a:pt x="399" y="310"/>
                    </a:lnTo>
                    <a:lnTo>
                      <a:pt x="485" y="327"/>
                    </a:lnTo>
                    <a:lnTo>
                      <a:pt x="451" y="271"/>
                    </a:lnTo>
                    <a:lnTo>
                      <a:pt x="456" y="230"/>
                    </a:lnTo>
                    <a:lnTo>
                      <a:pt x="260" y="239"/>
                    </a:lnTo>
                    <a:lnTo>
                      <a:pt x="284" y="151"/>
                    </a:lnTo>
                    <a:lnTo>
                      <a:pt x="317" y="105"/>
                    </a:lnTo>
                    <a:lnTo>
                      <a:pt x="306" y="93"/>
                    </a:lnTo>
                    <a:lnTo>
                      <a:pt x="294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8" name="Group 179"/>
            <p:cNvGrpSpPr/>
            <p:nvPr/>
          </p:nvGrpSpPr>
          <p:grpSpPr>
            <a:xfrm>
              <a:off x="5571978" y="3758094"/>
              <a:ext cx="1752600" cy="1758951"/>
              <a:chOff x="5571978" y="3758094"/>
              <a:chExt cx="1752600" cy="1758951"/>
            </a:xfrm>
          </p:grpSpPr>
          <p:sp>
            <p:nvSpPr>
              <p:cNvPr id="82" name="Freeform 34"/>
              <p:cNvSpPr>
                <a:spLocks/>
              </p:cNvSpPr>
              <p:nvPr/>
            </p:nvSpPr>
            <p:spPr bwMode="auto">
              <a:xfrm>
                <a:off x="5873603" y="3758094"/>
                <a:ext cx="1122363" cy="558800"/>
              </a:xfrm>
              <a:custGeom>
                <a:avLst/>
                <a:gdLst/>
                <a:ahLst/>
                <a:cxnLst>
                  <a:cxn ang="0">
                    <a:pos x="5" y="333"/>
                  </a:cxn>
                  <a:cxn ang="0">
                    <a:pos x="22" y="332"/>
                  </a:cxn>
                  <a:cxn ang="0">
                    <a:pos x="27" y="294"/>
                  </a:cxn>
                  <a:cxn ang="0">
                    <a:pos x="17" y="293"/>
                  </a:cxn>
                  <a:cxn ang="0">
                    <a:pos x="39" y="262"/>
                  </a:cxn>
                  <a:cxn ang="0">
                    <a:pos x="83" y="276"/>
                  </a:cxn>
                  <a:cxn ang="0">
                    <a:pos x="90" y="233"/>
                  </a:cxn>
                  <a:cxn ang="0">
                    <a:pos x="120" y="222"/>
                  </a:cxn>
                  <a:cxn ang="0">
                    <a:pos x="115" y="211"/>
                  </a:cxn>
                  <a:cxn ang="0">
                    <a:pos x="132" y="172"/>
                  </a:cxn>
                  <a:cxn ang="0">
                    <a:pos x="190" y="169"/>
                  </a:cxn>
                  <a:cxn ang="0">
                    <a:pos x="237" y="154"/>
                  </a:cxn>
                  <a:cxn ang="0">
                    <a:pos x="268" y="133"/>
                  </a:cxn>
                  <a:cxn ang="0">
                    <a:pos x="283" y="125"/>
                  </a:cxn>
                  <a:cxn ang="0">
                    <a:pos x="322" y="123"/>
                  </a:cxn>
                  <a:cxn ang="0">
                    <a:pos x="368" y="50"/>
                  </a:cxn>
                  <a:cxn ang="0">
                    <a:pos x="381" y="56"/>
                  </a:cxn>
                  <a:cxn ang="0">
                    <a:pos x="415" y="30"/>
                  </a:cxn>
                  <a:cxn ang="0">
                    <a:pos x="407" y="11"/>
                  </a:cxn>
                  <a:cxn ang="0">
                    <a:pos x="410" y="0"/>
                  </a:cxn>
                  <a:cxn ang="0">
                    <a:pos x="440" y="0"/>
                  </a:cxn>
                  <a:cxn ang="0">
                    <a:pos x="461" y="6"/>
                  </a:cxn>
                  <a:cxn ang="0">
                    <a:pos x="522" y="42"/>
                  </a:cxn>
                  <a:cxn ang="0">
                    <a:pos x="566" y="40"/>
                  </a:cxn>
                  <a:cxn ang="0">
                    <a:pos x="586" y="27"/>
                  </a:cxn>
                  <a:cxn ang="0">
                    <a:pos x="634" y="57"/>
                  </a:cxn>
                  <a:cxn ang="0">
                    <a:pos x="651" y="115"/>
                  </a:cxn>
                  <a:cxn ang="0">
                    <a:pos x="707" y="156"/>
                  </a:cxn>
                  <a:cxn ang="0">
                    <a:pos x="680" y="186"/>
                  </a:cxn>
                  <a:cxn ang="0">
                    <a:pos x="630" y="233"/>
                  </a:cxn>
                  <a:cxn ang="0">
                    <a:pos x="630" y="244"/>
                  </a:cxn>
                  <a:cxn ang="0">
                    <a:pos x="561" y="288"/>
                  </a:cxn>
                  <a:cxn ang="0">
                    <a:pos x="171" y="323"/>
                  </a:cxn>
                  <a:cxn ang="0">
                    <a:pos x="129" y="322"/>
                  </a:cxn>
                  <a:cxn ang="0">
                    <a:pos x="130" y="342"/>
                  </a:cxn>
                  <a:cxn ang="0">
                    <a:pos x="0" y="352"/>
                  </a:cxn>
                  <a:cxn ang="0">
                    <a:pos x="5" y="333"/>
                  </a:cxn>
                  <a:cxn ang="0">
                    <a:pos x="5" y="333"/>
                  </a:cxn>
                </a:cxnLst>
                <a:rect l="0" t="0" r="r" b="b"/>
                <a:pathLst>
                  <a:path w="707" h="352">
                    <a:moveTo>
                      <a:pt x="5" y="333"/>
                    </a:moveTo>
                    <a:lnTo>
                      <a:pt x="22" y="332"/>
                    </a:lnTo>
                    <a:lnTo>
                      <a:pt x="27" y="294"/>
                    </a:lnTo>
                    <a:lnTo>
                      <a:pt x="17" y="293"/>
                    </a:lnTo>
                    <a:lnTo>
                      <a:pt x="39" y="262"/>
                    </a:lnTo>
                    <a:lnTo>
                      <a:pt x="83" y="276"/>
                    </a:lnTo>
                    <a:lnTo>
                      <a:pt x="90" y="233"/>
                    </a:lnTo>
                    <a:lnTo>
                      <a:pt x="120" y="222"/>
                    </a:lnTo>
                    <a:lnTo>
                      <a:pt x="115" y="211"/>
                    </a:lnTo>
                    <a:lnTo>
                      <a:pt x="132" y="172"/>
                    </a:lnTo>
                    <a:lnTo>
                      <a:pt x="190" y="169"/>
                    </a:lnTo>
                    <a:lnTo>
                      <a:pt x="237" y="154"/>
                    </a:lnTo>
                    <a:lnTo>
                      <a:pt x="268" y="133"/>
                    </a:lnTo>
                    <a:lnTo>
                      <a:pt x="283" y="125"/>
                    </a:lnTo>
                    <a:lnTo>
                      <a:pt x="322" y="123"/>
                    </a:lnTo>
                    <a:lnTo>
                      <a:pt x="368" y="50"/>
                    </a:lnTo>
                    <a:lnTo>
                      <a:pt x="381" y="56"/>
                    </a:lnTo>
                    <a:lnTo>
                      <a:pt x="415" y="30"/>
                    </a:lnTo>
                    <a:lnTo>
                      <a:pt x="407" y="11"/>
                    </a:lnTo>
                    <a:lnTo>
                      <a:pt x="410" y="0"/>
                    </a:lnTo>
                    <a:lnTo>
                      <a:pt x="440" y="0"/>
                    </a:lnTo>
                    <a:lnTo>
                      <a:pt x="461" y="6"/>
                    </a:lnTo>
                    <a:lnTo>
                      <a:pt x="522" y="42"/>
                    </a:lnTo>
                    <a:lnTo>
                      <a:pt x="566" y="40"/>
                    </a:lnTo>
                    <a:lnTo>
                      <a:pt x="586" y="27"/>
                    </a:lnTo>
                    <a:lnTo>
                      <a:pt x="634" y="57"/>
                    </a:lnTo>
                    <a:lnTo>
                      <a:pt x="651" y="115"/>
                    </a:lnTo>
                    <a:lnTo>
                      <a:pt x="707" y="156"/>
                    </a:lnTo>
                    <a:lnTo>
                      <a:pt x="680" y="186"/>
                    </a:lnTo>
                    <a:lnTo>
                      <a:pt x="630" y="233"/>
                    </a:lnTo>
                    <a:lnTo>
                      <a:pt x="630" y="244"/>
                    </a:lnTo>
                    <a:lnTo>
                      <a:pt x="561" y="288"/>
                    </a:lnTo>
                    <a:lnTo>
                      <a:pt x="171" y="323"/>
                    </a:lnTo>
                    <a:lnTo>
                      <a:pt x="129" y="322"/>
                    </a:lnTo>
                    <a:lnTo>
                      <a:pt x="130" y="342"/>
                    </a:lnTo>
                    <a:lnTo>
                      <a:pt x="0" y="352"/>
                    </a:lnTo>
                    <a:lnTo>
                      <a:pt x="5" y="333"/>
                    </a:lnTo>
                    <a:lnTo>
                      <a:pt x="5" y="333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3" name="Freeform 35"/>
              <p:cNvSpPr>
                <a:spLocks/>
              </p:cNvSpPr>
              <p:nvPr/>
            </p:nvSpPr>
            <p:spPr bwMode="auto">
              <a:xfrm>
                <a:off x="5751366" y="4174019"/>
                <a:ext cx="1319213" cy="436563"/>
              </a:xfrm>
              <a:custGeom>
                <a:avLst/>
                <a:gdLst/>
                <a:ahLst/>
                <a:cxnLst>
                  <a:cxn ang="0">
                    <a:pos x="16" y="226"/>
                  </a:cxn>
                  <a:cxn ang="0">
                    <a:pos x="11" y="222"/>
                  </a:cxn>
                  <a:cxn ang="0">
                    <a:pos x="34" y="204"/>
                  </a:cxn>
                  <a:cxn ang="0">
                    <a:pos x="56" y="161"/>
                  </a:cxn>
                  <a:cxn ang="0">
                    <a:pos x="50" y="151"/>
                  </a:cxn>
                  <a:cxn ang="0">
                    <a:pos x="61" y="131"/>
                  </a:cxn>
                  <a:cxn ang="0">
                    <a:pos x="61" y="107"/>
                  </a:cxn>
                  <a:cxn ang="0">
                    <a:pos x="77" y="90"/>
                  </a:cxn>
                  <a:cxn ang="0">
                    <a:pos x="207" y="80"/>
                  </a:cxn>
                  <a:cxn ang="0">
                    <a:pos x="206" y="60"/>
                  </a:cxn>
                  <a:cxn ang="0">
                    <a:pos x="248" y="61"/>
                  </a:cxn>
                  <a:cxn ang="0">
                    <a:pos x="638" y="26"/>
                  </a:cxn>
                  <a:cxn ang="0">
                    <a:pos x="831" y="0"/>
                  </a:cxn>
                  <a:cxn ang="0">
                    <a:pos x="797" y="66"/>
                  </a:cxn>
                  <a:cxn ang="0">
                    <a:pos x="743" y="78"/>
                  </a:cxn>
                  <a:cxn ang="0">
                    <a:pos x="719" y="110"/>
                  </a:cxn>
                  <a:cxn ang="0">
                    <a:pos x="624" y="166"/>
                  </a:cxn>
                  <a:cxn ang="0">
                    <a:pos x="619" y="187"/>
                  </a:cxn>
                  <a:cxn ang="0">
                    <a:pos x="595" y="199"/>
                  </a:cxn>
                  <a:cxn ang="0">
                    <a:pos x="595" y="226"/>
                  </a:cxn>
                  <a:cxn ang="0">
                    <a:pos x="467" y="239"/>
                  </a:cxn>
                  <a:cxn ang="0">
                    <a:pos x="209" y="263"/>
                  </a:cxn>
                  <a:cxn ang="0">
                    <a:pos x="0" y="275"/>
                  </a:cxn>
                  <a:cxn ang="0">
                    <a:pos x="16" y="226"/>
                  </a:cxn>
                  <a:cxn ang="0">
                    <a:pos x="16" y="226"/>
                  </a:cxn>
                </a:cxnLst>
                <a:rect l="0" t="0" r="r" b="b"/>
                <a:pathLst>
                  <a:path w="831" h="275">
                    <a:moveTo>
                      <a:pt x="16" y="226"/>
                    </a:moveTo>
                    <a:lnTo>
                      <a:pt x="11" y="222"/>
                    </a:lnTo>
                    <a:lnTo>
                      <a:pt x="34" y="204"/>
                    </a:lnTo>
                    <a:lnTo>
                      <a:pt x="56" y="161"/>
                    </a:lnTo>
                    <a:lnTo>
                      <a:pt x="50" y="151"/>
                    </a:lnTo>
                    <a:lnTo>
                      <a:pt x="61" y="131"/>
                    </a:lnTo>
                    <a:lnTo>
                      <a:pt x="61" y="107"/>
                    </a:lnTo>
                    <a:lnTo>
                      <a:pt x="77" y="90"/>
                    </a:lnTo>
                    <a:lnTo>
                      <a:pt x="207" y="80"/>
                    </a:lnTo>
                    <a:lnTo>
                      <a:pt x="206" y="60"/>
                    </a:lnTo>
                    <a:lnTo>
                      <a:pt x="248" y="61"/>
                    </a:lnTo>
                    <a:lnTo>
                      <a:pt x="638" y="26"/>
                    </a:lnTo>
                    <a:lnTo>
                      <a:pt x="831" y="0"/>
                    </a:lnTo>
                    <a:lnTo>
                      <a:pt x="797" y="66"/>
                    </a:lnTo>
                    <a:lnTo>
                      <a:pt x="743" y="78"/>
                    </a:lnTo>
                    <a:lnTo>
                      <a:pt x="719" y="110"/>
                    </a:lnTo>
                    <a:lnTo>
                      <a:pt x="624" y="166"/>
                    </a:lnTo>
                    <a:lnTo>
                      <a:pt x="619" y="187"/>
                    </a:lnTo>
                    <a:lnTo>
                      <a:pt x="595" y="199"/>
                    </a:lnTo>
                    <a:lnTo>
                      <a:pt x="595" y="226"/>
                    </a:lnTo>
                    <a:lnTo>
                      <a:pt x="467" y="239"/>
                    </a:lnTo>
                    <a:lnTo>
                      <a:pt x="209" y="263"/>
                    </a:lnTo>
                    <a:lnTo>
                      <a:pt x="0" y="275"/>
                    </a:lnTo>
                    <a:lnTo>
                      <a:pt x="16" y="226"/>
                    </a:lnTo>
                    <a:lnTo>
                      <a:pt x="16" y="226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4" name="Freeform 36"/>
              <p:cNvSpPr>
                <a:spLocks/>
              </p:cNvSpPr>
              <p:nvPr/>
            </p:nvSpPr>
            <p:spPr bwMode="auto">
              <a:xfrm>
                <a:off x="5571978" y="4591532"/>
                <a:ext cx="549275" cy="925513"/>
              </a:xfrm>
              <a:custGeom>
                <a:avLst/>
                <a:gdLst/>
                <a:ahLst/>
                <a:cxnLst>
                  <a:cxn ang="0">
                    <a:pos x="24" y="407"/>
                  </a:cxn>
                  <a:cxn ang="0">
                    <a:pos x="57" y="361"/>
                  </a:cxn>
                  <a:cxn ang="0">
                    <a:pos x="46" y="349"/>
                  </a:cxn>
                  <a:cxn ang="0">
                    <a:pos x="34" y="256"/>
                  </a:cxn>
                  <a:cxn ang="0">
                    <a:pos x="27" y="191"/>
                  </a:cxn>
                  <a:cxn ang="0">
                    <a:pos x="52" y="120"/>
                  </a:cxn>
                  <a:cxn ang="0">
                    <a:pos x="90" y="69"/>
                  </a:cxn>
                  <a:cxn ang="0">
                    <a:pos x="86" y="56"/>
                  </a:cxn>
                  <a:cxn ang="0">
                    <a:pos x="113" y="12"/>
                  </a:cxn>
                  <a:cxn ang="0">
                    <a:pos x="322" y="0"/>
                  </a:cxn>
                  <a:cxn ang="0">
                    <a:pos x="332" y="10"/>
                  </a:cxn>
                  <a:cxn ang="0">
                    <a:pos x="322" y="373"/>
                  </a:cxn>
                  <a:cxn ang="0">
                    <a:pos x="346" y="547"/>
                  </a:cxn>
                  <a:cxn ang="0">
                    <a:pos x="337" y="556"/>
                  </a:cxn>
                  <a:cxn ang="0">
                    <a:pos x="291" y="546"/>
                  </a:cxn>
                  <a:cxn ang="0">
                    <a:pos x="225" y="583"/>
                  </a:cxn>
                  <a:cxn ang="0">
                    <a:pos x="191" y="527"/>
                  </a:cxn>
                  <a:cxn ang="0">
                    <a:pos x="196" y="486"/>
                  </a:cxn>
                  <a:cxn ang="0">
                    <a:pos x="0" y="495"/>
                  </a:cxn>
                  <a:cxn ang="0">
                    <a:pos x="24" y="407"/>
                  </a:cxn>
                  <a:cxn ang="0">
                    <a:pos x="24" y="407"/>
                  </a:cxn>
                </a:cxnLst>
                <a:rect l="0" t="0" r="r" b="b"/>
                <a:pathLst>
                  <a:path w="346" h="583">
                    <a:moveTo>
                      <a:pt x="24" y="407"/>
                    </a:moveTo>
                    <a:lnTo>
                      <a:pt x="57" y="361"/>
                    </a:lnTo>
                    <a:lnTo>
                      <a:pt x="46" y="349"/>
                    </a:lnTo>
                    <a:lnTo>
                      <a:pt x="34" y="256"/>
                    </a:lnTo>
                    <a:lnTo>
                      <a:pt x="27" y="191"/>
                    </a:lnTo>
                    <a:lnTo>
                      <a:pt x="52" y="120"/>
                    </a:lnTo>
                    <a:lnTo>
                      <a:pt x="90" y="69"/>
                    </a:lnTo>
                    <a:lnTo>
                      <a:pt x="86" y="56"/>
                    </a:lnTo>
                    <a:lnTo>
                      <a:pt x="113" y="12"/>
                    </a:lnTo>
                    <a:lnTo>
                      <a:pt x="322" y="0"/>
                    </a:lnTo>
                    <a:lnTo>
                      <a:pt x="332" y="10"/>
                    </a:lnTo>
                    <a:lnTo>
                      <a:pt x="322" y="373"/>
                    </a:lnTo>
                    <a:lnTo>
                      <a:pt x="346" y="547"/>
                    </a:lnTo>
                    <a:lnTo>
                      <a:pt x="337" y="556"/>
                    </a:lnTo>
                    <a:lnTo>
                      <a:pt x="291" y="546"/>
                    </a:lnTo>
                    <a:lnTo>
                      <a:pt x="225" y="583"/>
                    </a:lnTo>
                    <a:lnTo>
                      <a:pt x="191" y="527"/>
                    </a:lnTo>
                    <a:lnTo>
                      <a:pt x="196" y="486"/>
                    </a:lnTo>
                    <a:lnTo>
                      <a:pt x="0" y="495"/>
                    </a:lnTo>
                    <a:lnTo>
                      <a:pt x="24" y="407"/>
                    </a:lnTo>
                    <a:lnTo>
                      <a:pt x="24" y="407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5" name="Freeform 37"/>
              <p:cNvSpPr>
                <a:spLocks/>
              </p:cNvSpPr>
              <p:nvPr/>
            </p:nvSpPr>
            <p:spPr bwMode="auto">
              <a:xfrm>
                <a:off x="6083153" y="4553432"/>
                <a:ext cx="588963" cy="936625"/>
              </a:xfrm>
              <a:custGeom>
                <a:avLst/>
                <a:gdLst/>
                <a:ahLst/>
                <a:cxnLst>
                  <a:cxn ang="0">
                    <a:pos x="10" y="34"/>
                  </a:cxn>
                  <a:cxn ang="0">
                    <a:pos x="0" y="397"/>
                  </a:cxn>
                  <a:cxn ang="0">
                    <a:pos x="24" y="571"/>
                  </a:cxn>
                  <a:cxn ang="0">
                    <a:pos x="49" y="578"/>
                  </a:cxn>
                  <a:cxn ang="0">
                    <a:pos x="71" y="565"/>
                  </a:cxn>
                  <a:cxn ang="0">
                    <a:pos x="86" y="578"/>
                  </a:cxn>
                  <a:cxn ang="0">
                    <a:pos x="64" y="590"/>
                  </a:cxn>
                  <a:cxn ang="0">
                    <a:pos x="117" y="576"/>
                  </a:cxn>
                  <a:cxn ang="0">
                    <a:pos x="127" y="559"/>
                  </a:cxn>
                  <a:cxn ang="0">
                    <a:pos x="120" y="551"/>
                  </a:cxn>
                  <a:cxn ang="0">
                    <a:pos x="124" y="536"/>
                  </a:cxn>
                  <a:cxn ang="0">
                    <a:pos x="98" y="514"/>
                  </a:cxn>
                  <a:cxn ang="0">
                    <a:pos x="100" y="493"/>
                  </a:cxn>
                  <a:cxn ang="0">
                    <a:pos x="371" y="470"/>
                  </a:cxn>
                  <a:cxn ang="0">
                    <a:pos x="347" y="378"/>
                  </a:cxn>
                  <a:cxn ang="0">
                    <a:pos x="363" y="322"/>
                  </a:cxn>
                  <a:cxn ang="0">
                    <a:pos x="327" y="249"/>
                  </a:cxn>
                  <a:cxn ang="0">
                    <a:pos x="258" y="0"/>
                  </a:cxn>
                  <a:cxn ang="0">
                    <a:pos x="0" y="24"/>
                  </a:cxn>
                  <a:cxn ang="0">
                    <a:pos x="10" y="34"/>
                  </a:cxn>
                  <a:cxn ang="0">
                    <a:pos x="10" y="34"/>
                  </a:cxn>
                </a:cxnLst>
                <a:rect l="0" t="0" r="r" b="b"/>
                <a:pathLst>
                  <a:path w="371" h="590">
                    <a:moveTo>
                      <a:pt x="10" y="34"/>
                    </a:moveTo>
                    <a:lnTo>
                      <a:pt x="0" y="397"/>
                    </a:lnTo>
                    <a:lnTo>
                      <a:pt x="24" y="571"/>
                    </a:lnTo>
                    <a:lnTo>
                      <a:pt x="49" y="578"/>
                    </a:lnTo>
                    <a:lnTo>
                      <a:pt x="71" y="565"/>
                    </a:lnTo>
                    <a:lnTo>
                      <a:pt x="86" y="578"/>
                    </a:lnTo>
                    <a:lnTo>
                      <a:pt x="64" y="590"/>
                    </a:lnTo>
                    <a:lnTo>
                      <a:pt x="117" y="576"/>
                    </a:lnTo>
                    <a:lnTo>
                      <a:pt x="127" y="559"/>
                    </a:lnTo>
                    <a:lnTo>
                      <a:pt x="120" y="551"/>
                    </a:lnTo>
                    <a:lnTo>
                      <a:pt x="124" y="536"/>
                    </a:lnTo>
                    <a:lnTo>
                      <a:pt x="98" y="514"/>
                    </a:lnTo>
                    <a:lnTo>
                      <a:pt x="100" y="493"/>
                    </a:lnTo>
                    <a:lnTo>
                      <a:pt x="371" y="470"/>
                    </a:lnTo>
                    <a:lnTo>
                      <a:pt x="347" y="378"/>
                    </a:lnTo>
                    <a:lnTo>
                      <a:pt x="363" y="322"/>
                    </a:lnTo>
                    <a:lnTo>
                      <a:pt x="327" y="249"/>
                    </a:lnTo>
                    <a:lnTo>
                      <a:pt x="258" y="0"/>
                    </a:lnTo>
                    <a:lnTo>
                      <a:pt x="0" y="24"/>
                    </a:lnTo>
                    <a:lnTo>
                      <a:pt x="10" y="34"/>
                    </a:ln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6" name="Freeform 38"/>
              <p:cNvSpPr>
                <a:spLocks/>
              </p:cNvSpPr>
              <p:nvPr/>
            </p:nvSpPr>
            <p:spPr bwMode="auto">
              <a:xfrm>
                <a:off x="6492728" y="4507394"/>
                <a:ext cx="831850" cy="850900"/>
              </a:xfrm>
              <a:custGeom>
                <a:avLst/>
                <a:gdLst/>
                <a:ahLst/>
                <a:cxnLst>
                  <a:cxn ang="0">
                    <a:pos x="69" y="278"/>
                  </a:cxn>
                  <a:cxn ang="0">
                    <a:pos x="105" y="351"/>
                  </a:cxn>
                  <a:cxn ang="0">
                    <a:pos x="89" y="407"/>
                  </a:cxn>
                  <a:cxn ang="0">
                    <a:pos x="113" y="499"/>
                  </a:cxn>
                  <a:cxn ang="0">
                    <a:pos x="132" y="531"/>
                  </a:cxn>
                  <a:cxn ang="0">
                    <a:pos x="413" y="514"/>
                  </a:cxn>
                  <a:cxn ang="0">
                    <a:pos x="417" y="534"/>
                  </a:cxn>
                  <a:cxn ang="0">
                    <a:pos x="434" y="536"/>
                  </a:cxn>
                  <a:cxn ang="0">
                    <a:pos x="427" y="492"/>
                  </a:cxn>
                  <a:cxn ang="0">
                    <a:pos x="439" y="480"/>
                  </a:cxn>
                  <a:cxn ang="0">
                    <a:pos x="479" y="487"/>
                  </a:cxn>
                  <a:cxn ang="0">
                    <a:pos x="486" y="456"/>
                  </a:cxn>
                  <a:cxn ang="0">
                    <a:pos x="481" y="414"/>
                  </a:cxn>
                  <a:cxn ang="0">
                    <a:pos x="498" y="402"/>
                  </a:cxn>
                  <a:cxn ang="0">
                    <a:pos x="524" y="321"/>
                  </a:cxn>
                  <a:cxn ang="0">
                    <a:pos x="505" y="317"/>
                  </a:cxn>
                  <a:cxn ang="0">
                    <a:pos x="437" y="212"/>
                  </a:cxn>
                  <a:cxn ang="0">
                    <a:pos x="291" y="80"/>
                  </a:cxn>
                  <a:cxn ang="0">
                    <a:pos x="227" y="39"/>
                  </a:cxn>
                  <a:cxn ang="0">
                    <a:pos x="247" y="0"/>
                  </a:cxn>
                  <a:cxn ang="0">
                    <a:pos x="128" y="16"/>
                  </a:cxn>
                  <a:cxn ang="0">
                    <a:pos x="0" y="29"/>
                  </a:cxn>
                  <a:cxn ang="0">
                    <a:pos x="69" y="278"/>
                  </a:cxn>
                  <a:cxn ang="0">
                    <a:pos x="69" y="278"/>
                  </a:cxn>
                </a:cxnLst>
                <a:rect l="0" t="0" r="r" b="b"/>
                <a:pathLst>
                  <a:path w="524" h="536">
                    <a:moveTo>
                      <a:pt x="69" y="278"/>
                    </a:moveTo>
                    <a:lnTo>
                      <a:pt x="105" y="351"/>
                    </a:lnTo>
                    <a:lnTo>
                      <a:pt x="89" y="407"/>
                    </a:lnTo>
                    <a:lnTo>
                      <a:pt x="113" y="499"/>
                    </a:lnTo>
                    <a:lnTo>
                      <a:pt x="132" y="531"/>
                    </a:lnTo>
                    <a:lnTo>
                      <a:pt x="413" y="514"/>
                    </a:lnTo>
                    <a:lnTo>
                      <a:pt x="417" y="534"/>
                    </a:lnTo>
                    <a:lnTo>
                      <a:pt x="434" y="536"/>
                    </a:lnTo>
                    <a:lnTo>
                      <a:pt x="427" y="492"/>
                    </a:lnTo>
                    <a:lnTo>
                      <a:pt x="439" y="480"/>
                    </a:lnTo>
                    <a:lnTo>
                      <a:pt x="479" y="487"/>
                    </a:lnTo>
                    <a:lnTo>
                      <a:pt x="486" y="456"/>
                    </a:lnTo>
                    <a:lnTo>
                      <a:pt x="481" y="414"/>
                    </a:lnTo>
                    <a:lnTo>
                      <a:pt x="498" y="402"/>
                    </a:lnTo>
                    <a:lnTo>
                      <a:pt x="524" y="321"/>
                    </a:lnTo>
                    <a:lnTo>
                      <a:pt x="505" y="317"/>
                    </a:lnTo>
                    <a:lnTo>
                      <a:pt x="437" y="212"/>
                    </a:lnTo>
                    <a:lnTo>
                      <a:pt x="291" y="80"/>
                    </a:lnTo>
                    <a:lnTo>
                      <a:pt x="227" y="39"/>
                    </a:lnTo>
                    <a:lnTo>
                      <a:pt x="247" y="0"/>
                    </a:lnTo>
                    <a:lnTo>
                      <a:pt x="128" y="16"/>
                    </a:lnTo>
                    <a:lnTo>
                      <a:pt x="0" y="29"/>
                    </a:lnTo>
                    <a:lnTo>
                      <a:pt x="69" y="278"/>
                    </a:lnTo>
                    <a:lnTo>
                      <a:pt x="69" y="278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9" name="Group 124"/>
            <p:cNvGrpSpPr/>
            <p:nvPr/>
          </p:nvGrpSpPr>
          <p:grpSpPr>
            <a:xfrm>
              <a:off x="6865442" y="5372133"/>
              <a:ext cx="1404938" cy="1162051"/>
              <a:chOff x="6022975" y="5197475"/>
              <a:chExt cx="1404938" cy="1162051"/>
            </a:xfrm>
            <a:solidFill>
              <a:srgbClr val="FFFF00"/>
            </a:solidFill>
          </p:grpSpPr>
          <p:sp>
            <p:nvSpPr>
              <p:cNvPr id="78" name="Freeform 39"/>
              <p:cNvSpPr>
                <a:spLocks/>
              </p:cNvSpPr>
              <p:nvPr/>
            </p:nvSpPr>
            <p:spPr bwMode="auto">
              <a:xfrm>
                <a:off x="6022975" y="5197475"/>
                <a:ext cx="1404938" cy="10334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6" y="85"/>
                  </a:cxn>
                  <a:cxn ang="0">
                    <a:pos x="22" y="100"/>
                  </a:cxn>
                  <a:cxn ang="0">
                    <a:pos x="29" y="108"/>
                  </a:cxn>
                  <a:cxn ang="0">
                    <a:pos x="19" y="125"/>
                  </a:cxn>
                  <a:cxn ang="0">
                    <a:pos x="122" y="90"/>
                  </a:cxn>
                  <a:cxn ang="0">
                    <a:pos x="255" y="173"/>
                  </a:cxn>
                  <a:cxn ang="0">
                    <a:pos x="363" y="115"/>
                  </a:cxn>
                  <a:cxn ang="0">
                    <a:pos x="426" y="129"/>
                  </a:cxn>
                  <a:cxn ang="0">
                    <a:pos x="506" y="207"/>
                  </a:cxn>
                  <a:cxn ang="0">
                    <a:pos x="533" y="207"/>
                  </a:cxn>
                  <a:cxn ang="0">
                    <a:pos x="560" y="261"/>
                  </a:cxn>
                  <a:cxn ang="0">
                    <a:pos x="553" y="364"/>
                  </a:cxn>
                  <a:cxn ang="0">
                    <a:pos x="572" y="376"/>
                  </a:cxn>
                  <a:cxn ang="0">
                    <a:pos x="575" y="358"/>
                  </a:cxn>
                  <a:cxn ang="0">
                    <a:pos x="600" y="358"/>
                  </a:cxn>
                  <a:cxn ang="0">
                    <a:pos x="575" y="407"/>
                  </a:cxn>
                  <a:cxn ang="0">
                    <a:pos x="643" y="475"/>
                  </a:cxn>
                  <a:cxn ang="0">
                    <a:pos x="653" y="454"/>
                  </a:cxn>
                  <a:cxn ang="0">
                    <a:pos x="658" y="503"/>
                  </a:cxn>
                  <a:cxn ang="0">
                    <a:pos x="680" y="513"/>
                  </a:cxn>
                  <a:cxn ang="0">
                    <a:pos x="704" y="571"/>
                  </a:cxn>
                  <a:cxn ang="0">
                    <a:pos x="726" y="571"/>
                  </a:cxn>
                  <a:cxn ang="0">
                    <a:pos x="778" y="625"/>
                  </a:cxn>
                  <a:cxn ang="0">
                    <a:pos x="807" y="629"/>
                  </a:cxn>
                  <a:cxn ang="0">
                    <a:pos x="807" y="637"/>
                  </a:cxn>
                  <a:cxn ang="0">
                    <a:pos x="787" y="651"/>
                  </a:cxn>
                  <a:cxn ang="0">
                    <a:pos x="833" y="646"/>
                  </a:cxn>
                  <a:cxn ang="0">
                    <a:pos x="862" y="632"/>
                  </a:cxn>
                  <a:cxn ang="0">
                    <a:pos x="877" y="558"/>
                  </a:cxn>
                  <a:cxn ang="0">
                    <a:pos x="885" y="561"/>
                  </a:cxn>
                  <a:cxn ang="0">
                    <a:pos x="877" y="456"/>
                  </a:cxn>
                  <a:cxn ang="0">
                    <a:pos x="867" y="425"/>
                  </a:cxn>
                  <a:cxn ang="0">
                    <a:pos x="772" y="273"/>
                  </a:cxn>
                  <a:cxn ang="0">
                    <a:pos x="697" y="129"/>
                  </a:cxn>
                  <a:cxn ang="0">
                    <a:pos x="651" y="10"/>
                  </a:cxn>
                  <a:cxn ang="0">
                    <a:pos x="639" y="7"/>
                  </a:cxn>
                  <a:cxn ang="0">
                    <a:pos x="599" y="0"/>
                  </a:cxn>
                  <a:cxn ang="0">
                    <a:pos x="587" y="12"/>
                  </a:cxn>
                  <a:cxn ang="0">
                    <a:pos x="594" y="56"/>
                  </a:cxn>
                  <a:cxn ang="0">
                    <a:pos x="577" y="54"/>
                  </a:cxn>
                  <a:cxn ang="0">
                    <a:pos x="573" y="34"/>
                  </a:cxn>
                  <a:cxn ang="0">
                    <a:pos x="292" y="51"/>
                  </a:cxn>
                  <a:cxn ang="0">
                    <a:pos x="273" y="19"/>
                  </a:cxn>
                  <a:cxn ang="0">
                    <a:pos x="2" y="42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885" h="651">
                    <a:moveTo>
                      <a:pt x="0" y="63"/>
                    </a:moveTo>
                    <a:lnTo>
                      <a:pt x="26" y="85"/>
                    </a:lnTo>
                    <a:lnTo>
                      <a:pt x="22" y="100"/>
                    </a:lnTo>
                    <a:lnTo>
                      <a:pt x="29" y="108"/>
                    </a:lnTo>
                    <a:lnTo>
                      <a:pt x="19" y="125"/>
                    </a:lnTo>
                    <a:lnTo>
                      <a:pt x="122" y="90"/>
                    </a:lnTo>
                    <a:lnTo>
                      <a:pt x="255" y="173"/>
                    </a:lnTo>
                    <a:lnTo>
                      <a:pt x="363" y="115"/>
                    </a:lnTo>
                    <a:lnTo>
                      <a:pt x="426" y="129"/>
                    </a:lnTo>
                    <a:lnTo>
                      <a:pt x="506" y="207"/>
                    </a:lnTo>
                    <a:lnTo>
                      <a:pt x="533" y="207"/>
                    </a:lnTo>
                    <a:lnTo>
                      <a:pt x="560" y="261"/>
                    </a:lnTo>
                    <a:lnTo>
                      <a:pt x="553" y="364"/>
                    </a:lnTo>
                    <a:lnTo>
                      <a:pt x="572" y="376"/>
                    </a:lnTo>
                    <a:lnTo>
                      <a:pt x="575" y="358"/>
                    </a:lnTo>
                    <a:lnTo>
                      <a:pt x="600" y="358"/>
                    </a:lnTo>
                    <a:lnTo>
                      <a:pt x="575" y="407"/>
                    </a:lnTo>
                    <a:lnTo>
                      <a:pt x="643" y="475"/>
                    </a:lnTo>
                    <a:lnTo>
                      <a:pt x="653" y="454"/>
                    </a:lnTo>
                    <a:lnTo>
                      <a:pt x="658" y="503"/>
                    </a:lnTo>
                    <a:lnTo>
                      <a:pt x="680" y="513"/>
                    </a:lnTo>
                    <a:lnTo>
                      <a:pt x="704" y="571"/>
                    </a:lnTo>
                    <a:lnTo>
                      <a:pt x="726" y="571"/>
                    </a:lnTo>
                    <a:lnTo>
                      <a:pt x="778" y="625"/>
                    </a:lnTo>
                    <a:lnTo>
                      <a:pt x="807" y="629"/>
                    </a:lnTo>
                    <a:lnTo>
                      <a:pt x="807" y="637"/>
                    </a:lnTo>
                    <a:lnTo>
                      <a:pt x="787" y="651"/>
                    </a:lnTo>
                    <a:lnTo>
                      <a:pt x="833" y="646"/>
                    </a:lnTo>
                    <a:lnTo>
                      <a:pt x="862" y="632"/>
                    </a:lnTo>
                    <a:lnTo>
                      <a:pt x="877" y="558"/>
                    </a:lnTo>
                    <a:lnTo>
                      <a:pt x="885" y="561"/>
                    </a:lnTo>
                    <a:lnTo>
                      <a:pt x="877" y="456"/>
                    </a:lnTo>
                    <a:lnTo>
                      <a:pt x="867" y="425"/>
                    </a:lnTo>
                    <a:lnTo>
                      <a:pt x="772" y="273"/>
                    </a:lnTo>
                    <a:lnTo>
                      <a:pt x="697" y="129"/>
                    </a:lnTo>
                    <a:lnTo>
                      <a:pt x="651" y="10"/>
                    </a:lnTo>
                    <a:lnTo>
                      <a:pt x="639" y="7"/>
                    </a:lnTo>
                    <a:lnTo>
                      <a:pt x="599" y="0"/>
                    </a:lnTo>
                    <a:lnTo>
                      <a:pt x="587" y="12"/>
                    </a:lnTo>
                    <a:lnTo>
                      <a:pt x="594" y="56"/>
                    </a:lnTo>
                    <a:lnTo>
                      <a:pt x="577" y="54"/>
                    </a:lnTo>
                    <a:lnTo>
                      <a:pt x="573" y="34"/>
                    </a:lnTo>
                    <a:lnTo>
                      <a:pt x="292" y="51"/>
                    </a:lnTo>
                    <a:lnTo>
                      <a:pt x="273" y="19"/>
                    </a:lnTo>
                    <a:lnTo>
                      <a:pt x="2" y="42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9" name="Freeform 40"/>
              <p:cNvSpPr>
                <a:spLocks/>
              </p:cNvSpPr>
              <p:nvPr/>
            </p:nvSpPr>
            <p:spPr bwMode="auto">
              <a:xfrm>
                <a:off x="7178675" y="6316663"/>
                <a:ext cx="74613" cy="42863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5" y="14"/>
                  </a:cxn>
                  <a:cxn ang="0">
                    <a:pos x="18" y="10"/>
                  </a:cxn>
                  <a:cxn ang="0">
                    <a:pos x="40" y="0"/>
                  </a:cxn>
                  <a:cxn ang="0">
                    <a:pos x="47" y="8"/>
                  </a:cxn>
                  <a:cxn ang="0">
                    <a:pos x="23" y="15"/>
                  </a:cxn>
                  <a:cxn ang="0">
                    <a:pos x="15" y="15"/>
                  </a:cxn>
                  <a:cxn ang="0">
                    <a:pos x="15" y="27"/>
                  </a:cxn>
                  <a:cxn ang="0">
                    <a:pos x="0" y="25"/>
                  </a:cxn>
                  <a:cxn ang="0">
                    <a:pos x="0" y="25"/>
                  </a:cxn>
                </a:cxnLst>
                <a:rect l="0" t="0" r="r" b="b"/>
                <a:pathLst>
                  <a:path w="47" h="27">
                    <a:moveTo>
                      <a:pt x="0" y="25"/>
                    </a:moveTo>
                    <a:lnTo>
                      <a:pt x="5" y="14"/>
                    </a:lnTo>
                    <a:lnTo>
                      <a:pt x="18" y="10"/>
                    </a:lnTo>
                    <a:lnTo>
                      <a:pt x="40" y="0"/>
                    </a:lnTo>
                    <a:lnTo>
                      <a:pt x="47" y="8"/>
                    </a:lnTo>
                    <a:lnTo>
                      <a:pt x="23" y="15"/>
                    </a:lnTo>
                    <a:lnTo>
                      <a:pt x="15" y="15"/>
                    </a:lnTo>
                    <a:lnTo>
                      <a:pt x="15" y="27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0" name="Freeform 41"/>
              <p:cNvSpPr>
                <a:spLocks/>
              </p:cNvSpPr>
              <p:nvPr/>
            </p:nvSpPr>
            <p:spPr bwMode="auto">
              <a:xfrm>
                <a:off x="7272338" y="6259513"/>
                <a:ext cx="96838" cy="65088"/>
              </a:xfrm>
              <a:custGeom>
                <a:avLst/>
                <a:gdLst/>
                <a:ahLst/>
                <a:cxnLst>
                  <a:cxn ang="0">
                    <a:pos x="5" y="41"/>
                  </a:cxn>
                  <a:cxn ang="0">
                    <a:pos x="61" y="0"/>
                  </a:cxn>
                  <a:cxn ang="0">
                    <a:pos x="0" y="36"/>
                  </a:cxn>
                  <a:cxn ang="0">
                    <a:pos x="5" y="41"/>
                  </a:cxn>
                  <a:cxn ang="0">
                    <a:pos x="5" y="41"/>
                  </a:cxn>
                </a:cxnLst>
                <a:rect l="0" t="0" r="r" b="b"/>
                <a:pathLst>
                  <a:path w="61" h="41">
                    <a:moveTo>
                      <a:pt x="5" y="41"/>
                    </a:moveTo>
                    <a:lnTo>
                      <a:pt x="61" y="0"/>
                    </a:lnTo>
                    <a:lnTo>
                      <a:pt x="0" y="36"/>
                    </a:lnTo>
                    <a:lnTo>
                      <a:pt x="5" y="41"/>
                    </a:lnTo>
                    <a:lnTo>
                      <a:pt x="5" y="4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81" name="Freeform 42"/>
              <p:cNvSpPr>
                <a:spLocks/>
              </p:cNvSpPr>
              <p:nvPr/>
            </p:nvSpPr>
            <p:spPr bwMode="auto">
              <a:xfrm>
                <a:off x="7372350" y="6200775"/>
                <a:ext cx="26988" cy="57150"/>
              </a:xfrm>
              <a:custGeom>
                <a:avLst/>
                <a:gdLst/>
                <a:ahLst/>
                <a:cxnLst>
                  <a:cxn ang="0">
                    <a:pos x="5" y="36"/>
                  </a:cxn>
                  <a:cxn ang="0">
                    <a:pos x="12" y="26"/>
                  </a:cxn>
                  <a:cxn ang="0">
                    <a:pos x="17" y="0"/>
                  </a:cxn>
                  <a:cxn ang="0">
                    <a:pos x="8" y="24"/>
                  </a:cxn>
                  <a:cxn ang="0">
                    <a:pos x="0" y="32"/>
                  </a:cxn>
                  <a:cxn ang="0">
                    <a:pos x="5" y="36"/>
                  </a:cxn>
                  <a:cxn ang="0">
                    <a:pos x="5" y="36"/>
                  </a:cxn>
                </a:cxnLst>
                <a:rect l="0" t="0" r="r" b="b"/>
                <a:pathLst>
                  <a:path w="17" h="36">
                    <a:moveTo>
                      <a:pt x="5" y="36"/>
                    </a:moveTo>
                    <a:lnTo>
                      <a:pt x="12" y="26"/>
                    </a:lnTo>
                    <a:lnTo>
                      <a:pt x="17" y="0"/>
                    </a:lnTo>
                    <a:lnTo>
                      <a:pt x="8" y="24"/>
                    </a:lnTo>
                    <a:lnTo>
                      <a:pt x="0" y="32"/>
                    </a:lnTo>
                    <a:lnTo>
                      <a:pt x="5" y="36"/>
                    </a:lnTo>
                    <a:lnTo>
                      <a:pt x="5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5497454" y="2019084"/>
              <a:ext cx="1601788" cy="1998663"/>
              <a:chOff x="4057074" y="1930072"/>
              <a:chExt cx="1601788" cy="1998663"/>
            </a:xfrm>
          </p:grpSpPr>
          <p:sp>
            <p:nvSpPr>
              <p:cNvPr id="74" name="Freeform 29"/>
              <p:cNvSpPr>
                <a:spLocks/>
              </p:cNvSpPr>
              <p:nvPr/>
            </p:nvSpPr>
            <p:spPr bwMode="auto">
              <a:xfrm>
                <a:off x="4149149" y="1930072"/>
                <a:ext cx="879475" cy="438150"/>
              </a:xfrm>
              <a:custGeom>
                <a:avLst/>
                <a:gdLst/>
                <a:ahLst/>
                <a:cxnLst>
                  <a:cxn ang="0">
                    <a:pos x="200" y="181"/>
                  </a:cxn>
                  <a:cxn ang="0">
                    <a:pos x="208" y="198"/>
                  </a:cxn>
                  <a:cxn ang="0">
                    <a:pos x="227" y="203"/>
                  </a:cxn>
                  <a:cxn ang="0">
                    <a:pos x="254" y="276"/>
                  </a:cxn>
                  <a:cxn ang="0">
                    <a:pos x="303" y="176"/>
                  </a:cxn>
                  <a:cxn ang="0">
                    <a:pos x="328" y="179"/>
                  </a:cxn>
                  <a:cxn ang="0">
                    <a:pos x="359" y="164"/>
                  </a:cxn>
                  <a:cxn ang="0">
                    <a:pos x="413" y="164"/>
                  </a:cxn>
                  <a:cxn ang="0">
                    <a:pos x="432" y="140"/>
                  </a:cxn>
                  <a:cxn ang="0">
                    <a:pos x="535" y="144"/>
                  </a:cxn>
                  <a:cxn ang="0">
                    <a:pos x="554" y="128"/>
                  </a:cxn>
                  <a:cxn ang="0">
                    <a:pos x="522" y="89"/>
                  </a:cxn>
                  <a:cxn ang="0">
                    <a:pos x="457" y="91"/>
                  </a:cxn>
                  <a:cxn ang="0">
                    <a:pos x="408" y="84"/>
                  </a:cxn>
                  <a:cxn ang="0">
                    <a:pos x="344" y="84"/>
                  </a:cxn>
                  <a:cxn ang="0">
                    <a:pos x="322" y="117"/>
                  </a:cxn>
                  <a:cxn ang="0">
                    <a:pos x="289" y="98"/>
                  </a:cxn>
                  <a:cxn ang="0">
                    <a:pos x="256" y="101"/>
                  </a:cxn>
                  <a:cxn ang="0">
                    <a:pos x="242" y="67"/>
                  </a:cxn>
                  <a:cxn ang="0">
                    <a:pos x="171" y="62"/>
                  </a:cxn>
                  <a:cxn ang="0">
                    <a:pos x="162" y="49"/>
                  </a:cxn>
                  <a:cxn ang="0">
                    <a:pos x="195" y="15"/>
                  </a:cxn>
                  <a:cxn ang="0">
                    <a:pos x="220" y="12"/>
                  </a:cxn>
                  <a:cxn ang="0">
                    <a:pos x="195" y="0"/>
                  </a:cxn>
                  <a:cxn ang="0">
                    <a:pos x="154" y="10"/>
                  </a:cxn>
                  <a:cxn ang="0">
                    <a:pos x="86" y="78"/>
                  </a:cxn>
                  <a:cxn ang="0">
                    <a:pos x="52" y="84"/>
                  </a:cxn>
                  <a:cxn ang="0">
                    <a:pos x="0" y="118"/>
                  </a:cxn>
                  <a:cxn ang="0">
                    <a:pos x="200" y="181"/>
                  </a:cxn>
                  <a:cxn ang="0">
                    <a:pos x="200" y="181"/>
                  </a:cxn>
                </a:cxnLst>
                <a:rect l="0" t="0" r="r" b="b"/>
                <a:pathLst>
                  <a:path w="554" h="276">
                    <a:moveTo>
                      <a:pt x="200" y="181"/>
                    </a:moveTo>
                    <a:lnTo>
                      <a:pt x="208" y="198"/>
                    </a:lnTo>
                    <a:lnTo>
                      <a:pt x="227" y="203"/>
                    </a:lnTo>
                    <a:lnTo>
                      <a:pt x="254" y="276"/>
                    </a:lnTo>
                    <a:lnTo>
                      <a:pt x="303" y="176"/>
                    </a:lnTo>
                    <a:lnTo>
                      <a:pt x="328" y="179"/>
                    </a:lnTo>
                    <a:lnTo>
                      <a:pt x="359" y="164"/>
                    </a:lnTo>
                    <a:lnTo>
                      <a:pt x="413" y="164"/>
                    </a:lnTo>
                    <a:lnTo>
                      <a:pt x="432" y="140"/>
                    </a:lnTo>
                    <a:lnTo>
                      <a:pt x="535" y="144"/>
                    </a:lnTo>
                    <a:lnTo>
                      <a:pt x="554" y="128"/>
                    </a:lnTo>
                    <a:lnTo>
                      <a:pt x="522" y="89"/>
                    </a:lnTo>
                    <a:lnTo>
                      <a:pt x="457" y="91"/>
                    </a:lnTo>
                    <a:lnTo>
                      <a:pt x="408" y="84"/>
                    </a:lnTo>
                    <a:lnTo>
                      <a:pt x="344" y="84"/>
                    </a:lnTo>
                    <a:lnTo>
                      <a:pt x="322" y="117"/>
                    </a:lnTo>
                    <a:lnTo>
                      <a:pt x="289" y="98"/>
                    </a:lnTo>
                    <a:lnTo>
                      <a:pt x="256" y="101"/>
                    </a:lnTo>
                    <a:lnTo>
                      <a:pt x="242" y="67"/>
                    </a:lnTo>
                    <a:lnTo>
                      <a:pt x="171" y="62"/>
                    </a:lnTo>
                    <a:lnTo>
                      <a:pt x="162" y="49"/>
                    </a:lnTo>
                    <a:lnTo>
                      <a:pt x="195" y="15"/>
                    </a:lnTo>
                    <a:lnTo>
                      <a:pt x="220" y="12"/>
                    </a:lnTo>
                    <a:lnTo>
                      <a:pt x="195" y="0"/>
                    </a:lnTo>
                    <a:lnTo>
                      <a:pt x="154" y="10"/>
                    </a:lnTo>
                    <a:lnTo>
                      <a:pt x="86" y="78"/>
                    </a:lnTo>
                    <a:lnTo>
                      <a:pt x="52" y="84"/>
                    </a:lnTo>
                    <a:lnTo>
                      <a:pt x="0" y="118"/>
                    </a:lnTo>
                    <a:lnTo>
                      <a:pt x="200" y="181"/>
                    </a:lnTo>
                    <a:lnTo>
                      <a:pt x="200" y="181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5" name="Freeform 30"/>
              <p:cNvSpPr>
                <a:spLocks/>
              </p:cNvSpPr>
              <p:nvPr/>
            </p:nvSpPr>
            <p:spPr bwMode="auto">
              <a:xfrm>
                <a:off x="4719062" y="2201535"/>
                <a:ext cx="595313" cy="790575"/>
              </a:xfrm>
              <a:custGeom>
                <a:avLst/>
                <a:gdLst/>
                <a:ahLst/>
                <a:cxnLst>
                  <a:cxn ang="0">
                    <a:pos x="42" y="413"/>
                  </a:cxn>
                  <a:cxn ang="0">
                    <a:pos x="36" y="330"/>
                  </a:cxn>
                  <a:cxn ang="0">
                    <a:pos x="5" y="268"/>
                  </a:cxn>
                  <a:cxn ang="0">
                    <a:pos x="19" y="142"/>
                  </a:cxn>
                  <a:cxn ang="0">
                    <a:pos x="73" y="74"/>
                  </a:cxn>
                  <a:cxn ang="0">
                    <a:pos x="69" y="125"/>
                  </a:cxn>
                  <a:cxn ang="0">
                    <a:pos x="86" y="113"/>
                  </a:cxn>
                  <a:cxn ang="0">
                    <a:pos x="86" y="74"/>
                  </a:cxn>
                  <a:cxn ang="0">
                    <a:pos x="107" y="51"/>
                  </a:cxn>
                  <a:cxn ang="0">
                    <a:pos x="114" y="5"/>
                  </a:cxn>
                  <a:cxn ang="0">
                    <a:pos x="132" y="0"/>
                  </a:cxn>
                  <a:cxn ang="0">
                    <a:pos x="246" y="39"/>
                  </a:cxn>
                  <a:cxn ang="0">
                    <a:pos x="256" y="71"/>
                  </a:cxn>
                  <a:cxn ang="0">
                    <a:pos x="271" y="101"/>
                  </a:cxn>
                  <a:cxn ang="0">
                    <a:pos x="275" y="156"/>
                  </a:cxn>
                  <a:cxn ang="0">
                    <a:pos x="236" y="201"/>
                  </a:cxn>
                  <a:cxn ang="0">
                    <a:pos x="234" y="239"/>
                  </a:cxn>
                  <a:cxn ang="0">
                    <a:pos x="256" y="251"/>
                  </a:cxn>
                  <a:cxn ang="0">
                    <a:pos x="286" y="201"/>
                  </a:cxn>
                  <a:cxn ang="0">
                    <a:pos x="317" y="185"/>
                  </a:cxn>
                  <a:cxn ang="0">
                    <a:pos x="337" y="195"/>
                  </a:cxn>
                  <a:cxn ang="0">
                    <a:pos x="375" y="305"/>
                  </a:cxn>
                  <a:cxn ang="0">
                    <a:pos x="349" y="352"/>
                  </a:cxn>
                  <a:cxn ang="0">
                    <a:pos x="342" y="385"/>
                  </a:cxn>
                  <a:cxn ang="0">
                    <a:pos x="327" y="396"/>
                  </a:cxn>
                  <a:cxn ang="0">
                    <a:pos x="325" y="427"/>
                  </a:cxn>
                  <a:cxn ang="0">
                    <a:pos x="307" y="466"/>
                  </a:cxn>
                  <a:cxn ang="0">
                    <a:pos x="183" y="484"/>
                  </a:cxn>
                  <a:cxn ang="0">
                    <a:pos x="180" y="478"/>
                  </a:cxn>
                  <a:cxn ang="0">
                    <a:pos x="0" y="498"/>
                  </a:cxn>
                  <a:cxn ang="0">
                    <a:pos x="42" y="413"/>
                  </a:cxn>
                  <a:cxn ang="0">
                    <a:pos x="42" y="413"/>
                  </a:cxn>
                </a:cxnLst>
                <a:rect l="0" t="0" r="r" b="b"/>
                <a:pathLst>
                  <a:path w="375" h="498">
                    <a:moveTo>
                      <a:pt x="42" y="413"/>
                    </a:moveTo>
                    <a:lnTo>
                      <a:pt x="36" y="330"/>
                    </a:lnTo>
                    <a:lnTo>
                      <a:pt x="5" y="268"/>
                    </a:lnTo>
                    <a:lnTo>
                      <a:pt x="19" y="142"/>
                    </a:lnTo>
                    <a:lnTo>
                      <a:pt x="73" y="74"/>
                    </a:lnTo>
                    <a:lnTo>
                      <a:pt x="69" y="125"/>
                    </a:lnTo>
                    <a:lnTo>
                      <a:pt x="86" y="113"/>
                    </a:lnTo>
                    <a:lnTo>
                      <a:pt x="86" y="74"/>
                    </a:lnTo>
                    <a:lnTo>
                      <a:pt x="107" y="51"/>
                    </a:lnTo>
                    <a:lnTo>
                      <a:pt x="114" y="5"/>
                    </a:lnTo>
                    <a:lnTo>
                      <a:pt x="132" y="0"/>
                    </a:lnTo>
                    <a:lnTo>
                      <a:pt x="246" y="39"/>
                    </a:lnTo>
                    <a:lnTo>
                      <a:pt x="256" y="71"/>
                    </a:lnTo>
                    <a:lnTo>
                      <a:pt x="271" y="101"/>
                    </a:lnTo>
                    <a:lnTo>
                      <a:pt x="275" y="156"/>
                    </a:lnTo>
                    <a:lnTo>
                      <a:pt x="236" y="201"/>
                    </a:lnTo>
                    <a:lnTo>
                      <a:pt x="234" y="239"/>
                    </a:lnTo>
                    <a:lnTo>
                      <a:pt x="256" y="251"/>
                    </a:lnTo>
                    <a:lnTo>
                      <a:pt x="286" y="201"/>
                    </a:lnTo>
                    <a:lnTo>
                      <a:pt x="317" y="185"/>
                    </a:lnTo>
                    <a:lnTo>
                      <a:pt x="337" y="195"/>
                    </a:lnTo>
                    <a:lnTo>
                      <a:pt x="375" y="305"/>
                    </a:lnTo>
                    <a:lnTo>
                      <a:pt x="349" y="352"/>
                    </a:lnTo>
                    <a:lnTo>
                      <a:pt x="342" y="385"/>
                    </a:lnTo>
                    <a:lnTo>
                      <a:pt x="327" y="396"/>
                    </a:lnTo>
                    <a:lnTo>
                      <a:pt x="325" y="427"/>
                    </a:lnTo>
                    <a:lnTo>
                      <a:pt x="307" y="466"/>
                    </a:lnTo>
                    <a:lnTo>
                      <a:pt x="183" y="484"/>
                    </a:lnTo>
                    <a:lnTo>
                      <a:pt x="180" y="478"/>
                    </a:lnTo>
                    <a:lnTo>
                      <a:pt x="0" y="498"/>
                    </a:lnTo>
                    <a:lnTo>
                      <a:pt x="42" y="413"/>
                    </a:lnTo>
                    <a:lnTo>
                      <a:pt x="42" y="413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6" name="Freeform 32"/>
              <p:cNvSpPr>
                <a:spLocks/>
              </p:cNvSpPr>
              <p:nvPr/>
            </p:nvSpPr>
            <p:spPr bwMode="auto">
              <a:xfrm>
                <a:off x="4057074" y="2863522"/>
                <a:ext cx="604838" cy="1065213"/>
              </a:xfrm>
              <a:custGeom>
                <a:avLst/>
                <a:gdLst/>
                <a:ahLst/>
                <a:cxnLst>
                  <a:cxn ang="0">
                    <a:pos x="7" y="274"/>
                  </a:cxn>
                  <a:cxn ang="0">
                    <a:pos x="46" y="190"/>
                  </a:cxn>
                  <a:cxn ang="0">
                    <a:pos x="34" y="157"/>
                  </a:cxn>
                  <a:cxn ang="0">
                    <a:pos x="98" y="106"/>
                  </a:cxn>
                  <a:cxn ang="0">
                    <a:pos x="112" y="69"/>
                  </a:cxn>
                  <a:cxn ang="0">
                    <a:pos x="64" y="15"/>
                  </a:cxn>
                  <a:cxn ang="0">
                    <a:pos x="320" y="0"/>
                  </a:cxn>
                  <a:cxn ang="0">
                    <a:pos x="325" y="39"/>
                  </a:cxn>
                  <a:cxn ang="0">
                    <a:pos x="353" y="88"/>
                  </a:cxn>
                  <a:cxn ang="0">
                    <a:pos x="375" y="344"/>
                  </a:cxn>
                  <a:cxn ang="0">
                    <a:pos x="369" y="398"/>
                  </a:cxn>
                  <a:cxn ang="0">
                    <a:pos x="381" y="428"/>
                  </a:cxn>
                  <a:cxn ang="0">
                    <a:pos x="368" y="486"/>
                  </a:cxn>
                  <a:cxn ang="0">
                    <a:pos x="347" y="511"/>
                  </a:cxn>
                  <a:cxn ang="0">
                    <a:pos x="337" y="552"/>
                  </a:cxn>
                  <a:cxn ang="0">
                    <a:pos x="349" y="567"/>
                  </a:cxn>
                  <a:cxn ang="0">
                    <a:pos x="339" y="589"/>
                  </a:cxn>
                  <a:cxn ang="0">
                    <a:pos x="344" y="600"/>
                  </a:cxn>
                  <a:cxn ang="0">
                    <a:pos x="314" y="611"/>
                  </a:cxn>
                  <a:cxn ang="0">
                    <a:pos x="307" y="654"/>
                  </a:cxn>
                  <a:cxn ang="0">
                    <a:pos x="263" y="640"/>
                  </a:cxn>
                  <a:cxn ang="0">
                    <a:pos x="241" y="671"/>
                  </a:cxn>
                  <a:cxn ang="0">
                    <a:pos x="227" y="667"/>
                  </a:cxn>
                  <a:cxn ang="0">
                    <a:pos x="212" y="640"/>
                  </a:cxn>
                  <a:cxn ang="0">
                    <a:pos x="188" y="574"/>
                  </a:cxn>
                  <a:cxn ang="0">
                    <a:pos x="130" y="540"/>
                  </a:cxn>
                  <a:cxn ang="0">
                    <a:pos x="119" y="506"/>
                  </a:cxn>
                  <a:cxn ang="0">
                    <a:pos x="137" y="454"/>
                  </a:cxn>
                  <a:cxn ang="0">
                    <a:pos x="122" y="444"/>
                  </a:cxn>
                  <a:cxn ang="0">
                    <a:pos x="85" y="444"/>
                  </a:cxn>
                  <a:cxn ang="0">
                    <a:pos x="76" y="412"/>
                  </a:cxn>
                  <a:cxn ang="0">
                    <a:pos x="13" y="347"/>
                  </a:cxn>
                  <a:cxn ang="0">
                    <a:pos x="0" y="295"/>
                  </a:cxn>
                  <a:cxn ang="0">
                    <a:pos x="7" y="274"/>
                  </a:cxn>
                  <a:cxn ang="0">
                    <a:pos x="7" y="274"/>
                  </a:cxn>
                </a:cxnLst>
                <a:rect l="0" t="0" r="r" b="b"/>
                <a:pathLst>
                  <a:path w="381" h="671">
                    <a:moveTo>
                      <a:pt x="7" y="274"/>
                    </a:moveTo>
                    <a:lnTo>
                      <a:pt x="46" y="190"/>
                    </a:lnTo>
                    <a:lnTo>
                      <a:pt x="34" y="157"/>
                    </a:lnTo>
                    <a:lnTo>
                      <a:pt x="98" y="106"/>
                    </a:lnTo>
                    <a:lnTo>
                      <a:pt x="112" y="69"/>
                    </a:lnTo>
                    <a:lnTo>
                      <a:pt x="64" y="15"/>
                    </a:lnTo>
                    <a:lnTo>
                      <a:pt x="320" y="0"/>
                    </a:lnTo>
                    <a:lnTo>
                      <a:pt x="325" y="39"/>
                    </a:lnTo>
                    <a:lnTo>
                      <a:pt x="353" y="88"/>
                    </a:lnTo>
                    <a:lnTo>
                      <a:pt x="375" y="344"/>
                    </a:lnTo>
                    <a:lnTo>
                      <a:pt x="369" y="398"/>
                    </a:lnTo>
                    <a:lnTo>
                      <a:pt x="381" y="428"/>
                    </a:lnTo>
                    <a:lnTo>
                      <a:pt x="368" y="486"/>
                    </a:lnTo>
                    <a:lnTo>
                      <a:pt x="347" y="511"/>
                    </a:lnTo>
                    <a:lnTo>
                      <a:pt x="337" y="552"/>
                    </a:lnTo>
                    <a:lnTo>
                      <a:pt x="349" y="567"/>
                    </a:lnTo>
                    <a:lnTo>
                      <a:pt x="339" y="589"/>
                    </a:lnTo>
                    <a:lnTo>
                      <a:pt x="344" y="600"/>
                    </a:lnTo>
                    <a:lnTo>
                      <a:pt x="314" y="611"/>
                    </a:lnTo>
                    <a:lnTo>
                      <a:pt x="307" y="654"/>
                    </a:lnTo>
                    <a:lnTo>
                      <a:pt x="263" y="640"/>
                    </a:lnTo>
                    <a:lnTo>
                      <a:pt x="241" y="671"/>
                    </a:lnTo>
                    <a:lnTo>
                      <a:pt x="227" y="667"/>
                    </a:lnTo>
                    <a:lnTo>
                      <a:pt x="212" y="640"/>
                    </a:lnTo>
                    <a:lnTo>
                      <a:pt x="188" y="574"/>
                    </a:lnTo>
                    <a:lnTo>
                      <a:pt x="130" y="540"/>
                    </a:lnTo>
                    <a:lnTo>
                      <a:pt x="119" y="506"/>
                    </a:lnTo>
                    <a:lnTo>
                      <a:pt x="137" y="454"/>
                    </a:lnTo>
                    <a:lnTo>
                      <a:pt x="122" y="444"/>
                    </a:lnTo>
                    <a:lnTo>
                      <a:pt x="85" y="444"/>
                    </a:lnTo>
                    <a:lnTo>
                      <a:pt x="76" y="412"/>
                    </a:lnTo>
                    <a:lnTo>
                      <a:pt x="13" y="347"/>
                    </a:lnTo>
                    <a:lnTo>
                      <a:pt x="0" y="295"/>
                    </a:lnTo>
                    <a:lnTo>
                      <a:pt x="7" y="274"/>
                    </a:lnTo>
                    <a:lnTo>
                      <a:pt x="7" y="274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7" name="Freeform 43"/>
              <p:cNvSpPr>
                <a:spLocks/>
              </p:cNvSpPr>
              <p:nvPr/>
            </p:nvSpPr>
            <p:spPr bwMode="auto">
              <a:xfrm>
                <a:off x="5009574" y="2841297"/>
                <a:ext cx="649288" cy="71278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4" y="392"/>
                  </a:cxn>
                  <a:cxn ang="0">
                    <a:pos x="85" y="398"/>
                  </a:cxn>
                  <a:cxn ang="0">
                    <a:pos x="146" y="434"/>
                  </a:cxn>
                  <a:cxn ang="0">
                    <a:pos x="190" y="432"/>
                  </a:cxn>
                  <a:cxn ang="0">
                    <a:pos x="210" y="419"/>
                  </a:cxn>
                  <a:cxn ang="0">
                    <a:pos x="258" y="449"/>
                  </a:cxn>
                  <a:cxn ang="0">
                    <a:pos x="288" y="422"/>
                  </a:cxn>
                  <a:cxn ang="0">
                    <a:pos x="293" y="375"/>
                  </a:cxn>
                  <a:cxn ang="0">
                    <a:pos x="314" y="383"/>
                  </a:cxn>
                  <a:cxn ang="0">
                    <a:pos x="322" y="344"/>
                  </a:cxn>
                  <a:cxn ang="0">
                    <a:pos x="392" y="285"/>
                  </a:cxn>
                  <a:cxn ang="0">
                    <a:pos x="404" y="187"/>
                  </a:cxn>
                  <a:cxn ang="0">
                    <a:pos x="395" y="166"/>
                  </a:cxn>
                  <a:cxn ang="0">
                    <a:pos x="409" y="156"/>
                  </a:cxn>
                  <a:cxn ang="0">
                    <a:pos x="383" y="0"/>
                  </a:cxn>
                  <a:cxn ang="0">
                    <a:pos x="314" y="36"/>
                  </a:cxn>
                  <a:cxn ang="0">
                    <a:pos x="278" y="73"/>
                  </a:cxn>
                  <a:cxn ang="0">
                    <a:pos x="253" y="75"/>
                  </a:cxn>
                  <a:cxn ang="0">
                    <a:pos x="214" y="95"/>
                  </a:cxn>
                  <a:cxn ang="0">
                    <a:pos x="124" y="63"/>
                  </a:cxn>
                  <a:cxn ang="0">
                    <a:pos x="0" y="81"/>
                  </a:cxn>
                  <a:cxn ang="0">
                    <a:pos x="0" y="81"/>
                  </a:cxn>
                </a:cxnLst>
                <a:rect l="0" t="0" r="r" b="b"/>
                <a:pathLst>
                  <a:path w="409" h="449">
                    <a:moveTo>
                      <a:pt x="0" y="81"/>
                    </a:moveTo>
                    <a:lnTo>
                      <a:pt x="34" y="392"/>
                    </a:lnTo>
                    <a:lnTo>
                      <a:pt x="85" y="398"/>
                    </a:lnTo>
                    <a:lnTo>
                      <a:pt x="146" y="434"/>
                    </a:lnTo>
                    <a:lnTo>
                      <a:pt x="190" y="432"/>
                    </a:lnTo>
                    <a:lnTo>
                      <a:pt x="210" y="419"/>
                    </a:lnTo>
                    <a:lnTo>
                      <a:pt x="258" y="449"/>
                    </a:lnTo>
                    <a:lnTo>
                      <a:pt x="288" y="422"/>
                    </a:lnTo>
                    <a:lnTo>
                      <a:pt x="293" y="375"/>
                    </a:lnTo>
                    <a:lnTo>
                      <a:pt x="314" y="383"/>
                    </a:lnTo>
                    <a:lnTo>
                      <a:pt x="322" y="344"/>
                    </a:lnTo>
                    <a:lnTo>
                      <a:pt x="392" y="285"/>
                    </a:lnTo>
                    <a:lnTo>
                      <a:pt x="404" y="187"/>
                    </a:lnTo>
                    <a:lnTo>
                      <a:pt x="395" y="166"/>
                    </a:lnTo>
                    <a:lnTo>
                      <a:pt x="409" y="156"/>
                    </a:lnTo>
                    <a:lnTo>
                      <a:pt x="383" y="0"/>
                    </a:lnTo>
                    <a:lnTo>
                      <a:pt x="314" y="36"/>
                    </a:lnTo>
                    <a:lnTo>
                      <a:pt x="278" y="73"/>
                    </a:lnTo>
                    <a:lnTo>
                      <a:pt x="253" y="75"/>
                    </a:lnTo>
                    <a:lnTo>
                      <a:pt x="214" y="95"/>
                    </a:lnTo>
                    <a:lnTo>
                      <a:pt x="124" y="63"/>
                    </a:lnTo>
                    <a:lnTo>
                      <a:pt x="0" y="81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11" name="Group 84"/>
            <p:cNvGrpSpPr/>
            <p:nvPr/>
          </p:nvGrpSpPr>
          <p:grpSpPr>
            <a:xfrm>
              <a:off x="5257742" y="2139734"/>
              <a:ext cx="2295525" cy="1708151"/>
              <a:chOff x="3817362" y="2050722"/>
              <a:chExt cx="2295525" cy="1708151"/>
            </a:xfrm>
            <a:solidFill>
              <a:srgbClr val="FFB27D"/>
            </a:solidFill>
          </p:grpSpPr>
          <p:sp>
            <p:nvSpPr>
              <p:cNvPr id="71" name="Freeform 31"/>
              <p:cNvSpPr>
                <a:spLocks/>
              </p:cNvSpPr>
              <p:nvPr/>
            </p:nvSpPr>
            <p:spPr bwMode="auto">
              <a:xfrm>
                <a:off x="3817362" y="2050722"/>
                <a:ext cx="820738" cy="836613"/>
              </a:xfrm>
              <a:custGeom>
                <a:avLst/>
                <a:gdLst/>
                <a:ahLst/>
                <a:cxnLst>
                  <a:cxn ang="0">
                    <a:pos x="14" y="200"/>
                  </a:cxn>
                  <a:cxn ang="0">
                    <a:pos x="12" y="264"/>
                  </a:cxn>
                  <a:cxn ang="0">
                    <a:pos x="75" y="303"/>
                  </a:cxn>
                  <a:cxn ang="0">
                    <a:pos x="100" y="330"/>
                  </a:cxn>
                  <a:cxn ang="0">
                    <a:pos x="149" y="368"/>
                  </a:cxn>
                  <a:cxn ang="0">
                    <a:pos x="158" y="410"/>
                  </a:cxn>
                  <a:cxn ang="0">
                    <a:pos x="166" y="471"/>
                  </a:cxn>
                  <a:cxn ang="0">
                    <a:pos x="215" y="527"/>
                  </a:cxn>
                  <a:cxn ang="0">
                    <a:pos x="471" y="512"/>
                  </a:cxn>
                  <a:cxn ang="0">
                    <a:pos x="456" y="430"/>
                  </a:cxn>
                  <a:cxn ang="0">
                    <a:pos x="480" y="307"/>
                  </a:cxn>
                  <a:cxn ang="0">
                    <a:pos x="478" y="273"/>
                  </a:cxn>
                  <a:cxn ang="0">
                    <a:pos x="517" y="176"/>
                  </a:cxn>
                  <a:cxn ang="0">
                    <a:pos x="507" y="173"/>
                  </a:cxn>
                  <a:cxn ang="0">
                    <a:pos x="483" y="229"/>
                  </a:cxn>
                  <a:cxn ang="0">
                    <a:pos x="463" y="232"/>
                  </a:cxn>
                  <a:cxn ang="0">
                    <a:pos x="453" y="256"/>
                  </a:cxn>
                  <a:cxn ang="0">
                    <a:pos x="432" y="271"/>
                  </a:cxn>
                  <a:cxn ang="0">
                    <a:pos x="448" y="220"/>
                  </a:cxn>
                  <a:cxn ang="0">
                    <a:pos x="463" y="200"/>
                  </a:cxn>
                  <a:cxn ang="0">
                    <a:pos x="436" y="127"/>
                  </a:cxn>
                  <a:cxn ang="0">
                    <a:pos x="417" y="122"/>
                  </a:cxn>
                  <a:cxn ang="0">
                    <a:pos x="409" y="105"/>
                  </a:cxn>
                  <a:cxn ang="0">
                    <a:pos x="209" y="42"/>
                  </a:cxn>
                  <a:cxn ang="0">
                    <a:pos x="185" y="30"/>
                  </a:cxn>
                  <a:cxn ang="0">
                    <a:pos x="170" y="42"/>
                  </a:cxn>
                  <a:cxn ang="0">
                    <a:pos x="164" y="39"/>
                  </a:cxn>
                  <a:cxn ang="0">
                    <a:pos x="173" y="17"/>
                  </a:cxn>
                  <a:cxn ang="0">
                    <a:pos x="178" y="3"/>
                  </a:cxn>
                  <a:cxn ang="0">
                    <a:pos x="171" y="0"/>
                  </a:cxn>
                  <a:cxn ang="0">
                    <a:pos x="90" y="34"/>
                  </a:cxn>
                  <a:cxn ang="0">
                    <a:pos x="80" y="34"/>
                  </a:cxn>
                  <a:cxn ang="0">
                    <a:pos x="64" y="27"/>
                  </a:cxn>
                  <a:cxn ang="0">
                    <a:pos x="49" y="37"/>
                  </a:cxn>
                  <a:cxn ang="0">
                    <a:pos x="53" y="98"/>
                  </a:cxn>
                  <a:cxn ang="0">
                    <a:pos x="0" y="159"/>
                  </a:cxn>
                  <a:cxn ang="0">
                    <a:pos x="14" y="200"/>
                  </a:cxn>
                  <a:cxn ang="0">
                    <a:pos x="14" y="200"/>
                  </a:cxn>
                </a:cxnLst>
                <a:rect l="0" t="0" r="r" b="b"/>
                <a:pathLst>
                  <a:path w="517" h="527">
                    <a:moveTo>
                      <a:pt x="14" y="200"/>
                    </a:moveTo>
                    <a:lnTo>
                      <a:pt x="12" y="264"/>
                    </a:lnTo>
                    <a:lnTo>
                      <a:pt x="75" y="303"/>
                    </a:lnTo>
                    <a:lnTo>
                      <a:pt x="100" y="330"/>
                    </a:lnTo>
                    <a:lnTo>
                      <a:pt x="149" y="368"/>
                    </a:lnTo>
                    <a:lnTo>
                      <a:pt x="158" y="410"/>
                    </a:lnTo>
                    <a:lnTo>
                      <a:pt x="166" y="471"/>
                    </a:lnTo>
                    <a:lnTo>
                      <a:pt x="215" y="527"/>
                    </a:lnTo>
                    <a:lnTo>
                      <a:pt x="471" y="512"/>
                    </a:lnTo>
                    <a:lnTo>
                      <a:pt x="456" y="430"/>
                    </a:lnTo>
                    <a:lnTo>
                      <a:pt x="480" y="307"/>
                    </a:lnTo>
                    <a:lnTo>
                      <a:pt x="478" y="273"/>
                    </a:lnTo>
                    <a:lnTo>
                      <a:pt x="517" y="176"/>
                    </a:lnTo>
                    <a:lnTo>
                      <a:pt x="507" y="173"/>
                    </a:lnTo>
                    <a:lnTo>
                      <a:pt x="483" y="229"/>
                    </a:lnTo>
                    <a:lnTo>
                      <a:pt x="463" y="232"/>
                    </a:lnTo>
                    <a:lnTo>
                      <a:pt x="453" y="256"/>
                    </a:lnTo>
                    <a:lnTo>
                      <a:pt x="432" y="271"/>
                    </a:lnTo>
                    <a:lnTo>
                      <a:pt x="448" y="220"/>
                    </a:lnTo>
                    <a:lnTo>
                      <a:pt x="463" y="200"/>
                    </a:lnTo>
                    <a:lnTo>
                      <a:pt x="436" y="127"/>
                    </a:lnTo>
                    <a:lnTo>
                      <a:pt x="417" y="122"/>
                    </a:lnTo>
                    <a:lnTo>
                      <a:pt x="409" y="105"/>
                    </a:lnTo>
                    <a:lnTo>
                      <a:pt x="209" y="42"/>
                    </a:lnTo>
                    <a:lnTo>
                      <a:pt x="185" y="30"/>
                    </a:lnTo>
                    <a:lnTo>
                      <a:pt x="170" y="42"/>
                    </a:lnTo>
                    <a:lnTo>
                      <a:pt x="164" y="39"/>
                    </a:lnTo>
                    <a:lnTo>
                      <a:pt x="173" y="17"/>
                    </a:lnTo>
                    <a:lnTo>
                      <a:pt x="178" y="3"/>
                    </a:lnTo>
                    <a:lnTo>
                      <a:pt x="171" y="0"/>
                    </a:lnTo>
                    <a:lnTo>
                      <a:pt x="90" y="34"/>
                    </a:lnTo>
                    <a:lnTo>
                      <a:pt x="80" y="34"/>
                    </a:lnTo>
                    <a:lnTo>
                      <a:pt x="64" y="27"/>
                    </a:lnTo>
                    <a:lnTo>
                      <a:pt x="49" y="37"/>
                    </a:lnTo>
                    <a:lnTo>
                      <a:pt x="53" y="98"/>
                    </a:lnTo>
                    <a:lnTo>
                      <a:pt x="0" y="159"/>
                    </a:lnTo>
                    <a:lnTo>
                      <a:pt x="14" y="200"/>
                    </a:lnTo>
                    <a:lnTo>
                      <a:pt x="14" y="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4592062" y="2960360"/>
                <a:ext cx="479425" cy="798513"/>
              </a:xfrm>
              <a:custGeom>
                <a:avLst/>
                <a:gdLst/>
                <a:ahLst/>
                <a:cxnLst>
                  <a:cxn ang="0">
                    <a:pos x="10" y="503"/>
                  </a:cxn>
                  <a:cxn ang="0">
                    <a:pos x="19" y="489"/>
                  </a:cxn>
                  <a:cxn ang="0">
                    <a:pos x="77" y="486"/>
                  </a:cxn>
                  <a:cxn ang="0">
                    <a:pos x="124" y="471"/>
                  </a:cxn>
                  <a:cxn ang="0">
                    <a:pos x="170" y="442"/>
                  </a:cxn>
                  <a:cxn ang="0">
                    <a:pos x="209" y="440"/>
                  </a:cxn>
                  <a:cxn ang="0">
                    <a:pos x="255" y="367"/>
                  </a:cxn>
                  <a:cxn ang="0">
                    <a:pos x="268" y="373"/>
                  </a:cxn>
                  <a:cxn ang="0">
                    <a:pos x="302" y="347"/>
                  </a:cxn>
                  <a:cxn ang="0">
                    <a:pos x="294" y="328"/>
                  </a:cxn>
                  <a:cxn ang="0">
                    <a:pos x="297" y="317"/>
                  </a:cxn>
                  <a:cxn ang="0">
                    <a:pos x="263" y="6"/>
                  </a:cxn>
                  <a:cxn ang="0">
                    <a:pos x="260" y="0"/>
                  </a:cxn>
                  <a:cxn ang="0">
                    <a:pos x="80" y="20"/>
                  </a:cxn>
                  <a:cxn ang="0">
                    <a:pos x="46" y="37"/>
                  </a:cxn>
                  <a:cxn ang="0">
                    <a:pos x="16" y="27"/>
                  </a:cxn>
                  <a:cxn ang="0">
                    <a:pos x="38" y="283"/>
                  </a:cxn>
                  <a:cxn ang="0">
                    <a:pos x="32" y="337"/>
                  </a:cxn>
                  <a:cxn ang="0">
                    <a:pos x="44" y="367"/>
                  </a:cxn>
                  <a:cxn ang="0">
                    <a:pos x="31" y="425"/>
                  </a:cxn>
                  <a:cxn ang="0">
                    <a:pos x="10" y="450"/>
                  </a:cxn>
                  <a:cxn ang="0">
                    <a:pos x="0" y="491"/>
                  </a:cxn>
                  <a:cxn ang="0">
                    <a:pos x="10" y="503"/>
                  </a:cxn>
                  <a:cxn ang="0">
                    <a:pos x="10" y="503"/>
                  </a:cxn>
                </a:cxnLst>
                <a:rect l="0" t="0" r="r" b="b"/>
                <a:pathLst>
                  <a:path w="302" h="503">
                    <a:moveTo>
                      <a:pt x="10" y="503"/>
                    </a:moveTo>
                    <a:lnTo>
                      <a:pt x="19" y="489"/>
                    </a:lnTo>
                    <a:lnTo>
                      <a:pt x="77" y="486"/>
                    </a:lnTo>
                    <a:lnTo>
                      <a:pt x="124" y="471"/>
                    </a:lnTo>
                    <a:lnTo>
                      <a:pt x="170" y="442"/>
                    </a:lnTo>
                    <a:lnTo>
                      <a:pt x="209" y="440"/>
                    </a:lnTo>
                    <a:lnTo>
                      <a:pt x="255" y="367"/>
                    </a:lnTo>
                    <a:lnTo>
                      <a:pt x="268" y="373"/>
                    </a:lnTo>
                    <a:lnTo>
                      <a:pt x="302" y="347"/>
                    </a:lnTo>
                    <a:lnTo>
                      <a:pt x="294" y="328"/>
                    </a:lnTo>
                    <a:lnTo>
                      <a:pt x="297" y="317"/>
                    </a:lnTo>
                    <a:lnTo>
                      <a:pt x="263" y="6"/>
                    </a:lnTo>
                    <a:lnTo>
                      <a:pt x="260" y="0"/>
                    </a:lnTo>
                    <a:lnTo>
                      <a:pt x="80" y="20"/>
                    </a:lnTo>
                    <a:lnTo>
                      <a:pt x="46" y="37"/>
                    </a:lnTo>
                    <a:lnTo>
                      <a:pt x="16" y="27"/>
                    </a:lnTo>
                    <a:lnTo>
                      <a:pt x="38" y="283"/>
                    </a:lnTo>
                    <a:lnTo>
                      <a:pt x="32" y="337"/>
                    </a:lnTo>
                    <a:lnTo>
                      <a:pt x="44" y="367"/>
                    </a:lnTo>
                    <a:lnTo>
                      <a:pt x="31" y="425"/>
                    </a:lnTo>
                    <a:lnTo>
                      <a:pt x="10" y="450"/>
                    </a:lnTo>
                    <a:lnTo>
                      <a:pt x="0" y="491"/>
                    </a:lnTo>
                    <a:lnTo>
                      <a:pt x="10" y="503"/>
                    </a:lnTo>
                    <a:lnTo>
                      <a:pt x="10" y="50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3" name="Freeform 44"/>
              <p:cNvSpPr>
                <a:spLocks/>
              </p:cNvSpPr>
              <p:nvPr/>
            </p:nvSpPr>
            <p:spPr bwMode="auto">
              <a:xfrm>
                <a:off x="5419149" y="3088947"/>
                <a:ext cx="693738" cy="669925"/>
              </a:xfrm>
              <a:custGeom>
                <a:avLst/>
                <a:gdLst/>
                <a:ahLst/>
                <a:cxnLst>
                  <a:cxn ang="0">
                    <a:pos x="0" y="293"/>
                  </a:cxn>
                  <a:cxn ang="0">
                    <a:pos x="17" y="351"/>
                  </a:cxn>
                  <a:cxn ang="0">
                    <a:pos x="73" y="392"/>
                  </a:cxn>
                  <a:cxn ang="0">
                    <a:pos x="100" y="422"/>
                  </a:cxn>
                  <a:cxn ang="0">
                    <a:pos x="183" y="390"/>
                  </a:cxn>
                  <a:cxn ang="0">
                    <a:pos x="220" y="383"/>
                  </a:cxn>
                  <a:cxn ang="0">
                    <a:pos x="241" y="359"/>
                  </a:cxn>
                  <a:cxn ang="0">
                    <a:pos x="273" y="232"/>
                  </a:cxn>
                  <a:cxn ang="0">
                    <a:pos x="308" y="247"/>
                  </a:cxn>
                  <a:cxn ang="0">
                    <a:pos x="376" y="109"/>
                  </a:cxn>
                  <a:cxn ang="0">
                    <a:pos x="429" y="139"/>
                  </a:cxn>
                  <a:cxn ang="0">
                    <a:pos x="437" y="114"/>
                  </a:cxn>
                  <a:cxn ang="0">
                    <a:pos x="400" y="85"/>
                  </a:cxn>
                  <a:cxn ang="0">
                    <a:pos x="371" y="88"/>
                  </a:cxn>
                  <a:cxn ang="0">
                    <a:pos x="361" y="103"/>
                  </a:cxn>
                  <a:cxn ang="0">
                    <a:pos x="308" y="119"/>
                  </a:cxn>
                  <a:cxn ang="0">
                    <a:pos x="274" y="156"/>
                  </a:cxn>
                  <a:cxn ang="0">
                    <a:pos x="263" y="95"/>
                  </a:cxn>
                  <a:cxn ang="0">
                    <a:pos x="169" y="112"/>
                  </a:cxn>
                  <a:cxn ang="0">
                    <a:pos x="151" y="0"/>
                  </a:cxn>
                  <a:cxn ang="0">
                    <a:pos x="137" y="10"/>
                  </a:cxn>
                  <a:cxn ang="0">
                    <a:pos x="146" y="31"/>
                  </a:cxn>
                  <a:cxn ang="0">
                    <a:pos x="134" y="129"/>
                  </a:cxn>
                  <a:cxn ang="0">
                    <a:pos x="64" y="188"/>
                  </a:cxn>
                  <a:cxn ang="0">
                    <a:pos x="56" y="227"/>
                  </a:cxn>
                  <a:cxn ang="0">
                    <a:pos x="35" y="219"/>
                  </a:cxn>
                  <a:cxn ang="0">
                    <a:pos x="30" y="266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0" y="293"/>
                  </a:cxn>
                </a:cxnLst>
                <a:rect l="0" t="0" r="r" b="b"/>
                <a:pathLst>
                  <a:path w="437" h="422">
                    <a:moveTo>
                      <a:pt x="0" y="293"/>
                    </a:moveTo>
                    <a:lnTo>
                      <a:pt x="17" y="351"/>
                    </a:lnTo>
                    <a:lnTo>
                      <a:pt x="73" y="392"/>
                    </a:lnTo>
                    <a:lnTo>
                      <a:pt x="100" y="422"/>
                    </a:lnTo>
                    <a:lnTo>
                      <a:pt x="183" y="390"/>
                    </a:lnTo>
                    <a:lnTo>
                      <a:pt x="220" y="383"/>
                    </a:lnTo>
                    <a:lnTo>
                      <a:pt x="241" y="359"/>
                    </a:lnTo>
                    <a:lnTo>
                      <a:pt x="273" y="232"/>
                    </a:lnTo>
                    <a:lnTo>
                      <a:pt x="308" y="247"/>
                    </a:lnTo>
                    <a:lnTo>
                      <a:pt x="376" y="109"/>
                    </a:lnTo>
                    <a:lnTo>
                      <a:pt x="429" y="139"/>
                    </a:lnTo>
                    <a:lnTo>
                      <a:pt x="437" y="114"/>
                    </a:lnTo>
                    <a:lnTo>
                      <a:pt x="400" y="85"/>
                    </a:lnTo>
                    <a:lnTo>
                      <a:pt x="371" y="88"/>
                    </a:lnTo>
                    <a:lnTo>
                      <a:pt x="361" y="103"/>
                    </a:lnTo>
                    <a:lnTo>
                      <a:pt x="308" y="119"/>
                    </a:lnTo>
                    <a:lnTo>
                      <a:pt x="274" y="156"/>
                    </a:lnTo>
                    <a:lnTo>
                      <a:pt x="263" y="95"/>
                    </a:lnTo>
                    <a:lnTo>
                      <a:pt x="169" y="112"/>
                    </a:lnTo>
                    <a:lnTo>
                      <a:pt x="151" y="0"/>
                    </a:lnTo>
                    <a:lnTo>
                      <a:pt x="137" y="10"/>
                    </a:lnTo>
                    <a:lnTo>
                      <a:pt x="146" y="31"/>
                    </a:lnTo>
                    <a:lnTo>
                      <a:pt x="134" y="129"/>
                    </a:lnTo>
                    <a:lnTo>
                      <a:pt x="64" y="188"/>
                    </a:lnTo>
                    <a:lnTo>
                      <a:pt x="56" y="227"/>
                    </a:lnTo>
                    <a:lnTo>
                      <a:pt x="35" y="219"/>
                    </a:lnTo>
                    <a:lnTo>
                      <a:pt x="30" y="266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9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12" name="Group 106"/>
            <p:cNvGrpSpPr/>
            <p:nvPr/>
          </p:nvGrpSpPr>
          <p:grpSpPr>
            <a:xfrm>
              <a:off x="6870315" y="3504474"/>
              <a:ext cx="1319213" cy="1460500"/>
              <a:chOff x="5543224" y="3375002"/>
              <a:chExt cx="1319213" cy="1460500"/>
            </a:xfrm>
          </p:grpSpPr>
          <p:sp>
            <p:nvSpPr>
              <p:cNvPr id="67" name="Freeform 46"/>
              <p:cNvSpPr>
                <a:spLocks/>
              </p:cNvSpPr>
              <p:nvPr/>
            </p:nvSpPr>
            <p:spPr bwMode="auto">
              <a:xfrm>
                <a:off x="5611487" y="3375002"/>
                <a:ext cx="1195388" cy="658813"/>
              </a:xfrm>
              <a:custGeom>
                <a:avLst/>
                <a:gdLst/>
                <a:ahLst/>
                <a:cxnLst>
                  <a:cxn ang="0">
                    <a:pos x="69" y="371"/>
                  </a:cxn>
                  <a:cxn ang="0">
                    <a:pos x="69" y="360"/>
                  </a:cxn>
                  <a:cxn ang="0">
                    <a:pos x="119" y="313"/>
                  </a:cxn>
                  <a:cxn ang="0">
                    <a:pos x="146" y="283"/>
                  </a:cxn>
                  <a:cxn ang="0">
                    <a:pos x="173" y="313"/>
                  </a:cxn>
                  <a:cxn ang="0">
                    <a:pos x="256" y="281"/>
                  </a:cxn>
                  <a:cxn ang="0">
                    <a:pos x="293" y="274"/>
                  </a:cxn>
                  <a:cxn ang="0">
                    <a:pos x="314" y="250"/>
                  </a:cxn>
                  <a:cxn ang="0">
                    <a:pos x="346" y="123"/>
                  </a:cxn>
                  <a:cxn ang="0">
                    <a:pos x="381" y="138"/>
                  </a:cxn>
                  <a:cxn ang="0">
                    <a:pos x="449" y="0"/>
                  </a:cxn>
                  <a:cxn ang="0">
                    <a:pos x="502" y="30"/>
                  </a:cxn>
                  <a:cxn ang="0">
                    <a:pos x="510" y="5"/>
                  </a:cxn>
                  <a:cxn ang="0">
                    <a:pos x="536" y="11"/>
                  </a:cxn>
                  <a:cxn ang="0">
                    <a:pos x="583" y="55"/>
                  </a:cxn>
                  <a:cxn ang="0">
                    <a:pos x="566" y="96"/>
                  </a:cxn>
                  <a:cxn ang="0">
                    <a:pos x="573" y="115"/>
                  </a:cxn>
                  <a:cxn ang="0">
                    <a:pos x="593" y="106"/>
                  </a:cxn>
                  <a:cxn ang="0">
                    <a:pos x="609" y="125"/>
                  </a:cxn>
                  <a:cxn ang="0">
                    <a:pos x="681" y="149"/>
                  </a:cxn>
                  <a:cxn ang="0">
                    <a:pos x="614" y="145"/>
                  </a:cxn>
                  <a:cxn ang="0">
                    <a:pos x="685" y="208"/>
                  </a:cxn>
                  <a:cxn ang="0">
                    <a:pos x="639" y="201"/>
                  </a:cxn>
                  <a:cxn ang="0">
                    <a:pos x="731" y="259"/>
                  </a:cxn>
                  <a:cxn ang="0">
                    <a:pos x="753" y="298"/>
                  </a:cxn>
                  <a:cxn ang="0">
                    <a:pos x="737" y="293"/>
                  </a:cxn>
                  <a:cxn ang="0">
                    <a:pos x="734" y="303"/>
                  </a:cxn>
                  <a:cxn ang="0">
                    <a:pos x="437" y="359"/>
                  </a:cxn>
                  <a:cxn ang="0">
                    <a:pos x="193" y="389"/>
                  </a:cxn>
                  <a:cxn ang="0">
                    <a:pos x="0" y="415"/>
                  </a:cxn>
                  <a:cxn ang="0">
                    <a:pos x="69" y="371"/>
                  </a:cxn>
                  <a:cxn ang="0">
                    <a:pos x="69" y="371"/>
                  </a:cxn>
                </a:cxnLst>
                <a:rect l="0" t="0" r="r" b="b"/>
                <a:pathLst>
                  <a:path w="753" h="415">
                    <a:moveTo>
                      <a:pt x="69" y="371"/>
                    </a:moveTo>
                    <a:lnTo>
                      <a:pt x="69" y="360"/>
                    </a:lnTo>
                    <a:lnTo>
                      <a:pt x="119" y="313"/>
                    </a:lnTo>
                    <a:lnTo>
                      <a:pt x="146" y="283"/>
                    </a:lnTo>
                    <a:lnTo>
                      <a:pt x="173" y="313"/>
                    </a:lnTo>
                    <a:lnTo>
                      <a:pt x="256" y="281"/>
                    </a:lnTo>
                    <a:lnTo>
                      <a:pt x="293" y="274"/>
                    </a:lnTo>
                    <a:lnTo>
                      <a:pt x="314" y="250"/>
                    </a:lnTo>
                    <a:lnTo>
                      <a:pt x="346" y="123"/>
                    </a:lnTo>
                    <a:lnTo>
                      <a:pt x="381" y="138"/>
                    </a:lnTo>
                    <a:lnTo>
                      <a:pt x="449" y="0"/>
                    </a:lnTo>
                    <a:lnTo>
                      <a:pt x="502" y="30"/>
                    </a:lnTo>
                    <a:lnTo>
                      <a:pt x="510" y="5"/>
                    </a:lnTo>
                    <a:lnTo>
                      <a:pt x="536" y="11"/>
                    </a:lnTo>
                    <a:lnTo>
                      <a:pt x="583" y="55"/>
                    </a:lnTo>
                    <a:lnTo>
                      <a:pt x="566" y="96"/>
                    </a:lnTo>
                    <a:lnTo>
                      <a:pt x="573" y="115"/>
                    </a:lnTo>
                    <a:lnTo>
                      <a:pt x="593" y="106"/>
                    </a:lnTo>
                    <a:lnTo>
                      <a:pt x="609" y="125"/>
                    </a:lnTo>
                    <a:lnTo>
                      <a:pt x="681" y="149"/>
                    </a:lnTo>
                    <a:lnTo>
                      <a:pt x="614" y="145"/>
                    </a:lnTo>
                    <a:lnTo>
                      <a:pt x="685" y="208"/>
                    </a:lnTo>
                    <a:lnTo>
                      <a:pt x="639" y="201"/>
                    </a:lnTo>
                    <a:lnTo>
                      <a:pt x="731" y="259"/>
                    </a:lnTo>
                    <a:lnTo>
                      <a:pt x="753" y="298"/>
                    </a:lnTo>
                    <a:lnTo>
                      <a:pt x="737" y="293"/>
                    </a:lnTo>
                    <a:lnTo>
                      <a:pt x="734" y="303"/>
                    </a:lnTo>
                    <a:lnTo>
                      <a:pt x="437" y="359"/>
                    </a:lnTo>
                    <a:lnTo>
                      <a:pt x="193" y="389"/>
                    </a:lnTo>
                    <a:lnTo>
                      <a:pt x="0" y="415"/>
                    </a:lnTo>
                    <a:lnTo>
                      <a:pt x="69" y="371"/>
                    </a:lnTo>
                    <a:lnTo>
                      <a:pt x="69" y="371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8" name="Freeform 47"/>
              <p:cNvSpPr>
                <a:spLocks/>
              </p:cNvSpPr>
              <p:nvPr/>
            </p:nvSpPr>
            <p:spPr bwMode="auto">
              <a:xfrm>
                <a:off x="6754487" y="3557564"/>
                <a:ext cx="65088" cy="16351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14" y="74"/>
                  </a:cxn>
                  <a:cxn ang="0">
                    <a:pos x="29" y="57"/>
                  </a:cxn>
                  <a:cxn ang="0">
                    <a:pos x="41" y="0"/>
                  </a:cxn>
                  <a:cxn ang="0">
                    <a:pos x="16" y="13"/>
                  </a:cxn>
                  <a:cxn ang="0">
                    <a:pos x="0" y="68"/>
                  </a:cxn>
                  <a:cxn ang="0">
                    <a:pos x="0" y="103"/>
                  </a:cxn>
                  <a:cxn ang="0">
                    <a:pos x="0" y="103"/>
                  </a:cxn>
                </a:cxnLst>
                <a:rect l="0" t="0" r="r" b="b"/>
                <a:pathLst>
                  <a:path w="41" h="103">
                    <a:moveTo>
                      <a:pt x="0" y="103"/>
                    </a:moveTo>
                    <a:lnTo>
                      <a:pt x="14" y="74"/>
                    </a:lnTo>
                    <a:lnTo>
                      <a:pt x="29" y="57"/>
                    </a:lnTo>
                    <a:lnTo>
                      <a:pt x="41" y="0"/>
                    </a:lnTo>
                    <a:lnTo>
                      <a:pt x="16" y="13"/>
                    </a:lnTo>
                    <a:lnTo>
                      <a:pt x="0" y="68"/>
                    </a:lnTo>
                    <a:lnTo>
                      <a:pt x="0" y="103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>
                <a:off x="5543224" y="3856014"/>
                <a:ext cx="1319213" cy="576263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19" y="296"/>
                  </a:cxn>
                  <a:cxn ang="0">
                    <a:pos x="190" y="263"/>
                  </a:cxn>
                  <a:cxn ang="0">
                    <a:pos x="323" y="249"/>
                  </a:cxn>
                  <a:cxn ang="0">
                    <a:pos x="377" y="283"/>
                  </a:cxn>
                  <a:cxn ang="0">
                    <a:pos x="463" y="271"/>
                  </a:cxn>
                  <a:cxn ang="0">
                    <a:pos x="594" y="363"/>
                  </a:cxn>
                  <a:cxn ang="0">
                    <a:pos x="645" y="351"/>
                  </a:cxn>
                  <a:cxn ang="0">
                    <a:pos x="718" y="246"/>
                  </a:cxn>
                  <a:cxn ang="0">
                    <a:pos x="777" y="224"/>
                  </a:cxn>
                  <a:cxn ang="0">
                    <a:pos x="794" y="193"/>
                  </a:cxn>
                  <a:cxn ang="0">
                    <a:pos x="731" y="203"/>
                  </a:cxn>
                  <a:cxn ang="0">
                    <a:pos x="714" y="183"/>
                  </a:cxn>
                  <a:cxn ang="0">
                    <a:pos x="753" y="173"/>
                  </a:cxn>
                  <a:cxn ang="0">
                    <a:pos x="752" y="159"/>
                  </a:cxn>
                  <a:cxn ang="0">
                    <a:pos x="709" y="144"/>
                  </a:cxn>
                  <a:cxn ang="0">
                    <a:pos x="765" y="124"/>
                  </a:cxn>
                  <a:cxn ang="0">
                    <a:pos x="762" y="146"/>
                  </a:cxn>
                  <a:cxn ang="0">
                    <a:pos x="797" y="146"/>
                  </a:cxn>
                  <a:cxn ang="0">
                    <a:pos x="818" y="107"/>
                  </a:cxn>
                  <a:cxn ang="0">
                    <a:pos x="831" y="105"/>
                  </a:cxn>
                  <a:cxn ang="0">
                    <a:pos x="823" y="73"/>
                  </a:cxn>
                  <a:cxn ang="0">
                    <a:pos x="797" y="105"/>
                  </a:cxn>
                  <a:cxn ang="0">
                    <a:pos x="772" y="32"/>
                  </a:cxn>
                  <a:cxn ang="0">
                    <a:pos x="789" y="29"/>
                  </a:cxn>
                  <a:cxn ang="0">
                    <a:pos x="813" y="49"/>
                  </a:cxn>
                  <a:cxn ang="0">
                    <a:pos x="796" y="15"/>
                  </a:cxn>
                  <a:cxn ang="0">
                    <a:pos x="777" y="0"/>
                  </a:cxn>
                  <a:cxn ang="0">
                    <a:pos x="480" y="56"/>
                  </a:cxn>
                  <a:cxn ang="0">
                    <a:pos x="236" y="86"/>
                  </a:cxn>
                  <a:cxn ang="0">
                    <a:pos x="202" y="152"/>
                  </a:cxn>
                  <a:cxn ang="0">
                    <a:pos x="148" y="164"/>
                  </a:cxn>
                  <a:cxn ang="0">
                    <a:pos x="124" y="196"/>
                  </a:cxn>
                  <a:cxn ang="0">
                    <a:pos x="29" y="252"/>
                  </a:cxn>
                  <a:cxn ang="0">
                    <a:pos x="24" y="273"/>
                  </a:cxn>
                  <a:cxn ang="0">
                    <a:pos x="0" y="285"/>
                  </a:cxn>
                  <a:cxn ang="0">
                    <a:pos x="0" y="312"/>
                  </a:cxn>
                  <a:cxn ang="0">
                    <a:pos x="0" y="312"/>
                  </a:cxn>
                </a:cxnLst>
                <a:rect l="0" t="0" r="r" b="b"/>
                <a:pathLst>
                  <a:path w="831" h="363">
                    <a:moveTo>
                      <a:pt x="0" y="312"/>
                    </a:moveTo>
                    <a:lnTo>
                      <a:pt x="119" y="296"/>
                    </a:lnTo>
                    <a:lnTo>
                      <a:pt x="190" y="263"/>
                    </a:lnTo>
                    <a:lnTo>
                      <a:pt x="323" y="249"/>
                    </a:lnTo>
                    <a:lnTo>
                      <a:pt x="377" y="283"/>
                    </a:lnTo>
                    <a:lnTo>
                      <a:pt x="463" y="271"/>
                    </a:lnTo>
                    <a:lnTo>
                      <a:pt x="594" y="363"/>
                    </a:lnTo>
                    <a:lnTo>
                      <a:pt x="645" y="351"/>
                    </a:lnTo>
                    <a:lnTo>
                      <a:pt x="718" y="246"/>
                    </a:lnTo>
                    <a:lnTo>
                      <a:pt x="777" y="224"/>
                    </a:lnTo>
                    <a:lnTo>
                      <a:pt x="794" y="193"/>
                    </a:lnTo>
                    <a:lnTo>
                      <a:pt x="731" y="203"/>
                    </a:lnTo>
                    <a:lnTo>
                      <a:pt x="714" y="183"/>
                    </a:lnTo>
                    <a:lnTo>
                      <a:pt x="753" y="173"/>
                    </a:lnTo>
                    <a:lnTo>
                      <a:pt x="752" y="159"/>
                    </a:lnTo>
                    <a:lnTo>
                      <a:pt x="709" y="144"/>
                    </a:lnTo>
                    <a:lnTo>
                      <a:pt x="765" y="124"/>
                    </a:lnTo>
                    <a:lnTo>
                      <a:pt x="762" y="146"/>
                    </a:lnTo>
                    <a:lnTo>
                      <a:pt x="797" y="146"/>
                    </a:lnTo>
                    <a:lnTo>
                      <a:pt x="818" y="107"/>
                    </a:lnTo>
                    <a:lnTo>
                      <a:pt x="831" y="105"/>
                    </a:lnTo>
                    <a:lnTo>
                      <a:pt x="823" y="73"/>
                    </a:lnTo>
                    <a:lnTo>
                      <a:pt x="797" y="105"/>
                    </a:lnTo>
                    <a:lnTo>
                      <a:pt x="772" y="32"/>
                    </a:lnTo>
                    <a:lnTo>
                      <a:pt x="789" y="29"/>
                    </a:lnTo>
                    <a:lnTo>
                      <a:pt x="813" y="49"/>
                    </a:lnTo>
                    <a:lnTo>
                      <a:pt x="796" y="15"/>
                    </a:lnTo>
                    <a:lnTo>
                      <a:pt x="777" y="0"/>
                    </a:lnTo>
                    <a:lnTo>
                      <a:pt x="480" y="56"/>
                    </a:lnTo>
                    <a:lnTo>
                      <a:pt x="236" y="86"/>
                    </a:lnTo>
                    <a:lnTo>
                      <a:pt x="202" y="152"/>
                    </a:lnTo>
                    <a:lnTo>
                      <a:pt x="148" y="164"/>
                    </a:lnTo>
                    <a:lnTo>
                      <a:pt x="124" y="196"/>
                    </a:lnTo>
                    <a:lnTo>
                      <a:pt x="29" y="252"/>
                    </a:lnTo>
                    <a:lnTo>
                      <a:pt x="24" y="273"/>
                    </a:lnTo>
                    <a:lnTo>
                      <a:pt x="0" y="285"/>
                    </a:lnTo>
                    <a:lnTo>
                      <a:pt x="0" y="312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>
                <a:off x="5700387" y="4251302"/>
                <a:ext cx="785813" cy="584200"/>
              </a:xfrm>
              <a:custGeom>
                <a:avLst/>
                <a:gdLst/>
                <a:ahLst/>
                <a:cxnLst>
                  <a:cxn ang="0">
                    <a:pos x="20" y="47"/>
                  </a:cxn>
                  <a:cxn ang="0">
                    <a:pos x="91" y="14"/>
                  </a:cxn>
                  <a:cxn ang="0">
                    <a:pos x="224" y="0"/>
                  </a:cxn>
                  <a:cxn ang="0">
                    <a:pos x="278" y="34"/>
                  </a:cxn>
                  <a:cxn ang="0">
                    <a:pos x="364" y="22"/>
                  </a:cxn>
                  <a:cxn ang="0">
                    <a:pos x="495" y="114"/>
                  </a:cxn>
                  <a:cxn ang="0">
                    <a:pos x="437" y="183"/>
                  </a:cxn>
                  <a:cxn ang="0">
                    <a:pos x="441" y="213"/>
                  </a:cxn>
                  <a:cxn ang="0">
                    <a:pos x="341" y="303"/>
                  </a:cxn>
                  <a:cxn ang="0">
                    <a:pos x="325" y="307"/>
                  </a:cxn>
                  <a:cxn ang="0">
                    <a:pos x="317" y="334"/>
                  </a:cxn>
                  <a:cxn ang="0">
                    <a:pos x="297" y="319"/>
                  </a:cxn>
                  <a:cxn ang="0">
                    <a:pos x="315" y="342"/>
                  </a:cxn>
                  <a:cxn ang="0">
                    <a:pos x="297" y="368"/>
                  </a:cxn>
                  <a:cxn ang="0">
                    <a:pos x="278" y="364"/>
                  </a:cxn>
                  <a:cxn ang="0">
                    <a:pos x="210" y="259"/>
                  </a:cxn>
                  <a:cxn ang="0">
                    <a:pos x="64" y="127"/>
                  </a:cxn>
                  <a:cxn ang="0">
                    <a:pos x="0" y="86"/>
                  </a:cxn>
                  <a:cxn ang="0">
                    <a:pos x="20" y="47"/>
                  </a:cxn>
                  <a:cxn ang="0">
                    <a:pos x="20" y="47"/>
                  </a:cxn>
                </a:cxnLst>
                <a:rect l="0" t="0" r="r" b="b"/>
                <a:pathLst>
                  <a:path w="495" h="368">
                    <a:moveTo>
                      <a:pt x="20" y="47"/>
                    </a:moveTo>
                    <a:lnTo>
                      <a:pt x="91" y="14"/>
                    </a:lnTo>
                    <a:lnTo>
                      <a:pt x="224" y="0"/>
                    </a:lnTo>
                    <a:lnTo>
                      <a:pt x="278" y="34"/>
                    </a:lnTo>
                    <a:lnTo>
                      <a:pt x="364" y="22"/>
                    </a:lnTo>
                    <a:lnTo>
                      <a:pt x="495" y="114"/>
                    </a:lnTo>
                    <a:lnTo>
                      <a:pt x="437" y="183"/>
                    </a:lnTo>
                    <a:lnTo>
                      <a:pt x="441" y="213"/>
                    </a:lnTo>
                    <a:lnTo>
                      <a:pt x="341" y="303"/>
                    </a:lnTo>
                    <a:lnTo>
                      <a:pt x="325" y="307"/>
                    </a:lnTo>
                    <a:lnTo>
                      <a:pt x="317" y="334"/>
                    </a:lnTo>
                    <a:lnTo>
                      <a:pt x="297" y="319"/>
                    </a:lnTo>
                    <a:lnTo>
                      <a:pt x="315" y="342"/>
                    </a:lnTo>
                    <a:lnTo>
                      <a:pt x="297" y="368"/>
                    </a:lnTo>
                    <a:lnTo>
                      <a:pt x="278" y="364"/>
                    </a:lnTo>
                    <a:lnTo>
                      <a:pt x="210" y="259"/>
                    </a:lnTo>
                    <a:lnTo>
                      <a:pt x="64" y="127"/>
                    </a:lnTo>
                    <a:lnTo>
                      <a:pt x="0" y="86"/>
                    </a:lnTo>
                    <a:lnTo>
                      <a:pt x="20" y="47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13" name="Group 102"/>
            <p:cNvGrpSpPr/>
            <p:nvPr/>
          </p:nvGrpSpPr>
          <p:grpSpPr>
            <a:xfrm>
              <a:off x="7106246" y="2705044"/>
              <a:ext cx="996950" cy="774156"/>
              <a:chOff x="5730603" y="2664584"/>
              <a:chExt cx="996950" cy="774156"/>
            </a:xfrm>
          </p:grpSpPr>
          <p:sp>
            <p:nvSpPr>
              <p:cNvPr id="63" name="Freeform 45"/>
              <p:cNvSpPr>
                <a:spLocks/>
              </p:cNvSpPr>
              <p:nvPr/>
            </p:nvSpPr>
            <p:spPr bwMode="auto">
              <a:xfrm>
                <a:off x="5974954" y="3099015"/>
                <a:ext cx="704850" cy="339725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1" y="124"/>
                  </a:cxn>
                  <a:cxn ang="0">
                    <a:pos x="45" y="87"/>
                  </a:cxn>
                  <a:cxn ang="0">
                    <a:pos x="98" y="71"/>
                  </a:cxn>
                  <a:cxn ang="0">
                    <a:pos x="108" y="56"/>
                  </a:cxn>
                  <a:cxn ang="0">
                    <a:pos x="137" y="53"/>
                  </a:cxn>
                  <a:cxn ang="0">
                    <a:pos x="174" y="82"/>
                  </a:cxn>
                  <a:cxn ang="0">
                    <a:pos x="200" y="88"/>
                  </a:cxn>
                  <a:cxn ang="0">
                    <a:pos x="247" y="132"/>
                  </a:cxn>
                  <a:cxn ang="0">
                    <a:pos x="230" y="173"/>
                  </a:cxn>
                  <a:cxn ang="0">
                    <a:pos x="237" y="192"/>
                  </a:cxn>
                  <a:cxn ang="0">
                    <a:pos x="257" y="183"/>
                  </a:cxn>
                  <a:cxn ang="0">
                    <a:pos x="276" y="183"/>
                  </a:cxn>
                  <a:cxn ang="0">
                    <a:pos x="286" y="195"/>
                  </a:cxn>
                  <a:cxn ang="0">
                    <a:pos x="308" y="195"/>
                  </a:cxn>
                  <a:cxn ang="0">
                    <a:pos x="317" y="192"/>
                  </a:cxn>
                  <a:cxn ang="0">
                    <a:pos x="301" y="154"/>
                  </a:cxn>
                  <a:cxn ang="0">
                    <a:pos x="300" y="87"/>
                  </a:cxn>
                  <a:cxn ang="0">
                    <a:pos x="281" y="77"/>
                  </a:cxn>
                  <a:cxn ang="0">
                    <a:pos x="317" y="44"/>
                  </a:cxn>
                  <a:cxn ang="0">
                    <a:pos x="318" y="26"/>
                  </a:cxn>
                  <a:cxn ang="0">
                    <a:pos x="339" y="27"/>
                  </a:cxn>
                  <a:cxn ang="0">
                    <a:pos x="313" y="70"/>
                  </a:cxn>
                  <a:cxn ang="0">
                    <a:pos x="328" y="119"/>
                  </a:cxn>
                  <a:cxn ang="0">
                    <a:pos x="335" y="134"/>
                  </a:cxn>
                  <a:cxn ang="0">
                    <a:pos x="345" y="141"/>
                  </a:cxn>
                  <a:cxn ang="0">
                    <a:pos x="325" y="139"/>
                  </a:cxn>
                  <a:cxn ang="0">
                    <a:pos x="332" y="170"/>
                  </a:cxn>
                  <a:cxn ang="0">
                    <a:pos x="367" y="192"/>
                  </a:cxn>
                  <a:cxn ang="0">
                    <a:pos x="376" y="195"/>
                  </a:cxn>
                  <a:cxn ang="0">
                    <a:pos x="386" y="195"/>
                  </a:cxn>
                  <a:cxn ang="0">
                    <a:pos x="381" y="214"/>
                  </a:cxn>
                  <a:cxn ang="0">
                    <a:pos x="425" y="192"/>
                  </a:cxn>
                  <a:cxn ang="0">
                    <a:pos x="434" y="165"/>
                  </a:cxn>
                  <a:cxn ang="0">
                    <a:pos x="444" y="136"/>
                  </a:cxn>
                  <a:cxn ang="0">
                    <a:pos x="381" y="148"/>
                  </a:cxn>
                  <a:cxn ang="0">
                    <a:pos x="340" y="0"/>
                  </a:cxn>
                  <a:cxn ang="0">
                    <a:pos x="0" y="63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444" h="214">
                    <a:moveTo>
                      <a:pt x="0" y="63"/>
                    </a:moveTo>
                    <a:lnTo>
                      <a:pt x="11" y="124"/>
                    </a:lnTo>
                    <a:lnTo>
                      <a:pt x="45" y="87"/>
                    </a:lnTo>
                    <a:lnTo>
                      <a:pt x="98" y="71"/>
                    </a:lnTo>
                    <a:lnTo>
                      <a:pt x="108" y="56"/>
                    </a:lnTo>
                    <a:lnTo>
                      <a:pt x="137" y="53"/>
                    </a:lnTo>
                    <a:lnTo>
                      <a:pt x="174" y="82"/>
                    </a:lnTo>
                    <a:lnTo>
                      <a:pt x="200" y="88"/>
                    </a:lnTo>
                    <a:lnTo>
                      <a:pt x="247" y="132"/>
                    </a:lnTo>
                    <a:lnTo>
                      <a:pt x="230" y="173"/>
                    </a:lnTo>
                    <a:lnTo>
                      <a:pt x="237" y="192"/>
                    </a:lnTo>
                    <a:lnTo>
                      <a:pt x="257" y="183"/>
                    </a:lnTo>
                    <a:lnTo>
                      <a:pt x="276" y="183"/>
                    </a:lnTo>
                    <a:lnTo>
                      <a:pt x="286" y="195"/>
                    </a:lnTo>
                    <a:lnTo>
                      <a:pt x="308" y="195"/>
                    </a:lnTo>
                    <a:lnTo>
                      <a:pt x="317" y="192"/>
                    </a:lnTo>
                    <a:lnTo>
                      <a:pt x="301" y="154"/>
                    </a:lnTo>
                    <a:lnTo>
                      <a:pt x="300" y="87"/>
                    </a:lnTo>
                    <a:lnTo>
                      <a:pt x="281" y="77"/>
                    </a:lnTo>
                    <a:lnTo>
                      <a:pt x="317" y="44"/>
                    </a:lnTo>
                    <a:lnTo>
                      <a:pt x="318" y="26"/>
                    </a:lnTo>
                    <a:lnTo>
                      <a:pt x="339" y="27"/>
                    </a:lnTo>
                    <a:lnTo>
                      <a:pt x="313" y="70"/>
                    </a:lnTo>
                    <a:lnTo>
                      <a:pt x="328" y="119"/>
                    </a:lnTo>
                    <a:lnTo>
                      <a:pt x="335" y="134"/>
                    </a:lnTo>
                    <a:lnTo>
                      <a:pt x="345" y="141"/>
                    </a:lnTo>
                    <a:lnTo>
                      <a:pt x="325" y="139"/>
                    </a:lnTo>
                    <a:lnTo>
                      <a:pt x="332" y="170"/>
                    </a:lnTo>
                    <a:lnTo>
                      <a:pt x="367" y="192"/>
                    </a:lnTo>
                    <a:lnTo>
                      <a:pt x="376" y="195"/>
                    </a:lnTo>
                    <a:lnTo>
                      <a:pt x="386" y="195"/>
                    </a:lnTo>
                    <a:lnTo>
                      <a:pt x="381" y="214"/>
                    </a:lnTo>
                    <a:lnTo>
                      <a:pt x="425" y="192"/>
                    </a:lnTo>
                    <a:lnTo>
                      <a:pt x="434" y="165"/>
                    </a:lnTo>
                    <a:lnTo>
                      <a:pt x="444" y="136"/>
                    </a:lnTo>
                    <a:lnTo>
                      <a:pt x="381" y="148"/>
                    </a:lnTo>
                    <a:lnTo>
                      <a:pt x="340" y="0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>
                <a:off x="6514704" y="3075203"/>
                <a:ext cx="165100" cy="25876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4" y="0"/>
                  </a:cxn>
                  <a:cxn ang="0">
                    <a:pos x="34" y="0"/>
                  </a:cxn>
                  <a:cxn ang="0">
                    <a:pos x="27" y="15"/>
                  </a:cxn>
                  <a:cxn ang="0">
                    <a:pos x="22" y="22"/>
                  </a:cxn>
                  <a:cxn ang="0">
                    <a:pos x="26" y="41"/>
                  </a:cxn>
                  <a:cxn ang="0">
                    <a:pos x="51" y="66"/>
                  </a:cxn>
                  <a:cxn ang="0">
                    <a:pos x="55" y="85"/>
                  </a:cxn>
                  <a:cxn ang="0">
                    <a:pos x="75" y="108"/>
                  </a:cxn>
                  <a:cxn ang="0">
                    <a:pos x="92" y="114"/>
                  </a:cxn>
                  <a:cxn ang="0">
                    <a:pos x="99" y="129"/>
                  </a:cxn>
                  <a:cxn ang="0">
                    <a:pos x="85" y="141"/>
                  </a:cxn>
                  <a:cxn ang="0">
                    <a:pos x="99" y="139"/>
                  </a:cxn>
                  <a:cxn ang="0">
                    <a:pos x="104" y="151"/>
                  </a:cxn>
                  <a:cxn ang="0">
                    <a:pos x="41" y="163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104" h="163">
                    <a:moveTo>
                      <a:pt x="0" y="15"/>
                    </a:moveTo>
                    <a:lnTo>
                      <a:pt x="14" y="0"/>
                    </a:lnTo>
                    <a:lnTo>
                      <a:pt x="34" y="0"/>
                    </a:lnTo>
                    <a:lnTo>
                      <a:pt x="27" y="15"/>
                    </a:lnTo>
                    <a:lnTo>
                      <a:pt x="22" y="22"/>
                    </a:lnTo>
                    <a:lnTo>
                      <a:pt x="26" y="41"/>
                    </a:lnTo>
                    <a:lnTo>
                      <a:pt x="51" y="66"/>
                    </a:lnTo>
                    <a:lnTo>
                      <a:pt x="55" y="85"/>
                    </a:lnTo>
                    <a:lnTo>
                      <a:pt x="75" y="108"/>
                    </a:lnTo>
                    <a:lnTo>
                      <a:pt x="92" y="114"/>
                    </a:lnTo>
                    <a:lnTo>
                      <a:pt x="99" y="129"/>
                    </a:lnTo>
                    <a:lnTo>
                      <a:pt x="85" y="141"/>
                    </a:lnTo>
                    <a:lnTo>
                      <a:pt x="99" y="139"/>
                    </a:lnTo>
                    <a:lnTo>
                      <a:pt x="104" y="151"/>
                    </a:lnTo>
                    <a:lnTo>
                      <a:pt x="41" y="163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>
                <a:off x="5730603" y="2664584"/>
                <a:ext cx="896938" cy="561975"/>
              </a:xfrm>
              <a:custGeom>
                <a:avLst/>
                <a:gdLst/>
                <a:ahLst/>
                <a:cxnLst>
                  <a:cxn ang="0">
                    <a:pos x="44" y="354"/>
                  </a:cxn>
                  <a:cxn ang="0">
                    <a:pos x="138" y="337"/>
                  </a:cxn>
                  <a:cxn ang="0">
                    <a:pos x="478" y="274"/>
                  </a:cxn>
                  <a:cxn ang="0">
                    <a:pos x="492" y="259"/>
                  </a:cxn>
                  <a:cxn ang="0">
                    <a:pos x="512" y="259"/>
                  </a:cxn>
                  <a:cxn ang="0">
                    <a:pos x="534" y="244"/>
                  </a:cxn>
                  <a:cxn ang="0">
                    <a:pos x="565" y="203"/>
                  </a:cxn>
                  <a:cxn ang="0">
                    <a:pos x="511" y="159"/>
                  </a:cxn>
                  <a:cxn ang="0">
                    <a:pos x="509" y="118"/>
                  </a:cxn>
                  <a:cxn ang="0">
                    <a:pos x="534" y="61"/>
                  </a:cxn>
                  <a:cxn ang="0">
                    <a:pos x="497" y="40"/>
                  </a:cxn>
                  <a:cxn ang="0">
                    <a:pos x="456" y="0"/>
                  </a:cxn>
                  <a:cxn ang="0">
                    <a:pos x="80" y="69"/>
                  </a:cxn>
                  <a:cxn ang="0">
                    <a:pos x="61" y="40"/>
                  </a:cxn>
                  <a:cxn ang="0">
                    <a:pos x="0" y="86"/>
                  </a:cxn>
                  <a:cxn ang="0">
                    <a:pos x="44" y="354"/>
                  </a:cxn>
                  <a:cxn ang="0">
                    <a:pos x="44" y="354"/>
                  </a:cxn>
                </a:cxnLst>
                <a:rect l="0" t="0" r="r" b="b"/>
                <a:pathLst>
                  <a:path w="565" h="354">
                    <a:moveTo>
                      <a:pt x="44" y="354"/>
                    </a:moveTo>
                    <a:lnTo>
                      <a:pt x="138" y="337"/>
                    </a:lnTo>
                    <a:lnTo>
                      <a:pt x="478" y="274"/>
                    </a:lnTo>
                    <a:lnTo>
                      <a:pt x="492" y="259"/>
                    </a:lnTo>
                    <a:lnTo>
                      <a:pt x="512" y="259"/>
                    </a:lnTo>
                    <a:lnTo>
                      <a:pt x="534" y="244"/>
                    </a:lnTo>
                    <a:lnTo>
                      <a:pt x="565" y="203"/>
                    </a:lnTo>
                    <a:lnTo>
                      <a:pt x="511" y="159"/>
                    </a:lnTo>
                    <a:lnTo>
                      <a:pt x="509" y="118"/>
                    </a:lnTo>
                    <a:lnTo>
                      <a:pt x="534" y="61"/>
                    </a:lnTo>
                    <a:lnTo>
                      <a:pt x="497" y="40"/>
                    </a:lnTo>
                    <a:lnTo>
                      <a:pt x="456" y="0"/>
                    </a:lnTo>
                    <a:lnTo>
                      <a:pt x="80" y="69"/>
                    </a:lnTo>
                    <a:lnTo>
                      <a:pt x="61" y="40"/>
                    </a:lnTo>
                    <a:lnTo>
                      <a:pt x="0" y="86"/>
                    </a:lnTo>
                    <a:lnTo>
                      <a:pt x="44" y="354"/>
                    </a:lnTo>
                    <a:lnTo>
                      <a:pt x="44" y="354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6532290" y="2761422"/>
                <a:ext cx="195263" cy="460375"/>
              </a:xfrm>
              <a:custGeom>
                <a:avLst/>
                <a:gdLst/>
                <a:ahLst/>
                <a:cxnLst>
                  <a:cxn ang="0">
                    <a:pos x="7" y="198"/>
                  </a:cxn>
                  <a:cxn ang="0">
                    <a:pos x="29" y="183"/>
                  </a:cxn>
                  <a:cxn ang="0">
                    <a:pos x="60" y="142"/>
                  </a:cxn>
                  <a:cxn ang="0">
                    <a:pos x="6" y="98"/>
                  </a:cxn>
                  <a:cxn ang="0">
                    <a:pos x="4" y="57"/>
                  </a:cxn>
                  <a:cxn ang="0">
                    <a:pos x="29" y="0"/>
                  </a:cxn>
                  <a:cxn ang="0">
                    <a:pos x="112" y="27"/>
                  </a:cxn>
                  <a:cxn ang="0">
                    <a:pos x="112" y="39"/>
                  </a:cxn>
                  <a:cxn ang="0">
                    <a:pos x="104" y="71"/>
                  </a:cxn>
                  <a:cxn ang="0">
                    <a:pos x="95" y="78"/>
                  </a:cxn>
                  <a:cxn ang="0">
                    <a:pos x="92" y="95"/>
                  </a:cxn>
                  <a:cxn ang="0">
                    <a:pos x="102" y="100"/>
                  </a:cxn>
                  <a:cxn ang="0">
                    <a:pos x="123" y="95"/>
                  </a:cxn>
                  <a:cxn ang="0">
                    <a:pos x="123" y="144"/>
                  </a:cxn>
                  <a:cxn ang="0">
                    <a:pos x="123" y="174"/>
                  </a:cxn>
                  <a:cxn ang="0">
                    <a:pos x="123" y="191"/>
                  </a:cxn>
                  <a:cxn ang="0">
                    <a:pos x="116" y="206"/>
                  </a:cxn>
                  <a:cxn ang="0">
                    <a:pos x="107" y="206"/>
                  </a:cxn>
                  <a:cxn ang="0">
                    <a:pos x="111" y="222"/>
                  </a:cxn>
                  <a:cxn ang="0">
                    <a:pos x="80" y="290"/>
                  </a:cxn>
                  <a:cxn ang="0">
                    <a:pos x="72" y="290"/>
                  </a:cxn>
                  <a:cxn ang="0">
                    <a:pos x="70" y="264"/>
                  </a:cxn>
                  <a:cxn ang="0">
                    <a:pos x="48" y="264"/>
                  </a:cxn>
                  <a:cxn ang="0">
                    <a:pos x="6" y="237"/>
                  </a:cxn>
                  <a:cxn ang="0">
                    <a:pos x="0" y="213"/>
                  </a:cxn>
                  <a:cxn ang="0">
                    <a:pos x="7" y="198"/>
                  </a:cxn>
                  <a:cxn ang="0">
                    <a:pos x="7" y="198"/>
                  </a:cxn>
                </a:cxnLst>
                <a:rect l="0" t="0" r="r" b="b"/>
                <a:pathLst>
                  <a:path w="123" h="290">
                    <a:moveTo>
                      <a:pt x="7" y="198"/>
                    </a:moveTo>
                    <a:lnTo>
                      <a:pt x="29" y="183"/>
                    </a:lnTo>
                    <a:lnTo>
                      <a:pt x="60" y="142"/>
                    </a:lnTo>
                    <a:lnTo>
                      <a:pt x="6" y="98"/>
                    </a:lnTo>
                    <a:lnTo>
                      <a:pt x="4" y="57"/>
                    </a:lnTo>
                    <a:lnTo>
                      <a:pt x="29" y="0"/>
                    </a:lnTo>
                    <a:lnTo>
                      <a:pt x="112" y="27"/>
                    </a:lnTo>
                    <a:lnTo>
                      <a:pt x="112" y="39"/>
                    </a:lnTo>
                    <a:lnTo>
                      <a:pt x="104" y="71"/>
                    </a:lnTo>
                    <a:lnTo>
                      <a:pt x="95" y="78"/>
                    </a:lnTo>
                    <a:lnTo>
                      <a:pt x="92" y="95"/>
                    </a:lnTo>
                    <a:lnTo>
                      <a:pt x="102" y="100"/>
                    </a:lnTo>
                    <a:lnTo>
                      <a:pt x="123" y="95"/>
                    </a:lnTo>
                    <a:lnTo>
                      <a:pt x="123" y="144"/>
                    </a:lnTo>
                    <a:lnTo>
                      <a:pt x="123" y="174"/>
                    </a:lnTo>
                    <a:lnTo>
                      <a:pt x="123" y="191"/>
                    </a:lnTo>
                    <a:lnTo>
                      <a:pt x="116" y="206"/>
                    </a:lnTo>
                    <a:lnTo>
                      <a:pt x="107" y="206"/>
                    </a:lnTo>
                    <a:lnTo>
                      <a:pt x="111" y="222"/>
                    </a:lnTo>
                    <a:lnTo>
                      <a:pt x="80" y="290"/>
                    </a:lnTo>
                    <a:lnTo>
                      <a:pt x="72" y="290"/>
                    </a:lnTo>
                    <a:lnTo>
                      <a:pt x="70" y="264"/>
                    </a:lnTo>
                    <a:lnTo>
                      <a:pt x="48" y="264"/>
                    </a:lnTo>
                    <a:lnTo>
                      <a:pt x="6" y="237"/>
                    </a:lnTo>
                    <a:lnTo>
                      <a:pt x="0" y="213"/>
                    </a:lnTo>
                    <a:lnTo>
                      <a:pt x="7" y="198"/>
                    </a:lnTo>
                    <a:lnTo>
                      <a:pt x="7" y="198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8175364" y="2857949"/>
              <a:ext cx="26988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3" y="7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lnTo>
                    <a:pt x="3" y="7"/>
                  </a:lnTo>
                  <a:lnTo>
                    <a:pt x="12" y="0"/>
                  </a:lnTo>
                  <a:lnTo>
                    <a:pt x="17" y="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dirty="0"/>
            </a:p>
          </p:txBody>
        </p:sp>
        <p:grpSp>
          <p:nvGrpSpPr>
            <p:cNvPr id="15" name="Group 193"/>
            <p:cNvGrpSpPr/>
            <p:nvPr/>
          </p:nvGrpSpPr>
          <p:grpSpPr>
            <a:xfrm>
              <a:off x="7324464" y="2026099"/>
              <a:ext cx="1165226" cy="844551"/>
              <a:chOff x="7324464" y="2026099"/>
              <a:chExt cx="1165226" cy="844551"/>
            </a:xfrm>
            <a:solidFill>
              <a:srgbClr val="376092"/>
            </a:solidFill>
          </p:grpSpPr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7324464" y="2026099"/>
                <a:ext cx="917575" cy="800100"/>
              </a:xfrm>
              <a:custGeom>
                <a:avLst/>
                <a:gdLst/>
                <a:ahLst/>
                <a:cxnLst>
                  <a:cxn ang="0">
                    <a:pos x="19" y="461"/>
                  </a:cxn>
                  <a:cxn ang="0">
                    <a:pos x="395" y="392"/>
                  </a:cxn>
                  <a:cxn ang="0">
                    <a:pos x="436" y="432"/>
                  </a:cxn>
                  <a:cxn ang="0">
                    <a:pos x="473" y="453"/>
                  </a:cxn>
                  <a:cxn ang="0">
                    <a:pos x="556" y="480"/>
                  </a:cxn>
                  <a:cxn ang="0">
                    <a:pos x="563" y="504"/>
                  </a:cxn>
                  <a:cxn ang="0">
                    <a:pos x="577" y="473"/>
                  </a:cxn>
                  <a:cxn ang="0">
                    <a:pos x="578" y="429"/>
                  </a:cxn>
                  <a:cxn ang="0">
                    <a:pos x="563" y="349"/>
                  </a:cxn>
                  <a:cxn ang="0">
                    <a:pos x="561" y="265"/>
                  </a:cxn>
                  <a:cxn ang="0">
                    <a:pos x="522" y="141"/>
                  </a:cxn>
                  <a:cxn ang="0">
                    <a:pos x="516" y="87"/>
                  </a:cxn>
                  <a:cxn ang="0">
                    <a:pos x="490" y="0"/>
                  </a:cxn>
                  <a:cxn ang="0">
                    <a:pos x="368" y="27"/>
                  </a:cxn>
                  <a:cxn ang="0">
                    <a:pos x="300" y="100"/>
                  </a:cxn>
                  <a:cxn ang="0">
                    <a:pos x="297" y="119"/>
                  </a:cxn>
                  <a:cxn ang="0">
                    <a:pos x="258" y="161"/>
                  </a:cxn>
                  <a:cxn ang="0">
                    <a:pos x="268" y="176"/>
                  </a:cxn>
                  <a:cxn ang="0">
                    <a:pos x="275" y="188"/>
                  </a:cxn>
                  <a:cxn ang="0">
                    <a:pos x="270" y="192"/>
                  </a:cxn>
                  <a:cxn ang="0">
                    <a:pos x="282" y="209"/>
                  </a:cxn>
                  <a:cxn ang="0">
                    <a:pos x="283" y="224"/>
                  </a:cxn>
                  <a:cxn ang="0">
                    <a:pos x="246" y="258"/>
                  </a:cxn>
                  <a:cxn ang="0">
                    <a:pos x="190" y="275"/>
                  </a:cxn>
                  <a:cxn ang="0">
                    <a:pos x="177" y="285"/>
                  </a:cxn>
                  <a:cxn ang="0">
                    <a:pos x="155" y="276"/>
                  </a:cxn>
                  <a:cxn ang="0">
                    <a:pos x="94" y="283"/>
                  </a:cxn>
                  <a:cxn ang="0">
                    <a:pos x="46" y="302"/>
                  </a:cxn>
                  <a:cxn ang="0">
                    <a:pos x="46" y="324"/>
                  </a:cxn>
                  <a:cxn ang="0">
                    <a:pos x="56" y="341"/>
                  </a:cxn>
                  <a:cxn ang="0">
                    <a:pos x="63" y="339"/>
                  </a:cxn>
                  <a:cxn ang="0">
                    <a:pos x="70" y="360"/>
                  </a:cxn>
                  <a:cxn ang="0">
                    <a:pos x="58" y="368"/>
                  </a:cxn>
                  <a:cxn ang="0">
                    <a:pos x="51" y="385"/>
                  </a:cxn>
                  <a:cxn ang="0">
                    <a:pos x="0" y="432"/>
                  </a:cxn>
                  <a:cxn ang="0">
                    <a:pos x="19" y="461"/>
                  </a:cxn>
                  <a:cxn ang="0">
                    <a:pos x="19" y="461"/>
                  </a:cxn>
                </a:cxnLst>
                <a:rect l="0" t="0" r="r" b="b"/>
                <a:pathLst>
                  <a:path w="578" h="504">
                    <a:moveTo>
                      <a:pt x="19" y="461"/>
                    </a:moveTo>
                    <a:lnTo>
                      <a:pt x="395" y="392"/>
                    </a:lnTo>
                    <a:lnTo>
                      <a:pt x="436" y="432"/>
                    </a:lnTo>
                    <a:lnTo>
                      <a:pt x="473" y="453"/>
                    </a:lnTo>
                    <a:lnTo>
                      <a:pt x="556" y="480"/>
                    </a:lnTo>
                    <a:lnTo>
                      <a:pt x="563" y="504"/>
                    </a:lnTo>
                    <a:lnTo>
                      <a:pt x="577" y="473"/>
                    </a:lnTo>
                    <a:lnTo>
                      <a:pt x="578" y="429"/>
                    </a:lnTo>
                    <a:lnTo>
                      <a:pt x="563" y="349"/>
                    </a:lnTo>
                    <a:lnTo>
                      <a:pt x="561" y="265"/>
                    </a:lnTo>
                    <a:lnTo>
                      <a:pt x="522" y="141"/>
                    </a:lnTo>
                    <a:lnTo>
                      <a:pt x="516" y="87"/>
                    </a:lnTo>
                    <a:lnTo>
                      <a:pt x="490" y="0"/>
                    </a:lnTo>
                    <a:lnTo>
                      <a:pt x="368" y="27"/>
                    </a:lnTo>
                    <a:lnTo>
                      <a:pt x="300" y="100"/>
                    </a:lnTo>
                    <a:lnTo>
                      <a:pt x="297" y="119"/>
                    </a:lnTo>
                    <a:lnTo>
                      <a:pt x="258" y="161"/>
                    </a:lnTo>
                    <a:lnTo>
                      <a:pt x="268" y="176"/>
                    </a:lnTo>
                    <a:lnTo>
                      <a:pt x="275" y="188"/>
                    </a:lnTo>
                    <a:lnTo>
                      <a:pt x="270" y="192"/>
                    </a:lnTo>
                    <a:lnTo>
                      <a:pt x="282" y="209"/>
                    </a:lnTo>
                    <a:lnTo>
                      <a:pt x="283" y="224"/>
                    </a:lnTo>
                    <a:lnTo>
                      <a:pt x="246" y="258"/>
                    </a:lnTo>
                    <a:lnTo>
                      <a:pt x="190" y="275"/>
                    </a:lnTo>
                    <a:lnTo>
                      <a:pt x="177" y="285"/>
                    </a:lnTo>
                    <a:lnTo>
                      <a:pt x="155" y="276"/>
                    </a:lnTo>
                    <a:lnTo>
                      <a:pt x="94" y="283"/>
                    </a:lnTo>
                    <a:lnTo>
                      <a:pt x="46" y="302"/>
                    </a:lnTo>
                    <a:lnTo>
                      <a:pt x="46" y="324"/>
                    </a:lnTo>
                    <a:lnTo>
                      <a:pt x="56" y="341"/>
                    </a:lnTo>
                    <a:lnTo>
                      <a:pt x="63" y="339"/>
                    </a:lnTo>
                    <a:lnTo>
                      <a:pt x="70" y="360"/>
                    </a:lnTo>
                    <a:lnTo>
                      <a:pt x="58" y="368"/>
                    </a:lnTo>
                    <a:lnTo>
                      <a:pt x="51" y="385"/>
                    </a:lnTo>
                    <a:lnTo>
                      <a:pt x="0" y="432"/>
                    </a:lnTo>
                    <a:lnTo>
                      <a:pt x="19" y="461"/>
                    </a:lnTo>
                    <a:lnTo>
                      <a:pt x="19" y="46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8205527" y="2707137"/>
                <a:ext cx="284163" cy="163513"/>
              </a:xfrm>
              <a:custGeom>
                <a:avLst/>
                <a:gdLst/>
                <a:ahLst/>
                <a:cxnLst>
                  <a:cxn ang="0">
                    <a:pos x="13" y="103"/>
                  </a:cxn>
                  <a:cxn ang="0">
                    <a:pos x="76" y="68"/>
                  </a:cxn>
                  <a:cxn ang="0">
                    <a:pos x="118" y="47"/>
                  </a:cxn>
                  <a:cxn ang="0">
                    <a:pos x="74" y="80"/>
                  </a:cxn>
                  <a:cxn ang="0">
                    <a:pos x="78" y="81"/>
                  </a:cxn>
                  <a:cxn ang="0">
                    <a:pos x="145" y="36"/>
                  </a:cxn>
                  <a:cxn ang="0">
                    <a:pos x="179" y="5"/>
                  </a:cxn>
                  <a:cxn ang="0">
                    <a:pos x="176" y="0"/>
                  </a:cxn>
                  <a:cxn ang="0">
                    <a:pos x="145" y="17"/>
                  </a:cxn>
                  <a:cxn ang="0">
                    <a:pos x="142" y="15"/>
                  </a:cxn>
                  <a:cxn ang="0">
                    <a:pos x="127" y="36"/>
                  </a:cxn>
                  <a:cxn ang="0">
                    <a:pos x="117" y="36"/>
                  </a:cxn>
                  <a:cxn ang="0">
                    <a:pos x="140" y="0"/>
                  </a:cxn>
                  <a:cxn ang="0">
                    <a:pos x="117" y="25"/>
                  </a:cxn>
                  <a:cxn ang="0">
                    <a:pos x="35" y="54"/>
                  </a:cxn>
                  <a:cxn ang="0">
                    <a:pos x="20" y="75"/>
                  </a:cxn>
                  <a:cxn ang="0">
                    <a:pos x="6" y="78"/>
                  </a:cxn>
                  <a:cxn ang="0">
                    <a:pos x="0" y="93"/>
                  </a:cxn>
                  <a:cxn ang="0">
                    <a:pos x="13" y="103"/>
                  </a:cxn>
                  <a:cxn ang="0">
                    <a:pos x="13" y="103"/>
                  </a:cxn>
                </a:cxnLst>
                <a:rect l="0" t="0" r="r" b="b"/>
                <a:pathLst>
                  <a:path w="179" h="103">
                    <a:moveTo>
                      <a:pt x="13" y="103"/>
                    </a:moveTo>
                    <a:lnTo>
                      <a:pt x="76" y="68"/>
                    </a:lnTo>
                    <a:lnTo>
                      <a:pt x="118" y="47"/>
                    </a:lnTo>
                    <a:lnTo>
                      <a:pt x="74" y="80"/>
                    </a:lnTo>
                    <a:lnTo>
                      <a:pt x="78" y="81"/>
                    </a:lnTo>
                    <a:lnTo>
                      <a:pt x="145" y="36"/>
                    </a:lnTo>
                    <a:lnTo>
                      <a:pt x="179" y="5"/>
                    </a:lnTo>
                    <a:lnTo>
                      <a:pt x="176" y="0"/>
                    </a:lnTo>
                    <a:lnTo>
                      <a:pt x="145" y="17"/>
                    </a:lnTo>
                    <a:lnTo>
                      <a:pt x="142" y="15"/>
                    </a:lnTo>
                    <a:lnTo>
                      <a:pt x="127" y="36"/>
                    </a:lnTo>
                    <a:lnTo>
                      <a:pt x="117" y="36"/>
                    </a:lnTo>
                    <a:lnTo>
                      <a:pt x="140" y="0"/>
                    </a:lnTo>
                    <a:lnTo>
                      <a:pt x="117" y="25"/>
                    </a:lnTo>
                    <a:lnTo>
                      <a:pt x="35" y="54"/>
                    </a:lnTo>
                    <a:lnTo>
                      <a:pt x="20" y="75"/>
                    </a:lnTo>
                    <a:lnTo>
                      <a:pt x="6" y="78"/>
                    </a:lnTo>
                    <a:lnTo>
                      <a:pt x="0" y="93"/>
                    </a:lnTo>
                    <a:lnTo>
                      <a:pt x="13" y="103"/>
                    </a:lnTo>
                    <a:lnTo>
                      <a:pt x="13" y="10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16" name="Group 123"/>
            <p:cNvGrpSpPr/>
            <p:nvPr/>
          </p:nvGrpSpPr>
          <p:grpSpPr>
            <a:xfrm>
              <a:off x="8193261" y="1388104"/>
              <a:ext cx="858838" cy="1347788"/>
              <a:chOff x="7737475" y="1708150"/>
              <a:chExt cx="858838" cy="1347788"/>
            </a:xfrm>
            <a:solidFill>
              <a:srgbClr val="0000FF"/>
            </a:solidFill>
          </p:grpSpPr>
          <p:sp>
            <p:nvSpPr>
              <p:cNvPr id="53" name="Freeform 56"/>
              <p:cNvSpPr>
                <a:spLocks/>
              </p:cNvSpPr>
              <p:nvPr/>
            </p:nvSpPr>
            <p:spPr bwMode="auto">
              <a:xfrm>
                <a:off x="7853363" y="2808288"/>
                <a:ext cx="266700" cy="247650"/>
              </a:xfrm>
              <a:custGeom>
                <a:avLst/>
                <a:gdLst/>
                <a:ahLst/>
                <a:cxnLst>
                  <a:cxn ang="0">
                    <a:pos x="15" y="112"/>
                  </a:cxn>
                  <a:cxn ang="0">
                    <a:pos x="14" y="156"/>
                  </a:cxn>
                  <a:cxn ang="0">
                    <a:pos x="27" y="153"/>
                  </a:cxn>
                  <a:cxn ang="0">
                    <a:pos x="59" y="129"/>
                  </a:cxn>
                  <a:cxn ang="0">
                    <a:pos x="70" y="109"/>
                  </a:cxn>
                  <a:cxn ang="0">
                    <a:pos x="76" y="112"/>
                  </a:cxn>
                  <a:cxn ang="0">
                    <a:pos x="121" y="100"/>
                  </a:cxn>
                  <a:cxn ang="0">
                    <a:pos x="121" y="93"/>
                  </a:cxn>
                  <a:cxn ang="0">
                    <a:pos x="129" y="97"/>
                  </a:cxn>
                  <a:cxn ang="0">
                    <a:pos x="137" y="90"/>
                  </a:cxn>
                  <a:cxn ang="0">
                    <a:pos x="149" y="88"/>
                  </a:cxn>
                  <a:cxn ang="0">
                    <a:pos x="168" y="80"/>
                  </a:cxn>
                  <a:cxn ang="0">
                    <a:pos x="151" y="0"/>
                  </a:cxn>
                  <a:cxn ang="0">
                    <a:pos x="0" y="32"/>
                  </a:cxn>
                  <a:cxn ang="0">
                    <a:pos x="15" y="112"/>
                  </a:cxn>
                  <a:cxn ang="0">
                    <a:pos x="15" y="112"/>
                  </a:cxn>
                </a:cxnLst>
                <a:rect l="0" t="0" r="r" b="b"/>
                <a:pathLst>
                  <a:path w="168" h="156">
                    <a:moveTo>
                      <a:pt x="15" y="112"/>
                    </a:moveTo>
                    <a:lnTo>
                      <a:pt x="14" y="156"/>
                    </a:lnTo>
                    <a:lnTo>
                      <a:pt x="27" y="153"/>
                    </a:lnTo>
                    <a:lnTo>
                      <a:pt x="59" y="129"/>
                    </a:lnTo>
                    <a:lnTo>
                      <a:pt x="70" y="109"/>
                    </a:lnTo>
                    <a:lnTo>
                      <a:pt x="76" y="112"/>
                    </a:lnTo>
                    <a:lnTo>
                      <a:pt x="121" y="100"/>
                    </a:lnTo>
                    <a:lnTo>
                      <a:pt x="121" y="93"/>
                    </a:lnTo>
                    <a:lnTo>
                      <a:pt x="129" y="97"/>
                    </a:lnTo>
                    <a:lnTo>
                      <a:pt x="137" y="90"/>
                    </a:lnTo>
                    <a:lnTo>
                      <a:pt x="149" y="88"/>
                    </a:lnTo>
                    <a:lnTo>
                      <a:pt x="168" y="80"/>
                    </a:lnTo>
                    <a:lnTo>
                      <a:pt x="151" y="0"/>
                    </a:lnTo>
                    <a:lnTo>
                      <a:pt x="0" y="32"/>
                    </a:lnTo>
                    <a:lnTo>
                      <a:pt x="15" y="112"/>
                    </a:lnTo>
                    <a:lnTo>
                      <a:pt x="15" y="1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4" name="Freeform 57"/>
              <p:cNvSpPr>
                <a:spLocks/>
              </p:cNvSpPr>
              <p:nvPr/>
            </p:nvSpPr>
            <p:spPr bwMode="auto">
              <a:xfrm>
                <a:off x="8093075" y="2795588"/>
                <a:ext cx="119063" cy="139700"/>
              </a:xfrm>
              <a:custGeom>
                <a:avLst/>
                <a:gdLst/>
                <a:ahLst/>
                <a:cxnLst>
                  <a:cxn ang="0">
                    <a:pos x="17" y="88"/>
                  </a:cxn>
                  <a:cxn ang="0">
                    <a:pos x="48" y="76"/>
                  </a:cxn>
                  <a:cxn ang="0">
                    <a:pos x="49" y="40"/>
                  </a:cxn>
                  <a:cxn ang="0">
                    <a:pos x="58" y="49"/>
                  </a:cxn>
                  <a:cxn ang="0">
                    <a:pos x="59" y="66"/>
                  </a:cxn>
                  <a:cxn ang="0">
                    <a:pos x="66" y="64"/>
                  </a:cxn>
                  <a:cxn ang="0">
                    <a:pos x="75" y="49"/>
                  </a:cxn>
                  <a:cxn ang="0">
                    <a:pos x="66" y="30"/>
                  </a:cxn>
                  <a:cxn ang="0">
                    <a:pos x="49" y="27"/>
                  </a:cxn>
                  <a:cxn ang="0">
                    <a:pos x="37" y="3"/>
                  </a:cxn>
                  <a:cxn ang="0">
                    <a:pos x="27" y="0"/>
                  </a:cxn>
                  <a:cxn ang="0">
                    <a:pos x="0" y="8"/>
                  </a:cxn>
                  <a:cxn ang="0">
                    <a:pos x="17" y="88"/>
                  </a:cxn>
                  <a:cxn ang="0">
                    <a:pos x="17" y="88"/>
                  </a:cxn>
                </a:cxnLst>
                <a:rect l="0" t="0" r="r" b="b"/>
                <a:pathLst>
                  <a:path w="75" h="88">
                    <a:moveTo>
                      <a:pt x="17" y="88"/>
                    </a:moveTo>
                    <a:lnTo>
                      <a:pt x="48" y="76"/>
                    </a:lnTo>
                    <a:lnTo>
                      <a:pt x="49" y="40"/>
                    </a:lnTo>
                    <a:lnTo>
                      <a:pt x="58" y="49"/>
                    </a:lnTo>
                    <a:lnTo>
                      <a:pt x="59" y="66"/>
                    </a:lnTo>
                    <a:lnTo>
                      <a:pt x="66" y="64"/>
                    </a:lnTo>
                    <a:lnTo>
                      <a:pt x="75" y="49"/>
                    </a:lnTo>
                    <a:lnTo>
                      <a:pt x="66" y="30"/>
                    </a:lnTo>
                    <a:lnTo>
                      <a:pt x="49" y="27"/>
                    </a:lnTo>
                    <a:lnTo>
                      <a:pt x="37" y="3"/>
                    </a:lnTo>
                    <a:lnTo>
                      <a:pt x="27" y="0"/>
                    </a:lnTo>
                    <a:lnTo>
                      <a:pt x="0" y="8"/>
                    </a:lnTo>
                    <a:lnTo>
                      <a:pt x="17" y="88"/>
                    </a:lnTo>
                    <a:lnTo>
                      <a:pt x="17" y="8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5" name="Freeform 58"/>
              <p:cNvSpPr>
                <a:spLocks/>
              </p:cNvSpPr>
              <p:nvPr/>
            </p:nvSpPr>
            <p:spPr bwMode="auto">
              <a:xfrm>
                <a:off x="7850188" y="2620963"/>
                <a:ext cx="517525" cy="252413"/>
              </a:xfrm>
              <a:custGeom>
                <a:avLst/>
                <a:gdLst/>
                <a:ahLst/>
                <a:cxnLst>
                  <a:cxn ang="0">
                    <a:pos x="2" y="150"/>
                  </a:cxn>
                  <a:cxn ang="0">
                    <a:pos x="153" y="118"/>
                  </a:cxn>
                  <a:cxn ang="0">
                    <a:pos x="180" y="110"/>
                  </a:cxn>
                  <a:cxn ang="0">
                    <a:pos x="190" y="113"/>
                  </a:cxn>
                  <a:cxn ang="0">
                    <a:pos x="202" y="137"/>
                  </a:cxn>
                  <a:cxn ang="0">
                    <a:pos x="219" y="140"/>
                  </a:cxn>
                  <a:cxn ang="0">
                    <a:pos x="228" y="159"/>
                  </a:cxn>
                  <a:cxn ang="0">
                    <a:pos x="240" y="159"/>
                  </a:cxn>
                  <a:cxn ang="0">
                    <a:pos x="251" y="142"/>
                  </a:cxn>
                  <a:cxn ang="0">
                    <a:pos x="255" y="127"/>
                  </a:cxn>
                  <a:cxn ang="0">
                    <a:pos x="268" y="147"/>
                  </a:cxn>
                  <a:cxn ang="0">
                    <a:pos x="326" y="128"/>
                  </a:cxn>
                  <a:cxn ang="0">
                    <a:pos x="324" y="106"/>
                  </a:cxn>
                  <a:cxn ang="0">
                    <a:pos x="307" y="77"/>
                  </a:cxn>
                  <a:cxn ang="0">
                    <a:pos x="297" y="74"/>
                  </a:cxn>
                  <a:cxn ang="0">
                    <a:pos x="289" y="74"/>
                  </a:cxn>
                  <a:cxn ang="0">
                    <a:pos x="290" y="81"/>
                  </a:cxn>
                  <a:cxn ang="0">
                    <a:pos x="304" y="83"/>
                  </a:cxn>
                  <a:cxn ang="0">
                    <a:pos x="309" y="110"/>
                  </a:cxn>
                  <a:cxn ang="0">
                    <a:pos x="285" y="120"/>
                  </a:cxn>
                  <a:cxn ang="0">
                    <a:pos x="251" y="98"/>
                  </a:cxn>
                  <a:cxn ang="0">
                    <a:pos x="240" y="74"/>
                  </a:cxn>
                  <a:cxn ang="0">
                    <a:pos x="224" y="66"/>
                  </a:cxn>
                  <a:cxn ang="0">
                    <a:pos x="223" y="74"/>
                  </a:cxn>
                  <a:cxn ang="0">
                    <a:pos x="209" y="61"/>
                  </a:cxn>
                  <a:cxn ang="0">
                    <a:pos x="221" y="44"/>
                  </a:cxn>
                  <a:cxn ang="0">
                    <a:pos x="231" y="27"/>
                  </a:cxn>
                  <a:cxn ang="0">
                    <a:pos x="211" y="0"/>
                  </a:cxn>
                  <a:cxn ang="0">
                    <a:pos x="180" y="22"/>
                  </a:cxn>
                  <a:cxn ang="0">
                    <a:pos x="72" y="50"/>
                  </a:cxn>
                  <a:cxn ang="0">
                    <a:pos x="0" y="66"/>
                  </a:cxn>
                  <a:cxn ang="0">
                    <a:pos x="2" y="150"/>
                  </a:cxn>
                  <a:cxn ang="0">
                    <a:pos x="2" y="150"/>
                  </a:cxn>
                </a:cxnLst>
                <a:rect l="0" t="0" r="r" b="b"/>
                <a:pathLst>
                  <a:path w="326" h="159">
                    <a:moveTo>
                      <a:pt x="2" y="150"/>
                    </a:moveTo>
                    <a:lnTo>
                      <a:pt x="153" y="118"/>
                    </a:lnTo>
                    <a:lnTo>
                      <a:pt x="180" y="110"/>
                    </a:lnTo>
                    <a:lnTo>
                      <a:pt x="190" y="113"/>
                    </a:lnTo>
                    <a:lnTo>
                      <a:pt x="202" y="137"/>
                    </a:lnTo>
                    <a:lnTo>
                      <a:pt x="219" y="140"/>
                    </a:lnTo>
                    <a:lnTo>
                      <a:pt x="228" y="159"/>
                    </a:lnTo>
                    <a:lnTo>
                      <a:pt x="240" y="159"/>
                    </a:lnTo>
                    <a:lnTo>
                      <a:pt x="251" y="142"/>
                    </a:lnTo>
                    <a:lnTo>
                      <a:pt x="255" y="127"/>
                    </a:lnTo>
                    <a:lnTo>
                      <a:pt x="268" y="147"/>
                    </a:lnTo>
                    <a:lnTo>
                      <a:pt x="326" y="128"/>
                    </a:lnTo>
                    <a:lnTo>
                      <a:pt x="324" y="106"/>
                    </a:lnTo>
                    <a:lnTo>
                      <a:pt x="307" y="77"/>
                    </a:lnTo>
                    <a:lnTo>
                      <a:pt x="297" y="74"/>
                    </a:lnTo>
                    <a:lnTo>
                      <a:pt x="289" y="74"/>
                    </a:lnTo>
                    <a:lnTo>
                      <a:pt x="290" y="81"/>
                    </a:lnTo>
                    <a:lnTo>
                      <a:pt x="304" y="83"/>
                    </a:lnTo>
                    <a:lnTo>
                      <a:pt x="309" y="110"/>
                    </a:lnTo>
                    <a:lnTo>
                      <a:pt x="285" y="120"/>
                    </a:lnTo>
                    <a:lnTo>
                      <a:pt x="251" y="98"/>
                    </a:lnTo>
                    <a:lnTo>
                      <a:pt x="240" y="74"/>
                    </a:lnTo>
                    <a:lnTo>
                      <a:pt x="224" y="66"/>
                    </a:lnTo>
                    <a:lnTo>
                      <a:pt x="223" y="74"/>
                    </a:lnTo>
                    <a:lnTo>
                      <a:pt x="209" y="61"/>
                    </a:lnTo>
                    <a:lnTo>
                      <a:pt x="221" y="44"/>
                    </a:lnTo>
                    <a:lnTo>
                      <a:pt x="231" y="27"/>
                    </a:lnTo>
                    <a:lnTo>
                      <a:pt x="211" y="0"/>
                    </a:lnTo>
                    <a:lnTo>
                      <a:pt x="180" y="22"/>
                    </a:lnTo>
                    <a:lnTo>
                      <a:pt x="72" y="50"/>
                    </a:lnTo>
                    <a:lnTo>
                      <a:pt x="0" y="66"/>
                    </a:lnTo>
                    <a:lnTo>
                      <a:pt x="2" y="150"/>
                    </a:lnTo>
                    <a:lnTo>
                      <a:pt x="2" y="15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6" name="Freeform 59"/>
              <p:cNvSpPr>
                <a:spLocks/>
              </p:cNvSpPr>
              <p:nvPr/>
            </p:nvSpPr>
            <p:spPr bwMode="auto">
              <a:xfrm>
                <a:off x="8266113" y="2867025"/>
                <a:ext cx="44450" cy="349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1" y="0"/>
                  </a:cxn>
                  <a:cxn ang="0">
                    <a:pos x="28" y="11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28" h="22">
                    <a:moveTo>
                      <a:pt x="0" y="22"/>
                    </a:moveTo>
                    <a:lnTo>
                      <a:pt x="11" y="0"/>
                    </a:lnTo>
                    <a:lnTo>
                      <a:pt x="28" y="11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7" name="Freeform 60"/>
              <p:cNvSpPr>
                <a:spLocks/>
              </p:cNvSpPr>
              <p:nvPr/>
            </p:nvSpPr>
            <p:spPr bwMode="auto">
              <a:xfrm>
                <a:off x="8351838" y="2862263"/>
                <a:ext cx="38100" cy="26988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3" y="0"/>
                  </a:cxn>
                  <a:cxn ang="0">
                    <a:pos x="24" y="12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24" h="17">
                    <a:moveTo>
                      <a:pt x="0" y="17"/>
                    </a:moveTo>
                    <a:lnTo>
                      <a:pt x="13" y="0"/>
                    </a:lnTo>
                    <a:lnTo>
                      <a:pt x="24" y="1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8" name="Freeform 61"/>
              <p:cNvSpPr>
                <a:spLocks/>
              </p:cNvSpPr>
              <p:nvPr/>
            </p:nvSpPr>
            <p:spPr bwMode="auto">
              <a:xfrm>
                <a:off x="7737475" y="2246313"/>
                <a:ext cx="250825" cy="479425"/>
              </a:xfrm>
              <a:custGeom>
                <a:avLst/>
                <a:gdLst/>
                <a:ahLst/>
                <a:cxnLst>
                  <a:cxn ang="0">
                    <a:pos x="26" y="124"/>
                  </a:cxn>
                  <a:cxn ang="0">
                    <a:pos x="32" y="178"/>
                  </a:cxn>
                  <a:cxn ang="0">
                    <a:pos x="71" y="302"/>
                  </a:cxn>
                  <a:cxn ang="0">
                    <a:pos x="143" y="286"/>
                  </a:cxn>
                  <a:cxn ang="0">
                    <a:pos x="138" y="110"/>
                  </a:cxn>
                  <a:cxn ang="0">
                    <a:pos x="155" y="75"/>
                  </a:cxn>
                  <a:cxn ang="0">
                    <a:pos x="158" y="0"/>
                  </a:cxn>
                  <a:cxn ang="0">
                    <a:pos x="0" y="37"/>
                  </a:cxn>
                  <a:cxn ang="0">
                    <a:pos x="26" y="124"/>
                  </a:cxn>
                  <a:cxn ang="0">
                    <a:pos x="26" y="124"/>
                  </a:cxn>
                </a:cxnLst>
                <a:rect l="0" t="0" r="r" b="b"/>
                <a:pathLst>
                  <a:path w="158" h="302">
                    <a:moveTo>
                      <a:pt x="26" y="124"/>
                    </a:moveTo>
                    <a:lnTo>
                      <a:pt x="32" y="178"/>
                    </a:lnTo>
                    <a:lnTo>
                      <a:pt x="71" y="302"/>
                    </a:lnTo>
                    <a:lnTo>
                      <a:pt x="143" y="286"/>
                    </a:lnTo>
                    <a:lnTo>
                      <a:pt x="138" y="110"/>
                    </a:lnTo>
                    <a:lnTo>
                      <a:pt x="155" y="75"/>
                    </a:lnTo>
                    <a:lnTo>
                      <a:pt x="158" y="0"/>
                    </a:lnTo>
                    <a:lnTo>
                      <a:pt x="0" y="37"/>
                    </a:lnTo>
                    <a:lnTo>
                      <a:pt x="26" y="124"/>
                    </a:lnTo>
                    <a:lnTo>
                      <a:pt x="26" y="1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9" name="Freeform 62"/>
              <p:cNvSpPr>
                <a:spLocks/>
              </p:cNvSpPr>
              <p:nvPr/>
            </p:nvSpPr>
            <p:spPr bwMode="auto">
              <a:xfrm>
                <a:off x="7956550" y="2176463"/>
                <a:ext cx="230188" cy="52387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" y="119"/>
                  </a:cxn>
                  <a:cxn ang="0">
                    <a:pos x="20" y="44"/>
                  </a:cxn>
                  <a:cxn ang="0">
                    <a:pos x="18" y="15"/>
                  </a:cxn>
                  <a:cxn ang="0">
                    <a:pos x="47" y="0"/>
                  </a:cxn>
                  <a:cxn ang="0">
                    <a:pos x="113" y="207"/>
                  </a:cxn>
                  <a:cxn ang="0">
                    <a:pos x="145" y="251"/>
                  </a:cxn>
                  <a:cxn ang="0">
                    <a:pos x="144" y="280"/>
                  </a:cxn>
                  <a:cxn ang="0">
                    <a:pos x="113" y="302"/>
                  </a:cxn>
                  <a:cxn ang="0">
                    <a:pos x="5" y="330"/>
                  </a:cxn>
                  <a:cxn ang="0">
                    <a:pos x="0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5" h="330">
                    <a:moveTo>
                      <a:pt x="0" y="154"/>
                    </a:moveTo>
                    <a:lnTo>
                      <a:pt x="17" y="119"/>
                    </a:lnTo>
                    <a:lnTo>
                      <a:pt x="20" y="44"/>
                    </a:lnTo>
                    <a:lnTo>
                      <a:pt x="18" y="15"/>
                    </a:lnTo>
                    <a:lnTo>
                      <a:pt x="47" y="0"/>
                    </a:lnTo>
                    <a:lnTo>
                      <a:pt x="113" y="207"/>
                    </a:lnTo>
                    <a:lnTo>
                      <a:pt x="145" y="251"/>
                    </a:lnTo>
                    <a:lnTo>
                      <a:pt x="144" y="280"/>
                    </a:lnTo>
                    <a:lnTo>
                      <a:pt x="113" y="302"/>
                    </a:lnTo>
                    <a:lnTo>
                      <a:pt x="5" y="330"/>
                    </a:lnTo>
                    <a:lnTo>
                      <a:pt x="0" y="154"/>
                    </a:lnTo>
                    <a:lnTo>
                      <a:pt x="0" y="15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60" name="Freeform 63"/>
              <p:cNvSpPr>
                <a:spLocks/>
              </p:cNvSpPr>
              <p:nvPr/>
            </p:nvSpPr>
            <p:spPr bwMode="auto">
              <a:xfrm>
                <a:off x="8031163" y="1708150"/>
                <a:ext cx="565150" cy="866775"/>
              </a:xfrm>
              <a:custGeom>
                <a:avLst/>
                <a:gdLst/>
                <a:ahLst/>
                <a:cxnLst>
                  <a:cxn ang="0">
                    <a:pos x="0" y="295"/>
                  </a:cxn>
                  <a:cxn ang="0">
                    <a:pos x="20" y="297"/>
                  </a:cxn>
                  <a:cxn ang="0">
                    <a:pos x="22" y="261"/>
                  </a:cxn>
                  <a:cxn ang="0">
                    <a:pos x="48" y="212"/>
                  </a:cxn>
                  <a:cxn ang="0">
                    <a:pos x="36" y="176"/>
                  </a:cxn>
                  <a:cxn ang="0">
                    <a:pos x="87" y="5"/>
                  </a:cxn>
                  <a:cxn ang="0">
                    <a:pos x="97" y="5"/>
                  </a:cxn>
                  <a:cxn ang="0">
                    <a:pos x="102" y="27"/>
                  </a:cxn>
                  <a:cxn ang="0">
                    <a:pos x="153" y="9"/>
                  </a:cxn>
                  <a:cxn ang="0">
                    <a:pos x="154" y="0"/>
                  </a:cxn>
                  <a:cxn ang="0">
                    <a:pos x="195" y="9"/>
                  </a:cxn>
                  <a:cxn ang="0">
                    <a:pos x="261" y="178"/>
                  </a:cxn>
                  <a:cxn ang="0">
                    <a:pos x="292" y="180"/>
                  </a:cxn>
                  <a:cxn ang="0">
                    <a:pos x="346" y="242"/>
                  </a:cxn>
                  <a:cxn ang="0">
                    <a:pos x="339" y="254"/>
                  </a:cxn>
                  <a:cxn ang="0">
                    <a:pos x="356" y="254"/>
                  </a:cxn>
                  <a:cxn ang="0">
                    <a:pos x="344" y="285"/>
                  </a:cxn>
                  <a:cxn ang="0">
                    <a:pos x="317" y="303"/>
                  </a:cxn>
                  <a:cxn ang="0">
                    <a:pos x="285" y="320"/>
                  </a:cxn>
                  <a:cxn ang="0">
                    <a:pos x="281" y="341"/>
                  </a:cxn>
                  <a:cxn ang="0">
                    <a:pos x="266" y="322"/>
                  </a:cxn>
                  <a:cxn ang="0">
                    <a:pos x="237" y="344"/>
                  </a:cxn>
                  <a:cxn ang="0">
                    <a:pos x="226" y="344"/>
                  </a:cxn>
                  <a:cxn ang="0">
                    <a:pos x="214" y="330"/>
                  </a:cxn>
                  <a:cxn ang="0">
                    <a:pos x="207" y="397"/>
                  </a:cxn>
                  <a:cxn ang="0">
                    <a:pos x="181" y="407"/>
                  </a:cxn>
                  <a:cxn ang="0">
                    <a:pos x="170" y="432"/>
                  </a:cxn>
                  <a:cxn ang="0">
                    <a:pos x="154" y="432"/>
                  </a:cxn>
                  <a:cxn ang="0">
                    <a:pos x="119" y="469"/>
                  </a:cxn>
                  <a:cxn ang="0">
                    <a:pos x="117" y="500"/>
                  </a:cxn>
                  <a:cxn ang="0">
                    <a:pos x="109" y="512"/>
                  </a:cxn>
                  <a:cxn ang="0">
                    <a:pos x="98" y="546"/>
                  </a:cxn>
                  <a:cxn ang="0">
                    <a:pos x="66" y="502"/>
                  </a:cxn>
                  <a:cxn ang="0">
                    <a:pos x="0" y="295"/>
                  </a:cxn>
                  <a:cxn ang="0">
                    <a:pos x="0" y="295"/>
                  </a:cxn>
                </a:cxnLst>
                <a:rect l="0" t="0" r="r" b="b"/>
                <a:pathLst>
                  <a:path w="356" h="546">
                    <a:moveTo>
                      <a:pt x="0" y="295"/>
                    </a:moveTo>
                    <a:lnTo>
                      <a:pt x="20" y="297"/>
                    </a:lnTo>
                    <a:lnTo>
                      <a:pt x="22" y="261"/>
                    </a:lnTo>
                    <a:lnTo>
                      <a:pt x="48" y="212"/>
                    </a:lnTo>
                    <a:lnTo>
                      <a:pt x="36" y="176"/>
                    </a:lnTo>
                    <a:lnTo>
                      <a:pt x="87" y="5"/>
                    </a:lnTo>
                    <a:lnTo>
                      <a:pt x="97" y="5"/>
                    </a:lnTo>
                    <a:lnTo>
                      <a:pt x="102" y="27"/>
                    </a:lnTo>
                    <a:lnTo>
                      <a:pt x="153" y="9"/>
                    </a:lnTo>
                    <a:lnTo>
                      <a:pt x="154" y="0"/>
                    </a:lnTo>
                    <a:lnTo>
                      <a:pt x="195" y="9"/>
                    </a:lnTo>
                    <a:lnTo>
                      <a:pt x="261" y="178"/>
                    </a:lnTo>
                    <a:lnTo>
                      <a:pt x="292" y="180"/>
                    </a:lnTo>
                    <a:lnTo>
                      <a:pt x="346" y="242"/>
                    </a:lnTo>
                    <a:lnTo>
                      <a:pt x="339" y="254"/>
                    </a:lnTo>
                    <a:lnTo>
                      <a:pt x="356" y="254"/>
                    </a:lnTo>
                    <a:lnTo>
                      <a:pt x="344" y="285"/>
                    </a:lnTo>
                    <a:lnTo>
                      <a:pt x="317" y="303"/>
                    </a:lnTo>
                    <a:lnTo>
                      <a:pt x="285" y="320"/>
                    </a:lnTo>
                    <a:lnTo>
                      <a:pt x="281" y="341"/>
                    </a:lnTo>
                    <a:lnTo>
                      <a:pt x="266" y="322"/>
                    </a:lnTo>
                    <a:lnTo>
                      <a:pt x="237" y="344"/>
                    </a:lnTo>
                    <a:lnTo>
                      <a:pt x="226" y="344"/>
                    </a:lnTo>
                    <a:lnTo>
                      <a:pt x="214" y="330"/>
                    </a:lnTo>
                    <a:lnTo>
                      <a:pt x="207" y="397"/>
                    </a:lnTo>
                    <a:lnTo>
                      <a:pt x="181" y="407"/>
                    </a:lnTo>
                    <a:lnTo>
                      <a:pt x="170" y="432"/>
                    </a:lnTo>
                    <a:lnTo>
                      <a:pt x="154" y="432"/>
                    </a:lnTo>
                    <a:lnTo>
                      <a:pt x="119" y="469"/>
                    </a:lnTo>
                    <a:lnTo>
                      <a:pt x="117" y="500"/>
                    </a:lnTo>
                    <a:lnTo>
                      <a:pt x="109" y="512"/>
                    </a:lnTo>
                    <a:lnTo>
                      <a:pt x="98" y="546"/>
                    </a:lnTo>
                    <a:lnTo>
                      <a:pt x="66" y="502"/>
                    </a:lnTo>
                    <a:lnTo>
                      <a:pt x="0" y="295"/>
                    </a:lnTo>
                    <a:lnTo>
                      <a:pt x="0" y="29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53370" y="2774529"/>
              <a:ext cx="1227137" cy="2041525"/>
            </a:xfrm>
            <a:custGeom>
              <a:avLst/>
              <a:gdLst>
                <a:gd name="T0" fmla="*/ 68043401 w 773"/>
                <a:gd name="T1" fmla="*/ 657761524 h 1286"/>
                <a:gd name="T2" fmla="*/ 12599981 w 773"/>
                <a:gd name="T3" fmla="*/ 909775664 h 1286"/>
                <a:gd name="T4" fmla="*/ 199091456 w 773"/>
                <a:gd name="T5" fmla="*/ 1315521460 h 1286"/>
                <a:gd name="T6" fmla="*/ 234373667 w 773"/>
                <a:gd name="T7" fmla="*/ 1290319907 h 1286"/>
                <a:gd name="T8" fmla="*/ 289817065 w 773"/>
                <a:gd name="T9" fmla="*/ 1461690467 h 1286"/>
                <a:gd name="T10" fmla="*/ 199091456 w 773"/>
                <a:gd name="T11" fmla="*/ 1340723013 h 1286"/>
                <a:gd name="T12" fmla="*/ 178930220 w 773"/>
                <a:gd name="T13" fmla="*/ 1529735454 h 1286"/>
                <a:gd name="T14" fmla="*/ 282257395 w 773"/>
                <a:gd name="T15" fmla="*/ 1645661010 h 1286"/>
                <a:gd name="T16" fmla="*/ 214212432 w 773"/>
                <a:gd name="T17" fmla="*/ 1801911035 h 1286"/>
                <a:gd name="T18" fmla="*/ 418345833 w 773"/>
                <a:gd name="T19" fmla="*/ 2147483647 h 1286"/>
                <a:gd name="T20" fmla="*/ 370462006 w 773"/>
                <a:gd name="T21" fmla="*/ 2147483647 h 1286"/>
                <a:gd name="T22" fmla="*/ 640119423 w 773"/>
                <a:gd name="T23" fmla="*/ 2147483647 h 1286"/>
                <a:gd name="T24" fmla="*/ 738404652 w 773"/>
                <a:gd name="T25" fmla="*/ 2147483647 h 1286"/>
                <a:gd name="T26" fmla="*/ 849291645 w 773"/>
                <a:gd name="T27" fmla="*/ 2147483647 h 1286"/>
                <a:gd name="T28" fmla="*/ 854331954 w 773"/>
                <a:gd name="T29" fmla="*/ 2147483647 h 1286"/>
                <a:gd name="T30" fmla="*/ 927417226 w 773"/>
                <a:gd name="T31" fmla="*/ 2147483647 h 1286"/>
                <a:gd name="T32" fmla="*/ 1083666801 w 773"/>
                <a:gd name="T33" fmla="*/ 2147483647 h 1286"/>
                <a:gd name="T34" fmla="*/ 1083666801 w 773"/>
                <a:gd name="T35" fmla="*/ 2147483647 h 1286"/>
                <a:gd name="T36" fmla="*/ 1776708871 w 773"/>
                <a:gd name="T37" fmla="*/ 2147483647 h 1286"/>
                <a:gd name="T38" fmla="*/ 1733867040 w 773"/>
                <a:gd name="T39" fmla="*/ 2147483647 h 1286"/>
                <a:gd name="T40" fmla="*/ 1756547636 w 773"/>
                <a:gd name="T41" fmla="*/ 2147483647 h 1286"/>
                <a:gd name="T42" fmla="*/ 1867434431 w 773"/>
                <a:gd name="T43" fmla="*/ 2147483647 h 1286"/>
                <a:gd name="T44" fmla="*/ 1948079372 w 773"/>
                <a:gd name="T45" fmla="*/ 2147483647 h 1286"/>
                <a:gd name="T46" fmla="*/ 1900197232 w 773"/>
                <a:gd name="T47" fmla="*/ 2147483647 h 1286"/>
                <a:gd name="T48" fmla="*/ 1867434431 w 773"/>
                <a:gd name="T49" fmla="*/ 2147483647 h 1286"/>
                <a:gd name="T50" fmla="*/ 874493189 w 773"/>
                <a:gd name="T51" fmla="*/ 1116428398 h 1286"/>
                <a:gd name="T52" fmla="*/ 1106347397 w 773"/>
                <a:gd name="T53" fmla="*/ 252015629 h 1286"/>
                <a:gd name="T54" fmla="*/ 186491477 w 773"/>
                <a:gd name="T55" fmla="*/ 0 h 1286"/>
                <a:gd name="T56" fmla="*/ 161289933 w 773"/>
                <a:gd name="T57" fmla="*/ 52922492 h 1286"/>
                <a:gd name="T58" fmla="*/ 0 w 773"/>
                <a:gd name="T59" fmla="*/ 430945960 h 1286"/>
                <a:gd name="T60" fmla="*/ 68043401 w 773"/>
                <a:gd name="T61" fmla="*/ 657761524 h 1286"/>
                <a:gd name="T62" fmla="*/ 68043401 w 773"/>
                <a:gd name="T63" fmla="*/ 657761524 h 12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3"/>
                <a:gd name="T97" fmla="*/ 0 h 1286"/>
                <a:gd name="T98" fmla="*/ 773 w 773"/>
                <a:gd name="T99" fmla="*/ 1286 h 12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3" h="1286">
                  <a:moveTo>
                    <a:pt x="27" y="261"/>
                  </a:moveTo>
                  <a:lnTo>
                    <a:pt x="5" y="361"/>
                  </a:lnTo>
                  <a:lnTo>
                    <a:pt x="79" y="522"/>
                  </a:lnTo>
                  <a:lnTo>
                    <a:pt x="93" y="512"/>
                  </a:lnTo>
                  <a:lnTo>
                    <a:pt x="115" y="580"/>
                  </a:lnTo>
                  <a:lnTo>
                    <a:pt x="79" y="532"/>
                  </a:lnTo>
                  <a:lnTo>
                    <a:pt x="71" y="607"/>
                  </a:lnTo>
                  <a:lnTo>
                    <a:pt x="112" y="653"/>
                  </a:lnTo>
                  <a:lnTo>
                    <a:pt x="85" y="715"/>
                  </a:lnTo>
                  <a:lnTo>
                    <a:pt x="166" y="887"/>
                  </a:lnTo>
                  <a:lnTo>
                    <a:pt x="147" y="949"/>
                  </a:lnTo>
                  <a:lnTo>
                    <a:pt x="254" y="998"/>
                  </a:lnTo>
                  <a:lnTo>
                    <a:pt x="293" y="1049"/>
                  </a:lnTo>
                  <a:lnTo>
                    <a:pt x="337" y="1066"/>
                  </a:lnTo>
                  <a:lnTo>
                    <a:pt x="339" y="1097"/>
                  </a:lnTo>
                  <a:lnTo>
                    <a:pt x="368" y="1103"/>
                  </a:lnTo>
                  <a:lnTo>
                    <a:pt x="430" y="1202"/>
                  </a:lnTo>
                  <a:lnTo>
                    <a:pt x="430" y="1271"/>
                  </a:lnTo>
                  <a:lnTo>
                    <a:pt x="705" y="1286"/>
                  </a:lnTo>
                  <a:lnTo>
                    <a:pt x="688" y="1258"/>
                  </a:lnTo>
                  <a:lnTo>
                    <a:pt x="697" y="1217"/>
                  </a:lnTo>
                  <a:lnTo>
                    <a:pt x="741" y="1146"/>
                  </a:lnTo>
                  <a:lnTo>
                    <a:pt x="773" y="1127"/>
                  </a:lnTo>
                  <a:lnTo>
                    <a:pt x="754" y="1102"/>
                  </a:lnTo>
                  <a:lnTo>
                    <a:pt x="741" y="1032"/>
                  </a:lnTo>
                  <a:lnTo>
                    <a:pt x="347" y="443"/>
                  </a:lnTo>
                  <a:lnTo>
                    <a:pt x="439" y="100"/>
                  </a:lnTo>
                  <a:lnTo>
                    <a:pt x="74" y="0"/>
                  </a:lnTo>
                  <a:lnTo>
                    <a:pt x="64" y="21"/>
                  </a:lnTo>
                  <a:lnTo>
                    <a:pt x="0" y="171"/>
                  </a:lnTo>
                  <a:lnTo>
                    <a:pt x="27" y="261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 dirty="0"/>
            </a:p>
          </p:txBody>
        </p:sp>
        <p:grpSp>
          <p:nvGrpSpPr>
            <p:cNvPr id="18" name="Group 176"/>
            <p:cNvGrpSpPr/>
            <p:nvPr/>
          </p:nvGrpSpPr>
          <p:grpSpPr>
            <a:xfrm>
              <a:off x="1518852" y="1634715"/>
              <a:ext cx="2120901" cy="2549525"/>
              <a:chOff x="1518852" y="1634715"/>
              <a:chExt cx="2120901" cy="2549525"/>
            </a:xfrm>
          </p:grpSpPr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>
                <a:off x="1518852" y="1634715"/>
                <a:ext cx="925513" cy="1449388"/>
              </a:xfrm>
              <a:custGeom>
                <a:avLst/>
                <a:gdLst/>
                <a:ahLst/>
                <a:cxnLst>
                  <a:cxn ang="0">
                    <a:pos x="0" y="810"/>
                  </a:cxn>
                  <a:cxn ang="0">
                    <a:pos x="47" y="617"/>
                  </a:cxn>
                  <a:cxn ang="0">
                    <a:pos x="71" y="562"/>
                  </a:cxn>
                  <a:cxn ang="0">
                    <a:pos x="49" y="539"/>
                  </a:cxn>
                  <a:cxn ang="0">
                    <a:pos x="54" y="515"/>
                  </a:cxn>
                  <a:cxn ang="0">
                    <a:pos x="91" y="483"/>
                  </a:cxn>
                  <a:cxn ang="0">
                    <a:pos x="149" y="395"/>
                  </a:cxn>
                  <a:cxn ang="0">
                    <a:pos x="128" y="366"/>
                  </a:cxn>
                  <a:cxn ang="0">
                    <a:pos x="120" y="346"/>
                  </a:cxn>
                  <a:cxn ang="0">
                    <a:pos x="123" y="296"/>
                  </a:cxn>
                  <a:cxn ang="0">
                    <a:pos x="195" y="0"/>
                  </a:cxn>
                  <a:cxn ang="0">
                    <a:pos x="271" y="15"/>
                  </a:cxn>
                  <a:cxn ang="0">
                    <a:pos x="245" y="132"/>
                  </a:cxn>
                  <a:cxn ang="0">
                    <a:pos x="262" y="173"/>
                  </a:cxn>
                  <a:cxn ang="0">
                    <a:pos x="264" y="198"/>
                  </a:cxn>
                  <a:cxn ang="0">
                    <a:pos x="256" y="203"/>
                  </a:cxn>
                  <a:cxn ang="0">
                    <a:pos x="284" y="230"/>
                  </a:cxn>
                  <a:cxn ang="0">
                    <a:pos x="315" y="305"/>
                  </a:cxn>
                  <a:cxn ang="0">
                    <a:pos x="325" y="371"/>
                  </a:cxn>
                  <a:cxn ang="0">
                    <a:pos x="330" y="407"/>
                  </a:cxn>
                  <a:cxn ang="0">
                    <a:pos x="308" y="440"/>
                  </a:cxn>
                  <a:cxn ang="0">
                    <a:pos x="323" y="456"/>
                  </a:cxn>
                  <a:cxn ang="0">
                    <a:pos x="364" y="434"/>
                  </a:cxn>
                  <a:cxn ang="0">
                    <a:pos x="391" y="551"/>
                  </a:cxn>
                  <a:cxn ang="0">
                    <a:pos x="410" y="556"/>
                  </a:cxn>
                  <a:cxn ang="0">
                    <a:pos x="413" y="590"/>
                  </a:cxn>
                  <a:cxn ang="0">
                    <a:pos x="466" y="603"/>
                  </a:cxn>
                  <a:cxn ang="0">
                    <a:pos x="547" y="605"/>
                  </a:cxn>
                  <a:cxn ang="0">
                    <a:pos x="583" y="620"/>
                  </a:cxn>
                  <a:cxn ang="0">
                    <a:pos x="532" y="913"/>
                  </a:cxn>
                  <a:cxn ang="0">
                    <a:pos x="264" y="866"/>
                  </a:cxn>
                  <a:cxn ang="0">
                    <a:pos x="0" y="810"/>
                  </a:cxn>
                  <a:cxn ang="0">
                    <a:pos x="0" y="810"/>
                  </a:cxn>
                </a:cxnLst>
                <a:rect l="0" t="0" r="r" b="b"/>
                <a:pathLst>
                  <a:path w="583" h="913">
                    <a:moveTo>
                      <a:pt x="0" y="810"/>
                    </a:moveTo>
                    <a:lnTo>
                      <a:pt x="47" y="617"/>
                    </a:lnTo>
                    <a:lnTo>
                      <a:pt x="71" y="562"/>
                    </a:lnTo>
                    <a:lnTo>
                      <a:pt x="49" y="539"/>
                    </a:lnTo>
                    <a:lnTo>
                      <a:pt x="54" y="515"/>
                    </a:lnTo>
                    <a:lnTo>
                      <a:pt x="91" y="483"/>
                    </a:lnTo>
                    <a:lnTo>
                      <a:pt x="149" y="395"/>
                    </a:lnTo>
                    <a:lnTo>
                      <a:pt x="128" y="366"/>
                    </a:lnTo>
                    <a:lnTo>
                      <a:pt x="120" y="346"/>
                    </a:lnTo>
                    <a:lnTo>
                      <a:pt x="123" y="296"/>
                    </a:lnTo>
                    <a:lnTo>
                      <a:pt x="195" y="0"/>
                    </a:lnTo>
                    <a:lnTo>
                      <a:pt x="271" y="15"/>
                    </a:lnTo>
                    <a:lnTo>
                      <a:pt x="245" y="132"/>
                    </a:lnTo>
                    <a:lnTo>
                      <a:pt x="262" y="173"/>
                    </a:lnTo>
                    <a:lnTo>
                      <a:pt x="264" y="198"/>
                    </a:lnTo>
                    <a:lnTo>
                      <a:pt x="256" y="203"/>
                    </a:lnTo>
                    <a:lnTo>
                      <a:pt x="284" y="230"/>
                    </a:lnTo>
                    <a:lnTo>
                      <a:pt x="315" y="305"/>
                    </a:lnTo>
                    <a:lnTo>
                      <a:pt x="325" y="371"/>
                    </a:lnTo>
                    <a:lnTo>
                      <a:pt x="330" y="407"/>
                    </a:lnTo>
                    <a:lnTo>
                      <a:pt x="308" y="440"/>
                    </a:lnTo>
                    <a:lnTo>
                      <a:pt x="323" y="456"/>
                    </a:lnTo>
                    <a:lnTo>
                      <a:pt x="364" y="434"/>
                    </a:lnTo>
                    <a:lnTo>
                      <a:pt x="391" y="551"/>
                    </a:lnTo>
                    <a:lnTo>
                      <a:pt x="410" y="556"/>
                    </a:lnTo>
                    <a:lnTo>
                      <a:pt x="413" y="590"/>
                    </a:lnTo>
                    <a:lnTo>
                      <a:pt x="466" y="603"/>
                    </a:lnTo>
                    <a:lnTo>
                      <a:pt x="547" y="605"/>
                    </a:lnTo>
                    <a:lnTo>
                      <a:pt x="583" y="620"/>
                    </a:lnTo>
                    <a:lnTo>
                      <a:pt x="532" y="913"/>
                    </a:lnTo>
                    <a:lnTo>
                      <a:pt x="264" y="866"/>
                    </a:lnTo>
                    <a:lnTo>
                      <a:pt x="0" y="810"/>
                    </a:lnTo>
                    <a:lnTo>
                      <a:pt x="0" y="810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1907790" y="1658527"/>
                <a:ext cx="1582738" cy="982663"/>
              </a:xfrm>
              <a:custGeom>
                <a:avLst/>
                <a:gdLst/>
                <a:ahLst/>
                <a:cxnLst>
                  <a:cxn ang="0">
                    <a:pos x="17" y="158"/>
                  </a:cxn>
                  <a:cxn ang="0">
                    <a:pos x="19" y="183"/>
                  </a:cxn>
                  <a:cxn ang="0">
                    <a:pos x="11" y="188"/>
                  </a:cxn>
                  <a:cxn ang="0">
                    <a:pos x="39" y="215"/>
                  </a:cxn>
                  <a:cxn ang="0">
                    <a:pos x="70" y="290"/>
                  </a:cxn>
                  <a:cxn ang="0">
                    <a:pos x="80" y="356"/>
                  </a:cxn>
                  <a:cxn ang="0">
                    <a:pos x="85" y="392"/>
                  </a:cxn>
                  <a:cxn ang="0">
                    <a:pos x="63" y="425"/>
                  </a:cxn>
                  <a:cxn ang="0">
                    <a:pos x="78" y="441"/>
                  </a:cxn>
                  <a:cxn ang="0">
                    <a:pos x="119" y="419"/>
                  </a:cxn>
                  <a:cxn ang="0">
                    <a:pos x="146" y="536"/>
                  </a:cxn>
                  <a:cxn ang="0">
                    <a:pos x="165" y="541"/>
                  </a:cxn>
                  <a:cxn ang="0">
                    <a:pos x="168" y="575"/>
                  </a:cxn>
                  <a:cxn ang="0">
                    <a:pos x="182" y="592"/>
                  </a:cxn>
                  <a:cxn ang="0">
                    <a:pos x="221" y="588"/>
                  </a:cxn>
                  <a:cxn ang="0">
                    <a:pos x="302" y="590"/>
                  </a:cxn>
                  <a:cxn ang="0">
                    <a:pos x="338" y="605"/>
                  </a:cxn>
                  <a:cxn ang="0">
                    <a:pos x="348" y="544"/>
                  </a:cxn>
                  <a:cxn ang="0">
                    <a:pos x="619" y="585"/>
                  </a:cxn>
                  <a:cxn ang="0">
                    <a:pos x="952" y="619"/>
                  </a:cxn>
                  <a:cxn ang="0">
                    <a:pos x="963" y="507"/>
                  </a:cxn>
                  <a:cxn ang="0">
                    <a:pos x="997" y="146"/>
                  </a:cxn>
                  <a:cxn ang="0">
                    <a:pos x="555" y="95"/>
                  </a:cxn>
                  <a:cxn ang="0">
                    <a:pos x="336" y="59"/>
                  </a:cxn>
                  <a:cxn ang="0">
                    <a:pos x="26" y="0"/>
                  </a:cxn>
                  <a:cxn ang="0">
                    <a:pos x="0" y="117"/>
                  </a:cxn>
                  <a:cxn ang="0">
                    <a:pos x="17" y="158"/>
                  </a:cxn>
                  <a:cxn ang="0">
                    <a:pos x="17" y="158"/>
                  </a:cxn>
                </a:cxnLst>
                <a:rect l="0" t="0" r="r" b="b"/>
                <a:pathLst>
                  <a:path w="997" h="619">
                    <a:moveTo>
                      <a:pt x="17" y="158"/>
                    </a:moveTo>
                    <a:lnTo>
                      <a:pt x="19" y="183"/>
                    </a:lnTo>
                    <a:lnTo>
                      <a:pt x="11" y="188"/>
                    </a:lnTo>
                    <a:lnTo>
                      <a:pt x="39" y="215"/>
                    </a:lnTo>
                    <a:lnTo>
                      <a:pt x="70" y="290"/>
                    </a:lnTo>
                    <a:lnTo>
                      <a:pt x="80" y="356"/>
                    </a:lnTo>
                    <a:lnTo>
                      <a:pt x="85" y="392"/>
                    </a:lnTo>
                    <a:lnTo>
                      <a:pt x="63" y="425"/>
                    </a:lnTo>
                    <a:lnTo>
                      <a:pt x="78" y="441"/>
                    </a:lnTo>
                    <a:lnTo>
                      <a:pt x="119" y="419"/>
                    </a:lnTo>
                    <a:lnTo>
                      <a:pt x="146" y="536"/>
                    </a:lnTo>
                    <a:lnTo>
                      <a:pt x="165" y="541"/>
                    </a:lnTo>
                    <a:lnTo>
                      <a:pt x="168" y="575"/>
                    </a:lnTo>
                    <a:lnTo>
                      <a:pt x="182" y="592"/>
                    </a:lnTo>
                    <a:lnTo>
                      <a:pt x="221" y="588"/>
                    </a:lnTo>
                    <a:lnTo>
                      <a:pt x="302" y="590"/>
                    </a:lnTo>
                    <a:lnTo>
                      <a:pt x="338" y="605"/>
                    </a:lnTo>
                    <a:lnTo>
                      <a:pt x="348" y="544"/>
                    </a:lnTo>
                    <a:lnTo>
                      <a:pt x="619" y="585"/>
                    </a:lnTo>
                    <a:lnTo>
                      <a:pt x="952" y="619"/>
                    </a:lnTo>
                    <a:lnTo>
                      <a:pt x="963" y="507"/>
                    </a:lnTo>
                    <a:lnTo>
                      <a:pt x="997" y="146"/>
                    </a:lnTo>
                    <a:lnTo>
                      <a:pt x="555" y="95"/>
                    </a:lnTo>
                    <a:lnTo>
                      <a:pt x="336" y="59"/>
                    </a:lnTo>
                    <a:lnTo>
                      <a:pt x="26" y="0"/>
                    </a:lnTo>
                    <a:lnTo>
                      <a:pt x="0" y="117"/>
                    </a:lnTo>
                    <a:lnTo>
                      <a:pt x="17" y="158"/>
                    </a:lnTo>
                    <a:lnTo>
                      <a:pt x="17" y="158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2331652" y="2522127"/>
                <a:ext cx="1087438" cy="874713"/>
              </a:xfrm>
              <a:custGeom>
                <a:avLst/>
                <a:gdLst/>
                <a:ahLst/>
                <a:cxnLst>
                  <a:cxn ang="0">
                    <a:pos x="0" y="473"/>
                  </a:cxn>
                  <a:cxn ang="0">
                    <a:pos x="81" y="0"/>
                  </a:cxn>
                  <a:cxn ang="0">
                    <a:pos x="352" y="41"/>
                  </a:cxn>
                  <a:cxn ang="0">
                    <a:pos x="685" y="75"/>
                  </a:cxn>
                  <a:cxn ang="0">
                    <a:pos x="663" y="314"/>
                  </a:cxn>
                  <a:cxn ang="0">
                    <a:pos x="641" y="551"/>
                  </a:cxn>
                  <a:cxn ang="0">
                    <a:pos x="184" y="502"/>
                  </a:cxn>
                  <a:cxn ang="0">
                    <a:pos x="0" y="473"/>
                  </a:cxn>
                  <a:cxn ang="0">
                    <a:pos x="0" y="473"/>
                  </a:cxn>
                </a:cxnLst>
                <a:rect l="0" t="0" r="r" b="b"/>
                <a:pathLst>
                  <a:path w="685" h="551">
                    <a:moveTo>
                      <a:pt x="0" y="473"/>
                    </a:moveTo>
                    <a:lnTo>
                      <a:pt x="81" y="0"/>
                    </a:lnTo>
                    <a:lnTo>
                      <a:pt x="352" y="41"/>
                    </a:lnTo>
                    <a:lnTo>
                      <a:pt x="685" y="75"/>
                    </a:lnTo>
                    <a:lnTo>
                      <a:pt x="663" y="314"/>
                    </a:lnTo>
                    <a:lnTo>
                      <a:pt x="641" y="551"/>
                    </a:lnTo>
                    <a:lnTo>
                      <a:pt x="184" y="502"/>
                    </a:lnTo>
                    <a:lnTo>
                      <a:pt x="0" y="473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52" name="Freeform 16"/>
              <p:cNvSpPr>
                <a:spLocks/>
              </p:cNvSpPr>
              <p:nvPr/>
            </p:nvSpPr>
            <p:spPr bwMode="auto">
              <a:xfrm>
                <a:off x="2511040" y="3319052"/>
                <a:ext cx="1128713" cy="865188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528" y="49"/>
                  </a:cxn>
                  <a:cxn ang="0">
                    <a:pos x="711" y="66"/>
                  </a:cxn>
                  <a:cxn ang="0">
                    <a:pos x="702" y="183"/>
                  </a:cxn>
                  <a:cxn ang="0">
                    <a:pos x="678" y="545"/>
                  </a:cxn>
                  <a:cxn ang="0">
                    <a:pos x="585" y="539"/>
                  </a:cxn>
                  <a:cxn ang="0">
                    <a:pos x="294" y="513"/>
                  </a:cxn>
                  <a:cxn ang="0">
                    <a:pos x="0" y="476"/>
                  </a:cxn>
                  <a:cxn ang="0">
                    <a:pos x="71" y="0"/>
                  </a:cxn>
                  <a:cxn ang="0">
                    <a:pos x="71" y="0"/>
                  </a:cxn>
                </a:cxnLst>
                <a:rect l="0" t="0" r="r" b="b"/>
                <a:pathLst>
                  <a:path w="711" h="545">
                    <a:moveTo>
                      <a:pt x="71" y="0"/>
                    </a:moveTo>
                    <a:lnTo>
                      <a:pt x="528" y="49"/>
                    </a:lnTo>
                    <a:lnTo>
                      <a:pt x="711" y="66"/>
                    </a:lnTo>
                    <a:lnTo>
                      <a:pt x="702" y="183"/>
                    </a:lnTo>
                    <a:lnTo>
                      <a:pt x="678" y="545"/>
                    </a:lnTo>
                    <a:lnTo>
                      <a:pt x="585" y="539"/>
                    </a:lnTo>
                    <a:lnTo>
                      <a:pt x="294" y="513"/>
                    </a:lnTo>
                    <a:lnTo>
                      <a:pt x="0" y="476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19" name="Group 177"/>
            <p:cNvGrpSpPr/>
            <p:nvPr/>
          </p:nvGrpSpPr>
          <p:grpSpPr>
            <a:xfrm>
              <a:off x="833910" y="2909589"/>
              <a:ext cx="2484438" cy="2335213"/>
              <a:chOff x="833910" y="2966233"/>
              <a:chExt cx="2484438" cy="2335213"/>
            </a:xfrm>
            <a:solidFill>
              <a:srgbClr val="A66440"/>
            </a:solidFill>
          </p:grpSpPr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1627660" y="3155146"/>
                <a:ext cx="874713" cy="1065213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387" y="49"/>
                  </a:cxn>
                  <a:cxn ang="0">
                    <a:pos x="367" y="166"/>
                  </a:cxn>
                  <a:cxn ang="0">
                    <a:pos x="551" y="195"/>
                  </a:cxn>
                  <a:cxn ang="0">
                    <a:pos x="480" y="671"/>
                  </a:cxn>
                  <a:cxn ang="0">
                    <a:pos x="0" y="591"/>
                  </a:cxn>
                  <a:cxn ang="0">
                    <a:pos x="119" y="0"/>
                  </a:cxn>
                  <a:cxn ang="0">
                    <a:pos x="119" y="0"/>
                  </a:cxn>
                </a:cxnLst>
                <a:rect l="0" t="0" r="r" b="b"/>
                <a:pathLst>
                  <a:path w="551" h="671">
                    <a:moveTo>
                      <a:pt x="119" y="0"/>
                    </a:moveTo>
                    <a:lnTo>
                      <a:pt x="387" y="49"/>
                    </a:lnTo>
                    <a:lnTo>
                      <a:pt x="367" y="166"/>
                    </a:lnTo>
                    <a:lnTo>
                      <a:pt x="551" y="195"/>
                    </a:lnTo>
                    <a:lnTo>
                      <a:pt x="480" y="671"/>
                    </a:lnTo>
                    <a:lnTo>
                      <a:pt x="0" y="591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833910" y="2966233"/>
                <a:ext cx="982663" cy="1479550"/>
              </a:xfrm>
              <a:custGeom>
                <a:avLst/>
                <a:gdLst/>
                <a:ahLst/>
                <a:cxnLst>
                  <a:cxn ang="0">
                    <a:pos x="0" y="343"/>
                  </a:cxn>
                  <a:cxn ang="0">
                    <a:pos x="394" y="932"/>
                  </a:cxn>
                  <a:cxn ang="0">
                    <a:pos x="409" y="807"/>
                  </a:cxn>
                  <a:cxn ang="0">
                    <a:pos x="431" y="800"/>
                  </a:cxn>
                  <a:cxn ang="0">
                    <a:pos x="468" y="822"/>
                  </a:cxn>
                  <a:cxn ang="0">
                    <a:pos x="500" y="710"/>
                  </a:cxn>
                  <a:cxn ang="0">
                    <a:pos x="619" y="119"/>
                  </a:cxn>
                  <a:cxn ang="0">
                    <a:pos x="355" y="63"/>
                  </a:cxn>
                  <a:cxn ang="0">
                    <a:pos x="92" y="0"/>
                  </a:cxn>
                  <a:cxn ang="0">
                    <a:pos x="0" y="343"/>
                  </a:cxn>
                  <a:cxn ang="0">
                    <a:pos x="0" y="343"/>
                  </a:cxn>
                </a:cxnLst>
                <a:rect l="0" t="0" r="r" b="b"/>
                <a:pathLst>
                  <a:path w="619" h="932">
                    <a:moveTo>
                      <a:pt x="0" y="343"/>
                    </a:moveTo>
                    <a:lnTo>
                      <a:pt x="394" y="932"/>
                    </a:lnTo>
                    <a:lnTo>
                      <a:pt x="409" y="807"/>
                    </a:lnTo>
                    <a:lnTo>
                      <a:pt x="431" y="800"/>
                    </a:lnTo>
                    <a:lnTo>
                      <a:pt x="468" y="822"/>
                    </a:lnTo>
                    <a:lnTo>
                      <a:pt x="500" y="710"/>
                    </a:lnTo>
                    <a:lnTo>
                      <a:pt x="619" y="119"/>
                    </a:lnTo>
                    <a:lnTo>
                      <a:pt x="355" y="63"/>
                    </a:lnTo>
                    <a:lnTo>
                      <a:pt x="92" y="0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1335560" y="4093358"/>
                <a:ext cx="1054100" cy="1189038"/>
              </a:xfrm>
              <a:custGeom>
                <a:avLst/>
                <a:gdLst/>
                <a:ahLst/>
                <a:cxnLst>
                  <a:cxn ang="0">
                    <a:pos x="42" y="476"/>
                  </a:cxn>
                  <a:cxn ang="0">
                    <a:pos x="25" y="448"/>
                  </a:cxn>
                  <a:cxn ang="0">
                    <a:pos x="34" y="407"/>
                  </a:cxn>
                  <a:cxn ang="0">
                    <a:pos x="78" y="336"/>
                  </a:cxn>
                  <a:cxn ang="0">
                    <a:pos x="110" y="317"/>
                  </a:cxn>
                  <a:cxn ang="0">
                    <a:pos x="91" y="292"/>
                  </a:cxn>
                  <a:cxn ang="0">
                    <a:pos x="78" y="222"/>
                  </a:cxn>
                  <a:cxn ang="0">
                    <a:pos x="93" y="97"/>
                  </a:cxn>
                  <a:cxn ang="0">
                    <a:pos x="115" y="90"/>
                  </a:cxn>
                  <a:cxn ang="0">
                    <a:pos x="152" y="112"/>
                  </a:cxn>
                  <a:cxn ang="0">
                    <a:pos x="184" y="0"/>
                  </a:cxn>
                  <a:cxn ang="0">
                    <a:pos x="664" y="80"/>
                  </a:cxn>
                  <a:cxn ang="0">
                    <a:pos x="564" y="749"/>
                  </a:cxn>
                  <a:cxn ang="0">
                    <a:pos x="417" y="729"/>
                  </a:cxn>
                  <a:cxn ang="0">
                    <a:pos x="325" y="704"/>
                  </a:cxn>
                  <a:cxn ang="0">
                    <a:pos x="137" y="629"/>
                  </a:cxn>
                  <a:cxn ang="0">
                    <a:pos x="0" y="514"/>
                  </a:cxn>
                  <a:cxn ang="0">
                    <a:pos x="42" y="476"/>
                  </a:cxn>
                  <a:cxn ang="0">
                    <a:pos x="42" y="476"/>
                  </a:cxn>
                </a:cxnLst>
                <a:rect l="0" t="0" r="r" b="b"/>
                <a:pathLst>
                  <a:path w="664" h="749">
                    <a:moveTo>
                      <a:pt x="42" y="476"/>
                    </a:moveTo>
                    <a:lnTo>
                      <a:pt x="25" y="448"/>
                    </a:lnTo>
                    <a:lnTo>
                      <a:pt x="34" y="407"/>
                    </a:lnTo>
                    <a:lnTo>
                      <a:pt x="78" y="336"/>
                    </a:lnTo>
                    <a:lnTo>
                      <a:pt x="110" y="317"/>
                    </a:lnTo>
                    <a:lnTo>
                      <a:pt x="91" y="292"/>
                    </a:lnTo>
                    <a:lnTo>
                      <a:pt x="78" y="222"/>
                    </a:lnTo>
                    <a:lnTo>
                      <a:pt x="93" y="97"/>
                    </a:lnTo>
                    <a:lnTo>
                      <a:pt x="115" y="90"/>
                    </a:lnTo>
                    <a:lnTo>
                      <a:pt x="152" y="112"/>
                    </a:lnTo>
                    <a:lnTo>
                      <a:pt x="184" y="0"/>
                    </a:lnTo>
                    <a:lnTo>
                      <a:pt x="664" y="80"/>
                    </a:lnTo>
                    <a:lnTo>
                      <a:pt x="564" y="749"/>
                    </a:lnTo>
                    <a:lnTo>
                      <a:pt x="417" y="729"/>
                    </a:lnTo>
                    <a:lnTo>
                      <a:pt x="325" y="704"/>
                    </a:lnTo>
                    <a:lnTo>
                      <a:pt x="137" y="629"/>
                    </a:lnTo>
                    <a:lnTo>
                      <a:pt x="0" y="514"/>
                    </a:lnTo>
                    <a:lnTo>
                      <a:pt x="42" y="476"/>
                    </a:lnTo>
                    <a:lnTo>
                      <a:pt x="42" y="47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2230910" y="4220358"/>
                <a:ext cx="1087438" cy="1081088"/>
              </a:xfrm>
              <a:custGeom>
                <a:avLst/>
                <a:gdLst/>
                <a:ahLst/>
                <a:cxnLst>
                  <a:cxn ang="0">
                    <a:pos x="87" y="681"/>
                  </a:cxn>
                  <a:cxn ang="0">
                    <a:pos x="95" y="630"/>
                  </a:cxn>
                  <a:cxn ang="0">
                    <a:pos x="266" y="652"/>
                  </a:cxn>
                  <a:cxn ang="0">
                    <a:pos x="258" y="627"/>
                  </a:cxn>
                  <a:cxn ang="0">
                    <a:pos x="629" y="661"/>
                  </a:cxn>
                  <a:cxn ang="0">
                    <a:pos x="685" y="63"/>
                  </a:cxn>
                  <a:cxn ang="0">
                    <a:pos x="394" y="37"/>
                  </a:cxn>
                  <a:cxn ang="0">
                    <a:pos x="100" y="0"/>
                  </a:cxn>
                  <a:cxn ang="0">
                    <a:pos x="0" y="669"/>
                  </a:cxn>
                  <a:cxn ang="0">
                    <a:pos x="87" y="681"/>
                  </a:cxn>
                  <a:cxn ang="0">
                    <a:pos x="87" y="681"/>
                  </a:cxn>
                </a:cxnLst>
                <a:rect l="0" t="0" r="r" b="b"/>
                <a:pathLst>
                  <a:path w="685" h="681">
                    <a:moveTo>
                      <a:pt x="87" y="681"/>
                    </a:moveTo>
                    <a:lnTo>
                      <a:pt x="95" y="630"/>
                    </a:lnTo>
                    <a:lnTo>
                      <a:pt x="266" y="652"/>
                    </a:lnTo>
                    <a:lnTo>
                      <a:pt x="258" y="627"/>
                    </a:lnTo>
                    <a:lnTo>
                      <a:pt x="629" y="661"/>
                    </a:lnTo>
                    <a:lnTo>
                      <a:pt x="685" y="63"/>
                    </a:lnTo>
                    <a:lnTo>
                      <a:pt x="394" y="37"/>
                    </a:lnTo>
                    <a:lnTo>
                      <a:pt x="100" y="0"/>
                    </a:lnTo>
                    <a:lnTo>
                      <a:pt x="0" y="669"/>
                    </a:lnTo>
                    <a:lnTo>
                      <a:pt x="87" y="681"/>
                    </a:lnTo>
                    <a:lnTo>
                      <a:pt x="87" y="6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grpSp>
          <p:nvGrpSpPr>
            <p:cNvPr id="20" name="Group 129"/>
            <p:cNvGrpSpPr/>
            <p:nvPr/>
          </p:nvGrpSpPr>
          <p:grpSpPr>
            <a:xfrm>
              <a:off x="313326" y="1414463"/>
              <a:ext cx="1306513" cy="1466850"/>
              <a:chOff x="631825" y="1414463"/>
              <a:chExt cx="1306513" cy="1466850"/>
            </a:xfrm>
            <a:solidFill>
              <a:srgbClr val="006600"/>
            </a:solidFill>
          </p:grpSpPr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904875" y="1414463"/>
                <a:ext cx="1033463" cy="731838"/>
              </a:xfrm>
              <a:custGeom>
                <a:avLst/>
                <a:gdLst/>
                <a:ahLst/>
                <a:cxnLst>
                  <a:cxn ang="0">
                    <a:pos x="23" y="100"/>
                  </a:cxn>
                  <a:cxn ang="0">
                    <a:pos x="15" y="227"/>
                  </a:cxn>
                  <a:cxn ang="0">
                    <a:pos x="30" y="227"/>
                  </a:cxn>
                  <a:cxn ang="0">
                    <a:pos x="22" y="255"/>
                  </a:cxn>
                  <a:cxn ang="0">
                    <a:pos x="10" y="238"/>
                  </a:cxn>
                  <a:cxn ang="0">
                    <a:pos x="0" y="271"/>
                  </a:cxn>
                  <a:cxn ang="0">
                    <a:pos x="45" y="297"/>
                  </a:cxn>
                  <a:cxn ang="0">
                    <a:pos x="47" y="309"/>
                  </a:cxn>
                  <a:cxn ang="0">
                    <a:pos x="59" y="310"/>
                  </a:cxn>
                  <a:cxn ang="0">
                    <a:pos x="118" y="404"/>
                  </a:cxn>
                  <a:cxn ang="0">
                    <a:pos x="184" y="400"/>
                  </a:cxn>
                  <a:cxn ang="0">
                    <a:pos x="234" y="422"/>
                  </a:cxn>
                  <a:cxn ang="0">
                    <a:pos x="257" y="419"/>
                  </a:cxn>
                  <a:cxn ang="0">
                    <a:pos x="406" y="422"/>
                  </a:cxn>
                  <a:cxn ang="0">
                    <a:pos x="576" y="461"/>
                  </a:cxn>
                  <a:cxn ang="0">
                    <a:pos x="579" y="410"/>
                  </a:cxn>
                  <a:cxn ang="0">
                    <a:pos x="651" y="114"/>
                  </a:cxn>
                  <a:cxn ang="0">
                    <a:pos x="200" y="0"/>
                  </a:cxn>
                  <a:cxn ang="0">
                    <a:pos x="203" y="87"/>
                  </a:cxn>
                  <a:cxn ang="0">
                    <a:pos x="181" y="158"/>
                  </a:cxn>
                  <a:cxn ang="0">
                    <a:pos x="178" y="195"/>
                  </a:cxn>
                  <a:cxn ang="0">
                    <a:pos x="130" y="207"/>
                  </a:cxn>
                  <a:cxn ang="0">
                    <a:pos x="127" y="190"/>
                  </a:cxn>
                  <a:cxn ang="0">
                    <a:pos x="166" y="166"/>
                  </a:cxn>
                  <a:cxn ang="0">
                    <a:pos x="162" y="146"/>
                  </a:cxn>
                  <a:cxn ang="0">
                    <a:pos x="127" y="151"/>
                  </a:cxn>
                  <a:cxn ang="0">
                    <a:pos x="154" y="129"/>
                  </a:cxn>
                  <a:cxn ang="0">
                    <a:pos x="173" y="114"/>
                  </a:cxn>
                  <a:cxn ang="0">
                    <a:pos x="27" y="22"/>
                  </a:cxn>
                  <a:cxn ang="0">
                    <a:pos x="15" y="48"/>
                  </a:cxn>
                  <a:cxn ang="0">
                    <a:pos x="23" y="100"/>
                  </a:cxn>
                  <a:cxn ang="0">
                    <a:pos x="23" y="100"/>
                  </a:cxn>
                </a:cxnLst>
                <a:rect l="0" t="0" r="r" b="b"/>
                <a:pathLst>
                  <a:path w="651" h="461">
                    <a:moveTo>
                      <a:pt x="23" y="100"/>
                    </a:moveTo>
                    <a:lnTo>
                      <a:pt x="15" y="227"/>
                    </a:lnTo>
                    <a:lnTo>
                      <a:pt x="30" y="227"/>
                    </a:lnTo>
                    <a:lnTo>
                      <a:pt x="22" y="255"/>
                    </a:lnTo>
                    <a:lnTo>
                      <a:pt x="10" y="238"/>
                    </a:lnTo>
                    <a:lnTo>
                      <a:pt x="0" y="271"/>
                    </a:lnTo>
                    <a:lnTo>
                      <a:pt x="45" y="297"/>
                    </a:lnTo>
                    <a:lnTo>
                      <a:pt x="47" y="309"/>
                    </a:lnTo>
                    <a:lnTo>
                      <a:pt x="59" y="310"/>
                    </a:lnTo>
                    <a:lnTo>
                      <a:pt x="118" y="404"/>
                    </a:lnTo>
                    <a:lnTo>
                      <a:pt x="184" y="400"/>
                    </a:lnTo>
                    <a:lnTo>
                      <a:pt x="234" y="422"/>
                    </a:lnTo>
                    <a:lnTo>
                      <a:pt x="257" y="419"/>
                    </a:lnTo>
                    <a:lnTo>
                      <a:pt x="406" y="422"/>
                    </a:lnTo>
                    <a:lnTo>
                      <a:pt x="576" y="461"/>
                    </a:lnTo>
                    <a:lnTo>
                      <a:pt x="579" y="410"/>
                    </a:lnTo>
                    <a:lnTo>
                      <a:pt x="651" y="114"/>
                    </a:lnTo>
                    <a:lnTo>
                      <a:pt x="200" y="0"/>
                    </a:lnTo>
                    <a:lnTo>
                      <a:pt x="203" y="87"/>
                    </a:lnTo>
                    <a:lnTo>
                      <a:pt x="181" y="158"/>
                    </a:lnTo>
                    <a:lnTo>
                      <a:pt x="178" y="195"/>
                    </a:lnTo>
                    <a:lnTo>
                      <a:pt x="130" y="207"/>
                    </a:lnTo>
                    <a:lnTo>
                      <a:pt x="127" y="190"/>
                    </a:lnTo>
                    <a:lnTo>
                      <a:pt x="166" y="166"/>
                    </a:lnTo>
                    <a:lnTo>
                      <a:pt x="162" y="146"/>
                    </a:lnTo>
                    <a:lnTo>
                      <a:pt x="127" y="151"/>
                    </a:lnTo>
                    <a:lnTo>
                      <a:pt x="154" y="129"/>
                    </a:lnTo>
                    <a:lnTo>
                      <a:pt x="173" y="114"/>
                    </a:lnTo>
                    <a:lnTo>
                      <a:pt x="27" y="22"/>
                    </a:lnTo>
                    <a:lnTo>
                      <a:pt x="15" y="48"/>
                    </a:lnTo>
                    <a:lnTo>
                      <a:pt x="23" y="100"/>
                    </a:lnTo>
                    <a:lnTo>
                      <a:pt x="23" y="1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43" name="Freeform 9"/>
              <p:cNvSpPr>
                <a:spLocks/>
              </p:cNvSpPr>
              <p:nvPr/>
            </p:nvSpPr>
            <p:spPr bwMode="auto">
              <a:xfrm>
                <a:off x="631825" y="1862138"/>
                <a:ext cx="1233488" cy="1019175"/>
              </a:xfrm>
              <a:custGeom>
                <a:avLst/>
                <a:gdLst/>
                <a:ahLst/>
                <a:cxnLst>
                  <a:cxn ang="0">
                    <a:pos x="0" y="479"/>
                  </a:cxn>
                  <a:cxn ang="0">
                    <a:pos x="34" y="317"/>
                  </a:cxn>
                  <a:cxn ang="0">
                    <a:pos x="73" y="269"/>
                  </a:cxn>
                  <a:cxn ang="0">
                    <a:pos x="168" y="0"/>
                  </a:cxn>
                  <a:cxn ang="0">
                    <a:pos x="217" y="13"/>
                  </a:cxn>
                  <a:cxn ang="0">
                    <a:pos x="219" y="25"/>
                  </a:cxn>
                  <a:cxn ang="0">
                    <a:pos x="231" y="27"/>
                  </a:cxn>
                  <a:cxn ang="0">
                    <a:pos x="290" y="120"/>
                  </a:cxn>
                  <a:cxn ang="0">
                    <a:pos x="356" y="117"/>
                  </a:cxn>
                  <a:cxn ang="0">
                    <a:pos x="406" y="139"/>
                  </a:cxn>
                  <a:cxn ang="0">
                    <a:pos x="429" y="135"/>
                  </a:cxn>
                  <a:cxn ang="0">
                    <a:pos x="578" y="139"/>
                  </a:cxn>
                  <a:cxn ang="0">
                    <a:pos x="748" y="178"/>
                  </a:cxn>
                  <a:cxn ang="0">
                    <a:pos x="756" y="198"/>
                  </a:cxn>
                  <a:cxn ang="0">
                    <a:pos x="777" y="227"/>
                  </a:cxn>
                  <a:cxn ang="0">
                    <a:pos x="719" y="315"/>
                  </a:cxn>
                  <a:cxn ang="0">
                    <a:pos x="682" y="347"/>
                  </a:cxn>
                  <a:cxn ang="0">
                    <a:pos x="677" y="371"/>
                  </a:cxn>
                  <a:cxn ang="0">
                    <a:pos x="699" y="394"/>
                  </a:cxn>
                  <a:cxn ang="0">
                    <a:pos x="675" y="449"/>
                  </a:cxn>
                  <a:cxn ang="0">
                    <a:pos x="628" y="642"/>
                  </a:cxn>
                  <a:cxn ang="0">
                    <a:pos x="365" y="579"/>
                  </a:cxn>
                  <a:cxn ang="0">
                    <a:pos x="0" y="479"/>
                  </a:cxn>
                  <a:cxn ang="0">
                    <a:pos x="0" y="479"/>
                  </a:cxn>
                </a:cxnLst>
                <a:rect l="0" t="0" r="r" b="b"/>
                <a:pathLst>
                  <a:path w="777" h="642">
                    <a:moveTo>
                      <a:pt x="0" y="479"/>
                    </a:moveTo>
                    <a:lnTo>
                      <a:pt x="34" y="317"/>
                    </a:lnTo>
                    <a:lnTo>
                      <a:pt x="73" y="269"/>
                    </a:lnTo>
                    <a:lnTo>
                      <a:pt x="168" y="0"/>
                    </a:lnTo>
                    <a:lnTo>
                      <a:pt x="217" y="13"/>
                    </a:lnTo>
                    <a:lnTo>
                      <a:pt x="219" y="25"/>
                    </a:lnTo>
                    <a:lnTo>
                      <a:pt x="231" y="27"/>
                    </a:lnTo>
                    <a:lnTo>
                      <a:pt x="290" y="120"/>
                    </a:lnTo>
                    <a:lnTo>
                      <a:pt x="356" y="117"/>
                    </a:lnTo>
                    <a:lnTo>
                      <a:pt x="406" y="139"/>
                    </a:lnTo>
                    <a:lnTo>
                      <a:pt x="429" y="135"/>
                    </a:lnTo>
                    <a:lnTo>
                      <a:pt x="578" y="139"/>
                    </a:lnTo>
                    <a:lnTo>
                      <a:pt x="748" y="178"/>
                    </a:lnTo>
                    <a:lnTo>
                      <a:pt x="756" y="198"/>
                    </a:lnTo>
                    <a:lnTo>
                      <a:pt x="777" y="227"/>
                    </a:lnTo>
                    <a:lnTo>
                      <a:pt x="719" y="315"/>
                    </a:lnTo>
                    <a:lnTo>
                      <a:pt x="682" y="347"/>
                    </a:lnTo>
                    <a:lnTo>
                      <a:pt x="677" y="371"/>
                    </a:lnTo>
                    <a:lnTo>
                      <a:pt x="699" y="394"/>
                    </a:lnTo>
                    <a:lnTo>
                      <a:pt x="675" y="449"/>
                    </a:lnTo>
                    <a:lnTo>
                      <a:pt x="628" y="642"/>
                    </a:lnTo>
                    <a:lnTo>
                      <a:pt x="365" y="579"/>
                    </a:lnTo>
                    <a:lnTo>
                      <a:pt x="0" y="479"/>
                    </a:lnTo>
                    <a:lnTo>
                      <a:pt x="0" y="47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  <p:sp>
            <p:nvSpPr>
              <p:cNvPr id="44" name="Freeform 65"/>
              <p:cNvSpPr>
                <a:spLocks/>
              </p:cNvSpPr>
              <p:nvPr/>
            </p:nvSpPr>
            <p:spPr bwMode="auto">
              <a:xfrm>
                <a:off x="1106488" y="1417638"/>
                <a:ext cx="47625" cy="5397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3" y="0"/>
                  </a:cxn>
                  <a:cxn ang="0">
                    <a:pos x="30" y="15"/>
                  </a:cxn>
                  <a:cxn ang="0">
                    <a:pos x="25" y="3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0" h="34">
                    <a:moveTo>
                      <a:pt x="0" y="15"/>
                    </a:moveTo>
                    <a:lnTo>
                      <a:pt x="23" y="0"/>
                    </a:lnTo>
                    <a:lnTo>
                      <a:pt x="30" y="15"/>
                    </a:lnTo>
                    <a:lnTo>
                      <a:pt x="25" y="3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dirty="0"/>
              </a:p>
            </p:txBody>
          </p:sp>
        </p:grpSp>
        <p:sp>
          <p:nvSpPr>
            <p:cNvPr id="21" name="TextBox 64"/>
            <p:cNvSpPr txBox="1">
              <a:spLocks noChangeArrowheads="1"/>
            </p:cNvSpPr>
            <p:nvPr/>
          </p:nvSpPr>
          <p:spPr bwMode="auto">
            <a:xfrm>
              <a:off x="576263" y="1776413"/>
              <a:ext cx="893762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FFFFFF"/>
                  </a:solidFill>
                  <a:latin typeface="Calibri" pitchFamily="34" charset="0"/>
                </a:rPr>
                <a:t>Pacific</a:t>
              </a:r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112095" y="3582567"/>
              <a:ext cx="11096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California</a:t>
              </a:r>
            </a:p>
          </p:txBody>
        </p:sp>
        <p:sp>
          <p:nvSpPr>
            <p:cNvPr id="23" name="TextBox 66"/>
            <p:cNvSpPr txBox="1">
              <a:spLocks noChangeArrowheads="1"/>
            </p:cNvSpPr>
            <p:nvPr/>
          </p:nvSpPr>
          <p:spPr bwMode="auto">
            <a:xfrm>
              <a:off x="1844984" y="2350357"/>
              <a:ext cx="1238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Mountain-N</a:t>
              </a:r>
            </a:p>
          </p:txBody>
        </p:sp>
        <p:sp>
          <p:nvSpPr>
            <p:cNvPr id="24" name="TextBox 67"/>
            <p:cNvSpPr txBox="1">
              <a:spLocks noChangeArrowheads="1"/>
            </p:cNvSpPr>
            <p:nvPr/>
          </p:nvSpPr>
          <p:spPr bwMode="auto">
            <a:xfrm>
              <a:off x="3805238" y="5348288"/>
              <a:ext cx="72548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Texas</a:t>
              </a:r>
            </a:p>
          </p:txBody>
        </p:sp>
        <p:sp>
          <p:nvSpPr>
            <p:cNvPr id="25" name="TextBox 68"/>
            <p:cNvSpPr txBox="1">
              <a:spLocks noChangeArrowheads="1"/>
            </p:cNvSpPr>
            <p:nvPr/>
          </p:nvSpPr>
          <p:spPr bwMode="auto">
            <a:xfrm>
              <a:off x="3898900" y="2727325"/>
              <a:ext cx="12477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NW-Central</a:t>
              </a:r>
            </a:p>
          </p:txBody>
        </p:sp>
        <p:sp>
          <p:nvSpPr>
            <p:cNvPr id="26" name="TextBox 69"/>
            <p:cNvSpPr txBox="1">
              <a:spLocks noChangeArrowheads="1"/>
            </p:cNvSpPr>
            <p:nvPr/>
          </p:nvSpPr>
          <p:spPr bwMode="auto">
            <a:xfrm>
              <a:off x="4327525" y="4462463"/>
              <a:ext cx="124936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SW-Central</a:t>
              </a:r>
            </a:p>
          </p:txBody>
        </p:sp>
        <p:sp>
          <p:nvSpPr>
            <p:cNvPr id="27" name="TextBox 75"/>
            <p:cNvSpPr txBox="1">
              <a:spLocks noChangeArrowheads="1"/>
            </p:cNvSpPr>
            <p:nvPr/>
          </p:nvSpPr>
          <p:spPr bwMode="auto">
            <a:xfrm>
              <a:off x="5211271" y="3490393"/>
              <a:ext cx="13189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NE-Central-R</a:t>
              </a:r>
            </a:p>
          </p:txBody>
        </p:sp>
        <p:sp>
          <p:nvSpPr>
            <p:cNvPr id="28" name="TextBox 76"/>
            <p:cNvSpPr txBox="1">
              <a:spLocks noChangeArrowheads="1"/>
            </p:cNvSpPr>
            <p:nvPr/>
          </p:nvSpPr>
          <p:spPr bwMode="auto">
            <a:xfrm>
              <a:off x="7095704" y="2844743"/>
              <a:ext cx="11271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M-Atlantic</a:t>
              </a:r>
            </a:p>
          </p:txBody>
        </p:sp>
        <p:sp>
          <p:nvSpPr>
            <p:cNvPr id="29" name="TextBox 76"/>
            <p:cNvSpPr txBox="1">
              <a:spLocks noChangeArrowheads="1"/>
            </p:cNvSpPr>
            <p:nvPr/>
          </p:nvSpPr>
          <p:spPr bwMode="auto">
            <a:xfrm>
              <a:off x="7101324" y="3900249"/>
              <a:ext cx="11271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S-Atlantic</a:t>
              </a:r>
            </a:p>
          </p:txBody>
        </p:sp>
        <p:sp>
          <p:nvSpPr>
            <p:cNvPr id="30" name="TextBox 72"/>
            <p:cNvSpPr txBox="1">
              <a:spLocks noChangeArrowheads="1"/>
            </p:cNvSpPr>
            <p:nvPr/>
          </p:nvSpPr>
          <p:spPr bwMode="auto">
            <a:xfrm>
              <a:off x="5837238" y="4398963"/>
              <a:ext cx="1128712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SE-Central</a:t>
              </a:r>
            </a:p>
          </p:txBody>
        </p:sp>
        <p:sp>
          <p:nvSpPr>
            <p:cNvPr id="31" name="TextBox 74"/>
            <p:cNvSpPr txBox="1">
              <a:spLocks noChangeArrowheads="1"/>
            </p:cNvSpPr>
            <p:nvPr/>
          </p:nvSpPr>
          <p:spPr bwMode="auto">
            <a:xfrm>
              <a:off x="7437438" y="5526088"/>
              <a:ext cx="7826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Florida</a:t>
              </a:r>
            </a:p>
          </p:txBody>
        </p:sp>
        <p:sp>
          <p:nvSpPr>
            <p:cNvPr id="32" name="TextBox 77"/>
            <p:cNvSpPr txBox="1">
              <a:spLocks noChangeArrowheads="1"/>
            </p:cNvSpPr>
            <p:nvPr/>
          </p:nvSpPr>
          <p:spPr bwMode="auto">
            <a:xfrm>
              <a:off x="8194675" y="2035175"/>
              <a:ext cx="527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NE</a:t>
              </a:r>
            </a:p>
          </p:txBody>
        </p:sp>
        <p:sp>
          <p:nvSpPr>
            <p:cNvPr id="33" name="TextBox 75"/>
            <p:cNvSpPr txBox="1">
              <a:spLocks noChangeArrowheads="1"/>
            </p:cNvSpPr>
            <p:nvPr/>
          </p:nvSpPr>
          <p:spPr bwMode="auto">
            <a:xfrm>
              <a:off x="5808733" y="2242871"/>
              <a:ext cx="13189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NE-Central-C</a:t>
              </a:r>
            </a:p>
          </p:txBody>
        </p:sp>
        <p:cxnSp>
          <p:nvCxnSpPr>
            <p:cNvPr id="34" name="Straight Connector 33"/>
            <p:cNvCxnSpPr>
              <a:stCxn id="27" idx="0"/>
            </p:cNvCxnSpPr>
            <p:nvPr/>
          </p:nvCxnSpPr>
          <p:spPr bwMode="auto">
            <a:xfrm flipH="1" flipV="1">
              <a:off x="5712977" y="2638004"/>
              <a:ext cx="157747" cy="8523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27" idx="0"/>
            </p:cNvCxnSpPr>
            <p:nvPr/>
          </p:nvCxnSpPr>
          <p:spPr bwMode="auto">
            <a:xfrm flipH="1" flipV="1">
              <a:off x="5870724" y="3490393"/>
              <a:ext cx="1258359" cy="1591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endCxn id="33" idx="2"/>
            </p:cNvCxnSpPr>
            <p:nvPr/>
          </p:nvCxnSpPr>
          <p:spPr bwMode="auto">
            <a:xfrm rot="5400000" flipH="1" flipV="1">
              <a:off x="5888313" y="2600299"/>
              <a:ext cx="598747" cy="56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endCxn id="33" idx="2"/>
            </p:cNvCxnSpPr>
            <p:nvPr/>
          </p:nvCxnSpPr>
          <p:spPr bwMode="auto">
            <a:xfrm rot="16200000" flipV="1">
              <a:off x="6280778" y="2768834"/>
              <a:ext cx="752495" cy="3776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endCxn id="27" idx="0"/>
            </p:cNvCxnSpPr>
            <p:nvPr/>
          </p:nvCxnSpPr>
          <p:spPr bwMode="auto">
            <a:xfrm flipH="1">
              <a:off x="5870724" y="3350103"/>
              <a:ext cx="432973" cy="1402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33" idx="2"/>
            </p:cNvCxnSpPr>
            <p:nvPr/>
          </p:nvCxnSpPr>
          <p:spPr bwMode="auto">
            <a:xfrm rot="16200000" flipV="1">
              <a:off x="6313146" y="2736466"/>
              <a:ext cx="322269" cy="121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77"/>
            <p:cNvSpPr txBox="1">
              <a:spLocks noChangeArrowheads="1"/>
            </p:cNvSpPr>
            <p:nvPr/>
          </p:nvSpPr>
          <p:spPr bwMode="auto">
            <a:xfrm>
              <a:off x="7699712" y="2333231"/>
              <a:ext cx="527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NY</a:t>
              </a:r>
            </a:p>
          </p:txBody>
        </p:sp>
        <p:sp>
          <p:nvSpPr>
            <p:cNvPr id="41" name="TextBox 66"/>
            <p:cNvSpPr txBox="1">
              <a:spLocks noChangeArrowheads="1"/>
            </p:cNvSpPr>
            <p:nvPr/>
          </p:nvSpPr>
          <p:spPr bwMode="auto">
            <a:xfrm>
              <a:off x="1649426" y="4347741"/>
              <a:ext cx="1238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Mountain-S</a:t>
              </a:r>
            </a:p>
          </p:txBody>
        </p:sp>
      </p:grpSp>
      <p:grpSp>
        <p:nvGrpSpPr>
          <p:cNvPr id="97" name="Group 26"/>
          <p:cNvGrpSpPr>
            <a:grpSpLocks/>
          </p:cNvGrpSpPr>
          <p:nvPr/>
        </p:nvGrpSpPr>
        <p:grpSpPr bwMode="auto">
          <a:xfrm>
            <a:off x="1818378" y="1633555"/>
            <a:ext cx="7134225" cy="4279900"/>
            <a:chOff x="1005590" y="1289154"/>
            <a:chExt cx="7132820" cy="42796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8" name="Pie 97"/>
            <p:cNvSpPr/>
            <p:nvPr/>
          </p:nvSpPr>
          <p:spPr>
            <a:xfrm>
              <a:off x="1005590" y="1289154"/>
              <a:ext cx="4279057" cy="4279692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3109848" y="1289154"/>
              <a:ext cx="5028561" cy="4279692"/>
              <a:chOff x="2104258" y="204656"/>
              <a:chExt cx="5028561" cy="4279692"/>
            </a:xfrm>
            <a:grpFill/>
          </p:grpSpPr>
          <p:sp>
            <p:nvSpPr>
              <p:cNvPr id="103" name="Rectangle 102"/>
              <p:cNvSpPr/>
              <p:nvPr/>
            </p:nvSpPr>
            <p:spPr>
              <a:xfrm>
                <a:off x="2139528" y="204656"/>
                <a:ext cx="4993291" cy="4279692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Rectangle 103"/>
              <p:cNvSpPr/>
              <p:nvPr/>
            </p:nvSpPr>
            <p:spPr>
              <a:xfrm>
                <a:off x="2104258" y="204656"/>
                <a:ext cx="2531916" cy="128422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95250" tIns="95250" rIns="95250" bIns="95250" spcCol="1270" anchor="ctr"/>
              <a:lstStyle/>
              <a:p>
                <a:pPr algn="ctr" defTabSz="1111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400" b="1" dirty="0"/>
                  <a:t>General Equilibrium Economy Model</a:t>
                </a:r>
              </a:p>
            </p:txBody>
          </p:sp>
        </p:grpSp>
        <p:grpSp>
          <p:nvGrpSpPr>
            <p:cNvPr id="100" name="Group 21"/>
            <p:cNvGrpSpPr>
              <a:grpSpLocks/>
            </p:cNvGrpSpPr>
            <p:nvPr/>
          </p:nvGrpSpPr>
          <p:grpSpPr bwMode="auto">
            <a:xfrm>
              <a:off x="5641922" y="1289154"/>
              <a:ext cx="2496488" cy="1346135"/>
              <a:chOff x="4636332" y="204656"/>
              <a:chExt cx="2496488" cy="1346135"/>
            </a:xfrm>
            <a:grpFill/>
          </p:grpSpPr>
          <p:sp>
            <p:nvSpPr>
              <p:cNvPr id="101" name="Rectangle 100"/>
              <p:cNvSpPr/>
              <p:nvPr/>
            </p:nvSpPr>
            <p:spPr>
              <a:xfrm>
                <a:off x="4636333" y="204656"/>
                <a:ext cx="2496487" cy="1283910"/>
              </a:xfrm>
              <a:prstGeom prst="rect">
                <a:avLst/>
              </a:pr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Rectangle 101"/>
              <p:cNvSpPr/>
              <p:nvPr/>
            </p:nvSpPr>
            <p:spPr>
              <a:xfrm>
                <a:off x="4636332" y="204656"/>
                <a:ext cx="2496488" cy="1346135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9530" tIns="49530" rIns="49530" bIns="49530" spcCol="1270" anchor="ctr"/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Tx/>
                  <a:buChar char="••"/>
                  <a:defRPr/>
                </a:pPr>
                <a:r>
                  <a:rPr lang="en-US" sz="1100" dirty="0"/>
                  <a:t>Aggregate Economic Representation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Tx/>
                  <a:buChar char="••"/>
                  <a:defRPr/>
                </a:pPr>
                <a:r>
                  <a:rPr lang="en-US" sz="1100" dirty="0"/>
                  <a:t>Energy Markets for Oil, Natural Gas, Coal, &amp; Bioenergy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Tx/>
                  <a:buChar char="••"/>
                  <a:defRPr/>
                </a:pPr>
                <a:r>
                  <a:rPr lang="en-US" sz="1100" dirty="0"/>
                  <a:t>Foreign Exchange</a:t>
                </a:r>
              </a:p>
            </p:txBody>
          </p:sp>
        </p:grp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2567678" y="3013092"/>
            <a:ext cx="6384925" cy="2781300"/>
            <a:chOff x="1380063" y="2038101"/>
            <a:chExt cx="6383873" cy="2781797"/>
          </a:xfrm>
          <a:solidFill>
            <a:srgbClr val="00B0F0"/>
          </a:solidFill>
        </p:grpSpPr>
        <p:sp>
          <p:nvSpPr>
            <p:cNvPr id="106" name="Pie 11"/>
            <p:cNvSpPr/>
            <p:nvPr/>
          </p:nvSpPr>
          <p:spPr>
            <a:xfrm>
              <a:off x="1380063" y="2038101"/>
              <a:ext cx="2782429" cy="2781797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7" name="Group 12"/>
            <p:cNvGrpSpPr>
              <a:grpSpLocks/>
            </p:cNvGrpSpPr>
            <p:nvPr/>
          </p:nvGrpSpPr>
          <p:grpSpPr bwMode="auto">
            <a:xfrm>
              <a:off x="2748359" y="2038101"/>
              <a:ext cx="5015577" cy="2781797"/>
              <a:chOff x="2117243" y="1488567"/>
              <a:chExt cx="5015577" cy="2781797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2139368" y="1488567"/>
                <a:ext cx="4993452" cy="2781797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2" name="Rectangle 111"/>
              <p:cNvSpPr/>
              <p:nvPr/>
            </p:nvSpPr>
            <p:spPr>
              <a:xfrm>
                <a:off x="2117243" y="1488567"/>
                <a:ext cx="2561708" cy="128451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95250" tIns="95250" rIns="95250" bIns="95250" spcCol="1270" anchor="ctr"/>
              <a:lstStyle/>
              <a:p>
                <a:pPr algn="ctr" defTabSz="1111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400" b="1" dirty="0"/>
                  <a:t>Energy Demand </a:t>
                </a:r>
                <a:r>
                  <a:rPr lang="en-US" sz="2000" b="1" dirty="0"/>
                  <a:t>(Electric &amp; </a:t>
                </a:r>
                <a:br>
                  <a:rPr lang="en-US" sz="2000" b="1" dirty="0"/>
                </a:br>
                <a:r>
                  <a:rPr lang="en-US" sz="2000" b="1" dirty="0"/>
                  <a:t>Non-Electric)</a:t>
                </a:r>
              </a:p>
            </p:txBody>
          </p:sp>
        </p:grpSp>
        <p:grpSp>
          <p:nvGrpSpPr>
            <p:cNvPr id="108" name="Group 13"/>
            <p:cNvGrpSpPr>
              <a:grpSpLocks/>
            </p:cNvGrpSpPr>
            <p:nvPr/>
          </p:nvGrpSpPr>
          <p:grpSpPr bwMode="auto">
            <a:xfrm>
              <a:off x="5267449" y="2038101"/>
              <a:ext cx="2496487" cy="1334715"/>
              <a:chOff x="4636333" y="1488567"/>
              <a:chExt cx="2496487" cy="1334715"/>
            </a:xfrm>
            <a:grpFill/>
          </p:grpSpPr>
          <p:sp>
            <p:nvSpPr>
              <p:cNvPr id="109" name="Rectangle 108"/>
              <p:cNvSpPr/>
              <p:nvPr/>
            </p:nvSpPr>
            <p:spPr>
              <a:xfrm>
                <a:off x="4636333" y="1488567"/>
                <a:ext cx="2496487" cy="1283906"/>
              </a:xfrm>
              <a:prstGeom prst="rect">
                <a:avLst/>
              </a:pr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Rectangle 109"/>
              <p:cNvSpPr/>
              <p:nvPr/>
            </p:nvSpPr>
            <p:spPr>
              <a:xfrm>
                <a:off x="4636333" y="1539376"/>
                <a:ext cx="2496487" cy="1283906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9530" tIns="49530" rIns="49530" bIns="49530" spcCol="1270" anchor="ctr"/>
              <a:lstStyle/>
              <a:p>
                <a:pPr marL="114300" lvl="1" indent="-114300" algn="l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100" dirty="0"/>
                  <a:t>Detailed model of residential, commercial, and light-duty vehicle technologies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100" dirty="0"/>
                  <a:t>High level representation of industrial &amp; other transportation sectors</a:t>
                </a:r>
              </a:p>
            </p:txBody>
          </p:sp>
        </p:grpSp>
      </p:grpSp>
      <p:grpSp>
        <p:nvGrpSpPr>
          <p:cNvPr id="113" name="Group 10"/>
          <p:cNvGrpSpPr>
            <a:grpSpLocks/>
          </p:cNvGrpSpPr>
          <p:nvPr/>
        </p:nvGrpSpPr>
        <p:grpSpPr bwMode="auto">
          <a:xfrm>
            <a:off x="3310628" y="4391041"/>
            <a:ext cx="5641974" cy="1284288"/>
            <a:chOff x="1754536" y="2787047"/>
            <a:chExt cx="5642865" cy="128390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4" name="Pie 3"/>
            <p:cNvSpPr/>
            <p:nvPr/>
          </p:nvSpPr>
          <p:spPr>
            <a:xfrm>
              <a:off x="1754536" y="2787047"/>
              <a:ext cx="1284491" cy="1283906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15" name="Group 4"/>
            <p:cNvGrpSpPr>
              <a:grpSpLocks/>
            </p:cNvGrpSpPr>
            <p:nvPr/>
          </p:nvGrpSpPr>
          <p:grpSpPr bwMode="auto">
            <a:xfrm>
              <a:off x="2380207" y="2787047"/>
              <a:ext cx="5009257" cy="1283906"/>
              <a:chOff x="2123563" y="2772473"/>
              <a:chExt cx="5009257" cy="1283906"/>
            </a:xfrm>
            <a:grpFill/>
          </p:grpSpPr>
          <p:sp>
            <p:nvSpPr>
              <p:cNvPr id="119" name="Rectangle 8"/>
              <p:cNvSpPr/>
              <p:nvPr/>
            </p:nvSpPr>
            <p:spPr>
              <a:xfrm>
                <a:off x="2139343" y="2772473"/>
                <a:ext cx="4993477" cy="1283906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0" name="Rectangle 9"/>
              <p:cNvSpPr/>
              <p:nvPr/>
            </p:nvSpPr>
            <p:spPr>
              <a:xfrm>
                <a:off x="2123563" y="2772473"/>
                <a:ext cx="2513315" cy="12839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95250" tIns="95250" rIns="95250" bIns="95250" spcCol="1270" anchor="ctr"/>
              <a:lstStyle/>
              <a:p>
                <a:pPr algn="ctr" defTabSz="1111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400" b="1" dirty="0"/>
                  <a:t>Electric Sector Model</a:t>
                </a:r>
              </a:p>
            </p:txBody>
          </p:sp>
        </p:grpSp>
        <p:grpSp>
          <p:nvGrpSpPr>
            <p:cNvPr id="116" name="Group 5"/>
            <p:cNvGrpSpPr>
              <a:grpSpLocks/>
            </p:cNvGrpSpPr>
            <p:nvPr/>
          </p:nvGrpSpPr>
          <p:grpSpPr bwMode="auto">
            <a:xfrm>
              <a:off x="4892977" y="2787047"/>
              <a:ext cx="2504424" cy="1283906"/>
              <a:chOff x="4636333" y="2772473"/>
              <a:chExt cx="2504424" cy="1283906"/>
            </a:xfrm>
            <a:grpFill/>
          </p:grpSpPr>
          <p:sp>
            <p:nvSpPr>
              <p:cNvPr id="117" name="Rectangle 6"/>
              <p:cNvSpPr/>
              <p:nvPr/>
            </p:nvSpPr>
            <p:spPr>
              <a:xfrm>
                <a:off x="4636333" y="2772473"/>
                <a:ext cx="2496487" cy="1283906"/>
              </a:xfrm>
              <a:prstGeom prst="rect">
                <a:avLst/>
              </a:prstGeom>
              <a:grp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8" name="Rectangle 7"/>
              <p:cNvSpPr/>
              <p:nvPr/>
            </p:nvSpPr>
            <p:spPr>
              <a:xfrm>
                <a:off x="4636333" y="2774541"/>
                <a:ext cx="2504424" cy="1281838"/>
              </a:xfrm>
              <a:prstGeom prst="rect">
                <a:avLst/>
              </a:prstGeom>
              <a:solidFill>
                <a:schemeClr val="bg1"/>
              </a:solidFill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9530" tIns="49530" rIns="49530" bIns="49530" spcCol="1270" anchor="ctr"/>
              <a:lstStyle/>
              <a:p>
                <a:pPr marL="114300" lvl="1" indent="-114300" algn="l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100" dirty="0"/>
                  <a:t>Endogenously Builds/Retrofits/Retires Capacity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100" dirty="0"/>
                  <a:t>Simultaneously Capacity Planning and Dispatch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  <a:defRPr/>
                </a:pPr>
                <a:r>
                  <a:rPr lang="en-US" sz="1100" dirty="0"/>
                  <a:t>Co-Optimizes Transmission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17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44B528A-ACAA-47B8-8109-99079498977B}"/>
              </a:ext>
            </a:extLst>
          </p:cNvPr>
          <p:cNvGrpSpPr>
            <a:grpSpLocks noChangeAspect="1"/>
          </p:cNvGrpSpPr>
          <p:nvPr/>
        </p:nvGrpSpPr>
        <p:grpSpPr>
          <a:xfrm>
            <a:off x="7733312" y="1591289"/>
            <a:ext cx="3833180" cy="2478842"/>
            <a:chOff x="153370" y="1573957"/>
            <a:chExt cx="8064679" cy="4949594"/>
          </a:xfrm>
        </p:grpSpPr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5DDE6CAA-7E9E-4450-B201-0A03CAE6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364" y="2857949"/>
              <a:ext cx="26988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3" y="7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lnTo>
                    <a:pt x="3" y="7"/>
                  </a:lnTo>
                  <a:lnTo>
                    <a:pt x="12" y="0"/>
                  </a:lnTo>
                  <a:lnTo>
                    <a:pt x="17" y="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30C3492C-1670-4E2B-A565-FB3B48BD6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64" y="1776413"/>
              <a:ext cx="893762" cy="1714515"/>
            </a:xfrm>
            <a:prstGeom prst="rect">
              <a:avLst/>
            </a:prstGeom>
            <a:noFill/>
            <a:ln w="9525">
              <a:solidFill>
                <a:schemeClr val="bg2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Pacific</a:t>
              </a: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248F31D-A61F-45B2-AE69-F1AA48991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119" y="4372191"/>
              <a:ext cx="2163762" cy="2036763"/>
            </a:xfrm>
            <a:custGeom>
              <a:avLst/>
              <a:gdLst>
                <a:gd name="T0" fmla="*/ 0 w 1363"/>
                <a:gd name="T1" fmla="*/ 1265118663 h 1283"/>
                <a:gd name="T2" fmla="*/ 934977021 w 1363"/>
                <a:gd name="T3" fmla="*/ 1350803964 h 1283"/>
                <a:gd name="T4" fmla="*/ 1063505708 w 1363"/>
                <a:gd name="T5" fmla="*/ 0 h 1283"/>
                <a:gd name="T6" fmla="*/ 1806950966 w 1363"/>
                <a:gd name="T7" fmla="*/ 42843457 h 1283"/>
                <a:gd name="T8" fmla="*/ 1781749419 w 1363"/>
                <a:gd name="T9" fmla="*/ 624998864 h 1283"/>
                <a:gd name="T10" fmla="*/ 1854834701 w 1363"/>
                <a:gd name="T11" fmla="*/ 682963244 h 1283"/>
                <a:gd name="T12" fmla="*/ 1922878086 w 1363"/>
                <a:gd name="T13" fmla="*/ 682963244 h 1283"/>
                <a:gd name="T14" fmla="*/ 1978321490 w 1363"/>
                <a:gd name="T15" fmla="*/ 738406674 h 1283"/>
                <a:gd name="T16" fmla="*/ 2089208300 w 1363"/>
                <a:gd name="T17" fmla="*/ 766127595 h 1283"/>
                <a:gd name="T18" fmla="*/ 2147483647 w 1363"/>
                <a:gd name="T19" fmla="*/ 864414668 h 1283"/>
                <a:gd name="T20" fmla="*/ 2147483647 w 1363"/>
                <a:gd name="T21" fmla="*/ 821571025 h 1283"/>
                <a:gd name="T22" fmla="*/ 2147483647 w 1363"/>
                <a:gd name="T23" fmla="*/ 902216212 h 1283"/>
                <a:gd name="T24" fmla="*/ 2147483647 w 1363"/>
                <a:gd name="T25" fmla="*/ 902216212 h 1283"/>
                <a:gd name="T26" fmla="*/ 2147483647 w 1363"/>
                <a:gd name="T27" fmla="*/ 864414668 h 1283"/>
                <a:gd name="T28" fmla="*/ 2147483647 w 1363"/>
                <a:gd name="T29" fmla="*/ 829132286 h 1283"/>
                <a:gd name="T30" fmla="*/ 2147483647 w 1363"/>
                <a:gd name="T31" fmla="*/ 919858098 h 1283"/>
                <a:gd name="T32" fmla="*/ 2147483647 w 1363"/>
                <a:gd name="T33" fmla="*/ 950099969 h 1283"/>
                <a:gd name="T34" fmla="*/ 2147483647 w 1363"/>
                <a:gd name="T35" fmla="*/ 950099969 h 1283"/>
                <a:gd name="T36" fmla="*/ 2147483647 w 1363"/>
                <a:gd name="T37" fmla="*/ 1426408642 h 1283"/>
                <a:gd name="T38" fmla="*/ 2147483647 w 1363"/>
                <a:gd name="T39" fmla="*/ 1663303297 h 1283"/>
                <a:gd name="T40" fmla="*/ 2147483647 w 1363"/>
                <a:gd name="T41" fmla="*/ 1844754920 h 1283"/>
                <a:gd name="T42" fmla="*/ 2147483647 w 1363"/>
                <a:gd name="T43" fmla="*/ 1998485224 h 1283"/>
                <a:gd name="T44" fmla="*/ 2147483647 w 1363"/>
                <a:gd name="T45" fmla="*/ 2076609263 h 1283"/>
                <a:gd name="T46" fmla="*/ 2147483647 w 1363"/>
                <a:gd name="T47" fmla="*/ 2101810822 h 1283"/>
                <a:gd name="T48" fmla="*/ 2147483647 w 1363"/>
                <a:gd name="T49" fmla="*/ 2144654267 h 1283"/>
                <a:gd name="T50" fmla="*/ 2147483647 w 1363"/>
                <a:gd name="T51" fmla="*/ 2147483647 h 1283"/>
                <a:gd name="T52" fmla="*/ 2147483647 w 1363"/>
                <a:gd name="T53" fmla="*/ 2071568951 h 1283"/>
                <a:gd name="T54" fmla="*/ 2147483647 w 1363"/>
                <a:gd name="T55" fmla="*/ 2119452707 h 1283"/>
                <a:gd name="T56" fmla="*/ 2147483647 w 1363"/>
                <a:gd name="T57" fmla="*/ 2147483647 h 1283"/>
                <a:gd name="T58" fmla="*/ 2147483647 w 1363"/>
                <a:gd name="T59" fmla="*/ 2147483647 h 1283"/>
                <a:gd name="T60" fmla="*/ 2147483647 w 1363"/>
                <a:gd name="T61" fmla="*/ 2147483647 h 1283"/>
                <a:gd name="T62" fmla="*/ 2147483647 w 1363"/>
                <a:gd name="T63" fmla="*/ 2147483647 h 1283"/>
                <a:gd name="T64" fmla="*/ 2147483647 w 1363"/>
                <a:gd name="T65" fmla="*/ 2147483647 h 1283"/>
                <a:gd name="T66" fmla="*/ 2147483647 w 1363"/>
                <a:gd name="T67" fmla="*/ 2147483647 h 1283"/>
                <a:gd name="T68" fmla="*/ 2147483647 w 1363"/>
                <a:gd name="T69" fmla="*/ 2147483647 h 1283"/>
                <a:gd name="T70" fmla="*/ 1910278105 w 1363"/>
                <a:gd name="T71" fmla="*/ 2147483647 h 1283"/>
                <a:gd name="T72" fmla="*/ 1862394371 w 1363"/>
                <a:gd name="T73" fmla="*/ 2147483647 h 1283"/>
                <a:gd name="T74" fmla="*/ 1814512224 w 1363"/>
                <a:gd name="T75" fmla="*/ 2147483647 h 1283"/>
                <a:gd name="T76" fmla="*/ 1799391296 w 1363"/>
                <a:gd name="T77" fmla="*/ 2147483647 h 1283"/>
                <a:gd name="T78" fmla="*/ 1716225395 w 1363"/>
                <a:gd name="T79" fmla="*/ 2147483647 h 1283"/>
                <a:gd name="T80" fmla="*/ 1479330450 w 1363"/>
                <a:gd name="T81" fmla="*/ 2147483647 h 1283"/>
                <a:gd name="T82" fmla="*/ 1365924279 w 1363"/>
                <a:gd name="T83" fmla="*/ 2127012381 h 1283"/>
                <a:gd name="T84" fmla="*/ 1333161474 w 1363"/>
                <a:gd name="T85" fmla="*/ 2053928654 h 1283"/>
                <a:gd name="T86" fmla="*/ 987901065 w 1363"/>
                <a:gd name="T87" fmla="*/ 2038807718 h 1283"/>
                <a:gd name="T88" fmla="*/ 803928775 w 1363"/>
                <a:gd name="T89" fmla="*/ 2147483647 h 1283"/>
                <a:gd name="T90" fmla="*/ 486389274 w 1363"/>
                <a:gd name="T91" fmla="*/ 2028727095 h 1283"/>
                <a:gd name="T92" fmla="*/ 398184552 w 1363"/>
                <a:gd name="T93" fmla="*/ 1721268074 h 1283"/>
                <a:gd name="T94" fmla="*/ 98285267 w 1363"/>
                <a:gd name="T95" fmla="*/ 1431448954 h 1283"/>
                <a:gd name="T96" fmla="*/ 60483739 w 1363"/>
                <a:gd name="T97" fmla="*/ 1340723341 h 1283"/>
                <a:gd name="T98" fmla="*/ 20161244 w 1363"/>
                <a:gd name="T99" fmla="*/ 1328123355 h 1283"/>
                <a:gd name="T100" fmla="*/ 0 w 1363"/>
                <a:gd name="T101" fmla="*/ 1265118663 h 1283"/>
                <a:gd name="T102" fmla="*/ 0 w 1363"/>
                <a:gd name="T103" fmla="*/ 1265118663 h 12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63"/>
                <a:gd name="T157" fmla="*/ 0 h 1283"/>
                <a:gd name="T158" fmla="*/ 1363 w 1363"/>
                <a:gd name="T159" fmla="*/ 1283 h 12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63" h="1283">
                  <a:moveTo>
                    <a:pt x="0" y="502"/>
                  </a:moveTo>
                  <a:lnTo>
                    <a:pt x="371" y="536"/>
                  </a:lnTo>
                  <a:lnTo>
                    <a:pt x="422" y="0"/>
                  </a:lnTo>
                  <a:lnTo>
                    <a:pt x="717" y="17"/>
                  </a:lnTo>
                  <a:lnTo>
                    <a:pt x="707" y="248"/>
                  </a:lnTo>
                  <a:lnTo>
                    <a:pt x="736" y="271"/>
                  </a:lnTo>
                  <a:lnTo>
                    <a:pt x="763" y="271"/>
                  </a:lnTo>
                  <a:lnTo>
                    <a:pt x="785" y="293"/>
                  </a:lnTo>
                  <a:lnTo>
                    <a:pt x="829" y="304"/>
                  </a:lnTo>
                  <a:lnTo>
                    <a:pt x="917" y="343"/>
                  </a:lnTo>
                  <a:lnTo>
                    <a:pt x="934" y="326"/>
                  </a:lnTo>
                  <a:lnTo>
                    <a:pt x="992" y="358"/>
                  </a:lnTo>
                  <a:lnTo>
                    <a:pt x="1068" y="358"/>
                  </a:lnTo>
                  <a:lnTo>
                    <a:pt x="1121" y="343"/>
                  </a:lnTo>
                  <a:lnTo>
                    <a:pt x="1192" y="329"/>
                  </a:lnTo>
                  <a:lnTo>
                    <a:pt x="1260" y="365"/>
                  </a:lnTo>
                  <a:lnTo>
                    <a:pt x="1270" y="377"/>
                  </a:lnTo>
                  <a:lnTo>
                    <a:pt x="1304" y="377"/>
                  </a:lnTo>
                  <a:lnTo>
                    <a:pt x="1312" y="566"/>
                  </a:lnTo>
                  <a:lnTo>
                    <a:pt x="1363" y="660"/>
                  </a:lnTo>
                  <a:lnTo>
                    <a:pt x="1344" y="732"/>
                  </a:lnTo>
                  <a:lnTo>
                    <a:pt x="1348" y="793"/>
                  </a:lnTo>
                  <a:lnTo>
                    <a:pt x="1324" y="824"/>
                  </a:lnTo>
                  <a:lnTo>
                    <a:pt x="1334" y="834"/>
                  </a:lnTo>
                  <a:lnTo>
                    <a:pt x="1278" y="851"/>
                  </a:lnTo>
                  <a:lnTo>
                    <a:pt x="1234" y="856"/>
                  </a:lnTo>
                  <a:lnTo>
                    <a:pt x="1243" y="822"/>
                  </a:lnTo>
                  <a:lnTo>
                    <a:pt x="1217" y="841"/>
                  </a:lnTo>
                  <a:lnTo>
                    <a:pt x="1219" y="880"/>
                  </a:lnTo>
                  <a:lnTo>
                    <a:pt x="1190" y="919"/>
                  </a:lnTo>
                  <a:lnTo>
                    <a:pt x="1029" y="1000"/>
                  </a:lnTo>
                  <a:lnTo>
                    <a:pt x="976" y="1053"/>
                  </a:lnTo>
                  <a:lnTo>
                    <a:pt x="931" y="1165"/>
                  </a:lnTo>
                  <a:lnTo>
                    <a:pt x="970" y="1283"/>
                  </a:lnTo>
                  <a:lnTo>
                    <a:pt x="931" y="1283"/>
                  </a:lnTo>
                  <a:lnTo>
                    <a:pt x="758" y="1222"/>
                  </a:lnTo>
                  <a:lnTo>
                    <a:pt x="739" y="1171"/>
                  </a:lnTo>
                  <a:lnTo>
                    <a:pt x="720" y="1148"/>
                  </a:lnTo>
                  <a:lnTo>
                    <a:pt x="714" y="1082"/>
                  </a:lnTo>
                  <a:lnTo>
                    <a:pt x="681" y="1056"/>
                  </a:lnTo>
                  <a:lnTo>
                    <a:pt x="587" y="878"/>
                  </a:lnTo>
                  <a:lnTo>
                    <a:pt x="542" y="844"/>
                  </a:lnTo>
                  <a:lnTo>
                    <a:pt x="529" y="815"/>
                  </a:lnTo>
                  <a:lnTo>
                    <a:pt x="392" y="809"/>
                  </a:lnTo>
                  <a:lnTo>
                    <a:pt x="319" y="893"/>
                  </a:lnTo>
                  <a:lnTo>
                    <a:pt x="193" y="805"/>
                  </a:lnTo>
                  <a:lnTo>
                    <a:pt x="158" y="683"/>
                  </a:lnTo>
                  <a:lnTo>
                    <a:pt x="39" y="568"/>
                  </a:lnTo>
                  <a:lnTo>
                    <a:pt x="24" y="532"/>
                  </a:lnTo>
                  <a:lnTo>
                    <a:pt x="8" y="527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7" name="Group 127">
              <a:extLst>
                <a:ext uri="{FF2B5EF4-FFF2-40B4-BE49-F238E27FC236}">
                  <a16:creationId xmlns:a16="http://schemas.microsoft.com/office/drawing/2014/main" id="{A00E9E16-EA71-4E38-A018-0A197E6AEB21}"/>
                </a:ext>
              </a:extLst>
            </p:cNvPr>
            <p:cNvGrpSpPr/>
            <p:nvPr/>
          </p:nvGrpSpPr>
          <p:grpSpPr>
            <a:xfrm>
              <a:off x="3098003" y="1996045"/>
              <a:ext cx="2241550" cy="2501901"/>
              <a:chOff x="3459163" y="1844675"/>
              <a:chExt cx="2241550" cy="2501901"/>
            </a:xfrm>
            <a:solidFill>
              <a:srgbClr val="9966FF"/>
            </a:solidFill>
          </p:grpSpPr>
          <p:sp>
            <p:nvSpPr>
              <p:cNvPr id="103" name="Freeform 19">
                <a:extLst>
                  <a:ext uri="{FF2B5EF4-FFF2-40B4-BE49-F238E27FC236}">
                    <a16:creationId xmlns:a16="http://schemas.microsoft.com/office/drawing/2014/main" id="{960EC448-106C-44EE-9EED-9B79E7097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5" y="1851025"/>
                <a:ext cx="1017588" cy="623888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592" y="29"/>
                  </a:cxn>
                  <a:cxn ang="0">
                    <a:pos x="596" y="127"/>
                  </a:cxn>
                  <a:cxn ang="0">
                    <a:pos x="621" y="207"/>
                  </a:cxn>
                  <a:cxn ang="0">
                    <a:pos x="624" y="310"/>
                  </a:cxn>
                  <a:cxn ang="0">
                    <a:pos x="641" y="393"/>
                  </a:cxn>
                  <a:cxn ang="0">
                    <a:pos x="304" y="383"/>
                  </a:cxn>
                  <a:cxn ang="0">
                    <a:pos x="0" y="361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641" h="393">
                    <a:moveTo>
                      <a:pt x="34" y="0"/>
                    </a:moveTo>
                    <a:lnTo>
                      <a:pt x="592" y="29"/>
                    </a:lnTo>
                    <a:lnTo>
                      <a:pt x="596" y="127"/>
                    </a:lnTo>
                    <a:lnTo>
                      <a:pt x="621" y="207"/>
                    </a:lnTo>
                    <a:lnTo>
                      <a:pt x="624" y="310"/>
                    </a:lnTo>
                    <a:lnTo>
                      <a:pt x="641" y="393"/>
                    </a:lnTo>
                    <a:lnTo>
                      <a:pt x="304" y="383"/>
                    </a:lnTo>
                    <a:lnTo>
                      <a:pt x="0" y="36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Freeform 20">
                <a:extLst>
                  <a:ext uri="{FF2B5EF4-FFF2-40B4-BE49-F238E27FC236}">
                    <a16:creationId xmlns:a16="http://schemas.microsoft.com/office/drawing/2014/main" id="{71A74C52-4EDF-44EE-A2ED-4886FCEF2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424113"/>
                <a:ext cx="1087438" cy="7096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7" y="22"/>
                  </a:cxn>
                  <a:cxn ang="0">
                    <a:pos x="674" y="32"/>
                  </a:cxn>
                  <a:cxn ang="0">
                    <a:pos x="651" y="74"/>
                  </a:cxn>
                  <a:cxn ang="0">
                    <a:pos x="685" y="105"/>
                  </a:cxn>
                  <a:cxn ang="0">
                    <a:pos x="683" y="325"/>
                  </a:cxn>
                  <a:cxn ang="0">
                    <a:pos x="669" y="323"/>
                  </a:cxn>
                  <a:cxn ang="0">
                    <a:pos x="669" y="352"/>
                  </a:cxn>
                  <a:cxn ang="0">
                    <a:pos x="681" y="373"/>
                  </a:cxn>
                  <a:cxn ang="0">
                    <a:pos x="674" y="395"/>
                  </a:cxn>
                  <a:cxn ang="0">
                    <a:pos x="681" y="447"/>
                  </a:cxn>
                  <a:cxn ang="0">
                    <a:pos x="666" y="440"/>
                  </a:cxn>
                  <a:cxn ang="0">
                    <a:pos x="647" y="422"/>
                  </a:cxn>
                  <a:cxn ang="0">
                    <a:pos x="588" y="401"/>
                  </a:cxn>
                  <a:cxn ang="0">
                    <a:pos x="529" y="405"/>
                  </a:cxn>
                  <a:cxn ang="0">
                    <a:pos x="495" y="379"/>
                  </a:cxn>
                  <a:cxn ang="0">
                    <a:pos x="0" y="351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685" h="447">
                    <a:moveTo>
                      <a:pt x="33" y="0"/>
                    </a:moveTo>
                    <a:lnTo>
                      <a:pt x="337" y="22"/>
                    </a:lnTo>
                    <a:lnTo>
                      <a:pt x="674" y="32"/>
                    </a:lnTo>
                    <a:lnTo>
                      <a:pt x="651" y="74"/>
                    </a:lnTo>
                    <a:lnTo>
                      <a:pt x="685" y="105"/>
                    </a:lnTo>
                    <a:lnTo>
                      <a:pt x="683" y="325"/>
                    </a:lnTo>
                    <a:lnTo>
                      <a:pt x="669" y="323"/>
                    </a:lnTo>
                    <a:lnTo>
                      <a:pt x="669" y="352"/>
                    </a:lnTo>
                    <a:lnTo>
                      <a:pt x="681" y="373"/>
                    </a:lnTo>
                    <a:lnTo>
                      <a:pt x="674" y="395"/>
                    </a:lnTo>
                    <a:lnTo>
                      <a:pt x="681" y="447"/>
                    </a:lnTo>
                    <a:lnTo>
                      <a:pt x="666" y="440"/>
                    </a:lnTo>
                    <a:lnTo>
                      <a:pt x="647" y="422"/>
                    </a:lnTo>
                    <a:lnTo>
                      <a:pt x="588" y="401"/>
                    </a:lnTo>
                    <a:lnTo>
                      <a:pt x="529" y="405"/>
                    </a:lnTo>
                    <a:lnTo>
                      <a:pt x="495" y="379"/>
                    </a:lnTo>
                    <a:lnTo>
                      <a:pt x="0" y="35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Freeform 21">
                <a:extLst>
                  <a:ext uri="{FF2B5EF4-FFF2-40B4-BE49-F238E27FC236}">
                    <a16:creationId xmlns:a16="http://schemas.microsoft.com/office/drawing/2014/main" id="{33A5CB3B-3EC4-4854-973B-711E4935B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163" y="2981325"/>
                <a:ext cx="1274763" cy="62071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517" y="28"/>
                  </a:cxn>
                  <a:cxn ang="0">
                    <a:pos x="551" y="54"/>
                  </a:cxn>
                  <a:cxn ang="0">
                    <a:pos x="610" y="50"/>
                  </a:cxn>
                  <a:cxn ang="0">
                    <a:pos x="669" y="71"/>
                  </a:cxn>
                  <a:cxn ang="0">
                    <a:pos x="688" y="89"/>
                  </a:cxn>
                  <a:cxn ang="0">
                    <a:pos x="703" y="96"/>
                  </a:cxn>
                  <a:cxn ang="0">
                    <a:pos x="730" y="171"/>
                  </a:cxn>
                  <a:cxn ang="0">
                    <a:pos x="730" y="193"/>
                  </a:cxn>
                  <a:cxn ang="0">
                    <a:pos x="749" y="228"/>
                  </a:cxn>
                  <a:cxn ang="0">
                    <a:pos x="757" y="284"/>
                  </a:cxn>
                  <a:cxn ang="0">
                    <a:pos x="752" y="301"/>
                  </a:cxn>
                  <a:cxn ang="0">
                    <a:pos x="764" y="320"/>
                  </a:cxn>
                  <a:cxn ang="0">
                    <a:pos x="803" y="391"/>
                  </a:cxn>
                  <a:cxn ang="0">
                    <a:pos x="445" y="388"/>
                  </a:cxn>
                  <a:cxn ang="0">
                    <a:pos x="174" y="371"/>
                  </a:cxn>
                  <a:cxn ang="0">
                    <a:pos x="183" y="254"/>
                  </a:cxn>
                  <a:cxn ang="0">
                    <a:pos x="0" y="237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803" h="391">
                    <a:moveTo>
                      <a:pt x="22" y="0"/>
                    </a:moveTo>
                    <a:lnTo>
                      <a:pt x="517" y="28"/>
                    </a:lnTo>
                    <a:lnTo>
                      <a:pt x="551" y="54"/>
                    </a:lnTo>
                    <a:lnTo>
                      <a:pt x="610" y="50"/>
                    </a:lnTo>
                    <a:lnTo>
                      <a:pt x="669" y="71"/>
                    </a:lnTo>
                    <a:lnTo>
                      <a:pt x="688" y="89"/>
                    </a:lnTo>
                    <a:lnTo>
                      <a:pt x="703" y="96"/>
                    </a:lnTo>
                    <a:lnTo>
                      <a:pt x="730" y="171"/>
                    </a:lnTo>
                    <a:lnTo>
                      <a:pt x="730" y="193"/>
                    </a:lnTo>
                    <a:lnTo>
                      <a:pt x="749" y="228"/>
                    </a:lnTo>
                    <a:lnTo>
                      <a:pt x="757" y="284"/>
                    </a:lnTo>
                    <a:lnTo>
                      <a:pt x="752" y="301"/>
                    </a:lnTo>
                    <a:lnTo>
                      <a:pt x="764" y="320"/>
                    </a:lnTo>
                    <a:lnTo>
                      <a:pt x="803" y="391"/>
                    </a:lnTo>
                    <a:lnTo>
                      <a:pt x="445" y="388"/>
                    </a:lnTo>
                    <a:lnTo>
                      <a:pt x="174" y="371"/>
                    </a:lnTo>
                    <a:lnTo>
                      <a:pt x="183" y="254"/>
                    </a:lnTo>
                    <a:lnTo>
                      <a:pt x="0" y="237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Freeform 22">
                <a:extLst>
                  <a:ext uri="{FF2B5EF4-FFF2-40B4-BE49-F238E27FC236}">
                    <a16:creationId xmlns:a16="http://schemas.microsoft.com/office/drawing/2014/main" id="{A6582651-7EF5-45D9-8FA5-A2B799D00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288" y="3570288"/>
                <a:ext cx="1149350" cy="6048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95" y="17"/>
                  </a:cxn>
                  <a:cxn ang="0">
                    <a:pos x="653" y="20"/>
                  </a:cxn>
                  <a:cxn ang="0">
                    <a:pos x="672" y="37"/>
                  </a:cxn>
                  <a:cxn ang="0">
                    <a:pos x="684" y="34"/>
                  </a:cxn>
                  <a:cxn ang="0">
                    <a:pos x="697" y="52"/>
                  </a:cxn>
                  <a:cxn ang="0">
                    <a:pos x="685" y="52"/>
                  </a:cxn>
                  <a:cxn ang="0">
                    <a:pos x="674" y="76"/>
                  </a:cxn>
                  <a:cxn ang="0">
                    <a:pos x="702" y="117"/>
                  </a:cxn>
                  <a:cxn ang="0">
                    <a:pos x="724" y="123"/>
                  </a:cxn>
                  <a:cxn ang="0">
                    <a:pos x="721" y="379"/>
                  </a:cxn>
                  <a:cxn ang="0">
                    <a:pos x="414" y="381"/>
                  </a:cxn>
                  <a:cxn ang="0">
                    <a:pos x="0" y="36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724" h="381">
                    <a:moveTo>
                      <a:pt x="24" y="0"/>
                    </a:moveTo>
                    <a:lnTo>
                      <a:pt x="295" y="17"/>
                    </a:lnTo>
                    <a:lnTo>
                      <a:pt x="653" y="20"/>
                    </a:lnTo>
                    <a:lnTo>
                      <a:pt x="672" y="37"/>
                    </a:lnTo>
                    <a:lnTo>
                      <a:pt x="684" y="34"/>
                    </a:lnTo>
                    <a:lnTo>
                      <a:pt x="697" y="52"/>
                    </a:lnTo>
                    <a:lnTo>
                      <a:pt x="685" y="52"/>
                    </a:lnTo>
                    <a:lnTo>
                      <a:pt x="674" y="76"/>
                    </a:lnTo>
                    <a:lnTo>
                      <a:pt x="702" y="117"/>
                    </a:lnTo>
                    <a:lnTo>
                      <a:pt x="724" y="123"/>
                    </a:lnTo>
                    <a:lnTo>
                      <a:pt x="721" y="379"/>
                    </a:lnTo>
                    <a:lnTo>
                      <a:pt x="414" y="381"/>
                    </a:lnTo>
                    <a:lnTo>
                      <a:pt x="0" y="36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DC2AB331-C6DB-4317-9B51-5A2447F22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275" y="1844675"/>
                <a:ext cx="1006475" cy="1095375"/>
              </a:xfrm>
              <a:custGeom>
                <a:avLst/>
                <a:gdLst/>
                <a:ahLst/>
                <a:cxnLst>
                  <a:cxn ang="0">
                    <a:pos x="4" y="131"/>
                  </a:cxn>
                  <a:cxn ang="0">
                    <a:pos x="29" y="211"/>
                  </a:cxn>
                  <a:cxn ang="0">
                    <a:pos x="32" y="314"/>
                  </a:cxn>
                  <a:cxn ang="0">
                    <a:pos x="49" y="397"/>
                  </a:cxn>
                  <a:cxn ang="0">
                    <a:pos x="26" y="439"/>
                  </a:cxn>
                  <a:cxn ang="0">
                    <a:pos x="60" y="470"/>
                  </a:cxn>
                  <a:cxn ang="0">
                    <a:pos x="58" y="690"/>
                  </a:cxn>
                  <a:cxn ang="0">
                    <a:pos x="521" y="680"/>
                  </a:cxn>
                  <a:cxn ang="0">
                    <a:pos x="512" y="638"/>
                  </a:cxn>
                  <a:cxn ang="0">
                    <a:pos x="463" y="600"/>
                  </a:cxn>
                  <a:cxn ang="0">
                    <a:pos x="438" y="573"/>
                  </a:cxn>
                  <a:cxn ang="0">
                    <a:pos x="375" y="534"/>
                  </a:cxn>
                  <a:cxn ang="0">
                    <a:pos x="377" y="470"/>
                  </a:cxn>
                  <a:cxn ang="0">
                    <a:pos x="363" y="429"/>
                  </a:cxn>
                  <a:cxn ang="0">
                    <a:pos x="416" y="368"/>
                  </a:cxn>
                  <a:cxn ang="0">
                    <a:pos x="412" y="307"/>
                  </a:cxn>
                  <a:cxn ang="0">
                    <a:pos x="497" y="244"/>
                  </a:cxn>
                  <a:cxn ang="0">
                    <a:pos x="517" y="209"/>
                  </a:cxn>
                  <a:cxn ang="0">
                    <a:pos x="634" y="148"/>
                  </a:cxn>
                  <a:cxn ang="0">
                    <a:pos x="582" y="126"/>
                  </a:cxn>
                  <a:cxn ang="0">
                    <a:pos x="536" y="129"/>
                  </a:cxn>
                  <a:cxn ang="0">
                    <a:pos x="526" y="112"/>
                  </a:cxn>
                  <a:cxn ang="0">
                    <a:pos x="441" y="111"/>
                  </a:cxn>
                  <a:cxn ang="0">
                    <a:pos x="385" y="95"/>
                  </a:cxn>
                  <a:cxn ang="0">
                    <a:pos x="268" y="83"/>
                  </a:cxn>
                  <a:cxn ang="0">
                    <a:pos x="251" y="63"/>
                  </a:cxn>
                  <a:cxn ang="0">
                    <a:pos x="204" y="43"/>
                  </a:cxn>
                  <a:cxn ang="0">
                    <a:pos x="195" y="0"/>
                  </a:cxn>
                  <a:cxn ang="0">
                    <a:pos x="165" y="0"/>
                  </a:cxn>
                  <a:cxn ang="0">
                    <a:pos x="165" y="33"/>
                  </a:cxn>
                  <a:cxn ang="0">
                    <a:pos x="0" y="33"/>
                  </a:cxn>
                  <a:cxn ang="0">
                    <a:pos x="4" y="131"/>
                  </a:cxn>
                  <a:cxn ang="0">
                    <a:pos x="4" y="131"/>
                  </a:cxn>
                </a:cxnLst>
                <a:rect l="0" t="0" r="r" b="b"/>
                <a:pathLst>
                  <a:path w="634" h="690">
                    <a:moveTo>
                      <a:pt x="4" y="131"/>
                    </a:moveTo>
                    <a:lnTo>
                      <a:pt x="29" y="211"/>
                    </a:lnTo>
                    <a:lnTo>
                      <a:pt x="32" y="314"/>
                    </a:lnTo>
                    <a:lnTo>
                      <a:pt x="49" y="397"/>
                    </a:lnTo>
                    <a:lnTo>
                      <a:pt x="26" y="439"/>
                    </a:lnTo>
                    <a:lnTo>
                      <a:pt x="60" y="470"/>
                    </a:lnTo>
                    <a:lnTo>
                      <a:pt x="58" y="690"/>
                    </a:lnTo>
                    <a:lnTo>
                      <a:pt x="521" y="680"/>
                    </a:lnTo>
                    <a:lnTo>
                      <a:pt x="512" y="638"/>
                    </a:lnTo>
                    <a:lnTo>
                      <a:pt x="463" y="600"/>
                    </a:lnTo>
                    <a:lnTo>
                      <a:pt x="438" y="573"/>
                    </a:lnTo>
                    <a:lnTo>
                      <a:pt x="375" y="534"/>
                    </a:lnTo>
                    <a:lnTo>
                      <a:pt x="377" y="470"/>
                    </a:lnTo>
                    <a:lnTo>
                      <a:pt x="363" y="429"/>
                    </a:lnTo>
                    <a:lnTo>
                      <a:pt x="416" y="368"/>
                    </a:lnTo>
                    <a:lnTo>
                      <a:pt x="412" y="307"/>
                    </a:lnTo>
                    <a:lnTo>
                      <a:pt x="497" y="244"/>
                    </a:lnTo>
                    <a:lnTo>
                      <a:pt x="517" y="209"/>
                    </a:lnTo>
                    <a:lnTo>
                      <a:pt x="634" y="148"/>
                    </a:lnTo>
                    <a:lnTo>
                      <a:pt x="582" y="126"/>
                    </a:lnTo>
                    <a:lnTo>
                      <a:pt x="536" y="129"/>
                    </a:lnTo>
                    <a:lnTo>
                      <a:pt x="526" y="112"/>
                    </a:lnTo>
                    <a:lnTo>
                      <a:pt x="441" y="111"/>
                    </a:lnTo>
                    <a:lnTo>
                      <a:pt x="385" y="95"/>
                    </a:lnTo>
                    <a:lnTo>
                      <a:pt x="268" y="83"/>
                    </a:lnTo>
                    <a:lnTo>
                      <a:pt x="251" y="63"/>
                    </a:lnTo>
                    <a:lnTo>
                      <a:pt x="204" y="43"/>
                    </a:lnTo>
                    <a:lnTo>
                      <a:pt x="195" y="0"/>
                    </a:lnTo>
                    <a:lnTo>
                      <a:pt x="165" y="0"/>
                    </a:lnTo>
                    <a:lnTo>
                      <a:pt x="165" y="33"/>
                    </a:lnTo>
                    <a:lnTo>
                      <a:pt x="0" y="33"/>
                    </a:lnTo>
                    <a:lnTo>
                      <a:pt x="4" y="131"/>
                    </a:lnTo>
                    <a:lnTo>
                      <a:pt x="4" y="131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4A0991A1-FE60-4145-AFF3-994E80243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125" y="2924175"/>
                <a:ext cx="923925" cy="5969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2" y="58"/>
                  </a:cxn>
                  <a:cxn ang="0">
                    <a:pos x="5" y="80"/>
                  </a:cxn>
                  <a:cxn ang="0">
                    <a:pos x="12" y="132"/>
                  </a:cxn>
                  <a:cxn ang="0">
                    <a:pos x="39" y="207"/>
                  </a:cxn>
                  <a:cxn ang="0">
                    <a:pos x="39" y="229"/>
                  </a:cxn>
                  <a:cxn ang="0">
                    <a:pos x="58" y="264"/>
                  </a:cxn>
                  <a:cxn ang="0">
                    <a:pos x="66" y="320"/>
                  </a:cxn>
                  <a:cxn ang="0">
                    <a:pos x="61" y="337"/>
                  </a:cxn>
                  <a:cxn ang="0">
                    <a:pos x="73" y="356"/>
                  </a:cxn>
                  <a:cxn ang="0">
                    <a:pos x="450" y="347"/>
                  </a:cxn>
                  <a:cxn ang="0">
                    <a:pos x="477" y="376"/>
                  </a:cxn>
                  <a:cxn ang="0">
                    <a:pos x="516" y="292"/>
                  </a:cxn>
                  <a:cxn ang="0">
                    <a:pos x="504" y="259"/>
                  </a:cxn>
                  <a:cxn ang="0">
                    <a:pos x="568" y="208"/>
                  </a:cxn>
                  <a:cxn ang="0">
                    <a:pos x="582" y="171"/>
                  </a:cxn>
                  <a:cxn ang="0">
                    <a:pos x="534" y="117"/>
                  </a:cxn>
                  <a:cxn ang="0">
                    <a:pos x="485" y="61"/>
                  </a:cxn>
                  <a:cxn ang="0">
                    <a:pos x="477" y="0"/>
                  </a:cxn>
                  <a:cxn ang="0">
                    <a:pos x="14" y="10"/>
                  </a:cxn>
                  <a:cxn ang="0">
                    <a:pos x="0" y="8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582" h="376">
                    <a:moveTo>
                      <a:pt x="0" y="37"/>
                    </a:moveTo>
                    <a:lnTo>
                      <a:pt x="12" y="58"/>
                    </a:lnTo>
                    <a:lnTo>
                      <a:pt x="5" y="80"/>
                    </a:lnTo>
                    <a:lnTo>
                      <a:pt x="12" y="132"/>
                    </a:lnTo>
                    <a:lnTo>
                      <a:pt x="39" y="207"/>
                    </a:lnTo>
                    <a:lnTo>
                      <a:pt x="39" y="229"/>
                    </a:lnTo>
                    <a:lnTo>
                      <a:pt x="58" y="264"/>
                    </a:lnTo>
                    <a:lnTo>
                      <a:pt x="66" y="320"/>
                    </a:lnTo>
                    <a:lnTo>
                      <a:pt x="61" y="337"/>
                    </a:lnTo>
                    <a:lnTo>
                      <a:pt x="73" y="356"/>
                    </a:lnTo>
                    <a:lnTo>
                      <a:pt x="450" y="347"/>
                    </a:lnTo>
                    <a:lnTo>
                      <a:pt x="477" y="376"/>
                    </a:lnTo>
                    <a:lnTo>
                      <a:pt x="516" y="292"/>
                    </a:lnTo>
                    <a:lnTo>
                      <a:pt x="504" y="259"/>
                    </a:lnTo>
                    <a:lnTo>
                      <a:pt x="568" y="208"/>
                    </a:lnTo>
                    <a:lnTo>
                      <a:pt x="582" y="171"/>
                    </a:lnTo>
                    <a:lnTo>
                      <a:pt x="534" y="117"/>
                    </a:lnTo>
                    <a:lnTo>
                      <a:pt x="485" y="61"/>
                    </a:lnTo>
                    <a:lnTo>
                      <a:pt x="477" y="0"/>
                    </a:lnTo>
                    <a:lnTo>
                      <a:pt x="14" y="10"/>
                    </a:lnTo>
                    <a:lnTo>
                      <a:pt x="0" y="8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608FCB2C-BE81-491A-B02A-1BD77736D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013" y="3475038"/>
                <a:ext cx="1028700" cy="871538"/>
              </a:xfrm>
              <a:custGeom>
                <a:avLst/>
                <a:gdLst/>
                <a:ahLst/>
                <a:cxnLst>
                  <a:cxn ang="0">
                    <a:pos x="39" y="80"/>
                  </a:cxn>
                  <a:cxn ang="0">
                    <a:pos x="58" y="97"/>
                  </a:cxn>
                  <a:cxn ang="0">
                    <a:pos x="70" y="94"/>
                  </a:cxn>
                  <a:cxn ang="0">
                    <a:pos x="83" y="112"/>
                  </a:cxn>
                  <a:cxn ang="0">
                    <a:pos x="71" y="112"/>
                  </a:cxn>
                  <a:cxn ang="0">
                    <a:pos x="60" y="136"/>
                  </a:cxn>
                  <a:cxn ang="0">
                    <a:pos x="88" y="177"/>
                  </a:cxn>
                  <a:cxn ang="0">
                    <a:pos x="110" y="183"/>
                  </a:cxn>
                  <a:cxn ang="0">
                    <a:pos x="107" y="439"/>
                  </a:cxn>
                  <a:cxn ang="0">
                    <a:pos x="110" y="502"/>
                  </a:cxn>
                  <a:cxn ang="0">
                    <a:pos x="541" y="488"/>
                  </a:cxn>
                  <a:cxn ang="0">
                    <a:pos x="544" y="526"/>
                  </a:cxn>
                  <a:cxn ang="0">
                    <a:pos x="527" y="549"/>
                  </a:cxn>
                  <a:cxn ang="0">
                    <a:pos x="594" y="546"/>
                  </a:cxn>
                  <a:cxn ang="0">
                    <a:pos x="605" y="526"/>
                  </a:cxn>
                  <a:cxn ang="0">
                    <a:pos x="605" y="502"/>
                  </a:cxn>
                  <a:cxn ang="0">
                    <a:pos x="621" y="485"/>
                  </a:cxn>
                  <a:cxn ang="0">
                    <a:pos x="626" y="466"/>
                  </a:cxn>
                  <a:cxn ang="0">
                    <a:pos x="643" y="465"/>
                  </a:cxn>
                  <a:cxn ang="0">
                    <a:pos x="648" y="427"/>
                  </a:cxn>
                  <a:cxn ang="0">
                    <a:pos x="624" y="422"/>
                  </a:cxn>
                  <a:cxn ang="0">
                    <a:pos x="609" y="395"/>
                  </a:cxn>
                  <a:cxn ang="0">
                    <a:pos x="585" y="329"/>
                  </a:cxn>
                  <a:cxn ang="0">
                    <a:pos x="558" y="319"/>
                  </a:cxn>
                  <a:cxn ang="0">
                    <a:pos x="527" y="295"/>
                  </a:cxn>
                  <a:cxn ang="0">
                    <a:pos x="516" y="261"/>
                  </a:cxn>
                  <a:cxn ang="0">
                    <a:pos x="534" y="209"/>
                  </a:cxn>
                  <a:cxn ang="0">
                    <a:pos x="519" y="199"/>
                  </a:cxn>
                  <a:cxn ang="0">
                    <a:pos x="482" y="199"/>
                  </a:cxn>
                  <a:cxn ang="0">
                    <a:pos x="473" y="167"/>
                  </a:cxn>
                  <a:cxn ang="0">
                    <a:pos x="410" y="102"/>
                  </a:cxn>
                  <a:cxn ang="0">
                    <a:pos x="397" y="50"/>
                  </a:cxn>
                  <a:cxn ang="0">
                    <a:pos x="404" y="29"/>
                  </a:cxn>
                  <a:cxn ang="0">
                    <a:pos x="377" y="0"/>
                  </a:cxn>
                  <a:cxn ang="0">
                    <a:pos x="0" y="9"/>
                  </a:cxn>
                  <a:cxn ang="0">
                    <a:pos x="39" y="80"/>
                  </a:cxn>
                  <a:cxn ang="0">
                    <a:pos x="39" y="80"/>
                  </a:cxn>
                </a:cxnLst>
                <a:rect l="0" t="0" r="r" b="b"/>
                <a:pathLst>
                  <a:path w="648" h="549">
                    <a:moveTo>
                      <a:pt x="39" y="80"/>
                    </a:moveTo>
                    <a:lnTo>
                      <a:pt x="58" y="97"/>
                    </a:lnTo>
                    <a:lnTo>
                      <a:pt x="70" y="94"/>
                    </a:lnTo>
                    <a:lnTo>
                      <a:pt x="83" y="112"/>
                    </a:lnTo>
                    <a:lnTo>
                      <a:pt x="71" y="112"/>
                    </a:lnTo>
                    <a:lnTo>
                      <a:pt x="60" y="136"/>
                    </a:lnTo>
                    <a:lnTo>
                      <a:pt x="88" y="177"/>
                    </a:lnTo>
                    <a:lnTo>
                      <a:pt x="110" y="183"/>
                    </a:lnTo>
                    <a:lnTo>
                      <a:pt x="107" y="439"/>
                    </a:lnTo>
                    <a:lnTo>
                      <a:pt x="110" y="502"/>
                    </a:lnTo>
                    <a:lnTo>
                      <a:pt x="541" y="488"/>
                    </a:lnTo>
                    <a:lnTo>
                      <a:pt x="544" y="526"/>
                    </a:lnTo>
                    <a:lnTo>
                      <a:pt x="527" y="549"/>
                    </a:lnTo>
                    <a:lnTo>
                      <a:pt x="594" y="546"/>
                    </a:lnTo>
                    <a:lnTo>
                      <a:pt x="605" y="526"/>
                    </a:lnTo>
                    <a:lnTo>
                      <a:pt x="605" y="502"/>
                    </a:lnTo>
                    <a:lnTo>
                      <a:pt x="621" y="485"/>
                    </a:lnTo>
                    <a:lnTo>
                      <a:pt x="626" y="466"/>
                    </a:lnTo>
                    <a:lnTo>
                      <a:pt x="643" y="465"/>
                    </a:lnTo>
                    <a:lnTo>
                      <a:pt x="648" y="427"/>
                    </a:lnTo>
                    <a:lnTo>
                      <a:pt x="624" y="422"/>
                    </a:lnTo>
                    <a:lnTo>
                      <a:pt x="609" y="395"/>
                    </a:lnTo>
                    <a:lnTo>
                      <a:pt x="585" y="329"/>
                    </a:lnTo>
                    <a:lnTo>
                      <a:pt x="558" y="319"/>
                    </a:lnTo>
                    <a:lnTo>
                      <a:pt x="527" y="295"/>
                    </a:lnTo>
                    <a:lnTo>
                      <a:pt x="516" y="261"/>
                    </a:lnTo>
                    <a:lnTo>
                      <a:pt x="534" y="209"/>
                    </a:lnTo>
                    <a:lnTo>
                      <a:pt x="519" y="199"/>
                    </a:lnTo>
                    <a:lnTo>
                      <a:pt x="482" y="199"/>
                    </a:lnTo>
                    <a:lnTo>
                      <a:pt x="473" y="167"/>
                    </a:lnTo>
                    <a:lnTo>
                      <a:pt x="410" y="102"/>
                    </a:lnTo>
                    <a:lnTo>
                      <a:pt x="397" y="50"/>
                    </a:lnTo>
                    <a:lnTo>
                      <a:pt x="404" y="29"/>
                    </a:lnTo>
                    <a:lnTo>
                      <a:pt x="377" y="0"/>
                    </a:lnTo>
                    <a:lnTo>
                      <a:pt x="0" y="9"/>
                    </a:lnTo>
                    <a:lnTo>
                      <a:pt x="39" y="80"/>
                    </a:lnTo>
                    <a:lnTo>
                      <a:pt x="39" y="8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Group 125">
              <a:extLst>
                <a:ext uri="{FF2B5EF4-FFF2-40B4-BE49-F238E27FC236}">
                  <a16:creationId xmlns:a16="http://schemas.microsoft.com/office/drawing/2014/main" id="{F87C7DFA-86B5-4E82-A0FA-2E6173181DBD}"/>
                </a:ext>
              </a:extLst>
            </p:cNvPr>
            <p:cNvGrpSpPr/>
            <p:nvPr/>
          </p:nvGrpSpPr>
          <p:grpSpPr>
            <a:xfrm>
              <a:off x="3166700" y="4291340"/>
              <a:ext cx="2287587" cy="1538288"/>
              <a:chOff x="3541713" y="4135438"/>
              <a:chExt cx="2287587" cy="1538288"/>
            </a:xfrm>
            <a:solidFill>
              <a:srgbClr val="FF7C80"/>
            </a:solidFill>
          </p:grpSpPr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32D16326-6683-494E-9CAC-4E76D82F8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4135438"/>
                <a:ext cx="1335088" cy="6778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8" y="6"/>
                  </a:cxn>
                  <a:cxn ang="0">
                    <a:pos x="512" y="25"/>
                  </a:cxn>
                  <a:cxn ang="0">
                    <a:pos x="819" y="23"/>
                  </a:cxn>
                  <a:cxn ang="0">
                    <a:pos x="822" y="86"/>
                  </a:cxn>
                  <a:cxn ang="0">
                    <a:pos x="841" y="218"/>
                  </a:cxn>
                  <a:cxn ang="0">
                    <a:pos x="838" y="427"/>
                  </a:cxn>
                  <a:cxn ang="0">
                    <a:pos x="770" y="391"/>
                  </a:cxn>
                  <a:cxn ang="0">
                    <a:pos x="699" y="405"/>
                  </a:cxn>
                  <a:cxn ang="0">
                    <a:pos x="646" y="420"/>
                  </a:cxn>
                  <a:cxn ang="0">
                    <a:pos x="570" y="420"/>
                  </a:cxn>
                  <a:cxn ang="0">
                    <a:pos x="512" y="388"/>
                  </a:cxn>
                  <a:cxn ang="0">
                    <a:pos x="495" y="405"/>
                  </a:cxn>
                  <a:cxn ang="0">
                    <a:pos x="407" y="366"/>
                  </a:cxn>
                  <a:cxn ang="0">
                    <a:pos x="363" y="355"/>
                  </a:cxn>
                  <a:cxn ang="0">
                    <a:pos x="341" y="333"/>
                  </a:cxn>
                  <a:cxn ang="0">
                    <a:pos x="314" y="333"/>
                  </a:cxn>
                  <a:cxn ang="0">
                    <a:pos x="285" y="310"/>
                  </a:cxn>
                  <a:cxn ang="0">
                    <a:pos x="295" y="79"/>
                  </a:cxn>
                  <a:cxn ang="0">
                    <a:pos x="0" y="6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841" h="427">
                    <a:moveTo>
                      <a:pt x="5" y="0"/>
                    </a:moveTo>
                    <a:lnTo>
                      <a:pt x="98" y="6"/>
                    </a:lnTo>
                    <a:lnTo>
                      <a:pt x="512" y="25"/>
                    </a:lnTo>
                    <a:lnTo>
                      <a:pt x="819" y="23"/>
                    </a:lnTo>
                    <a:lnTo>
                      <a:pt x="822" y="86"/>
                    </a:lnTo>
                    <a:lnTo>
                      <a:pt x="841" y="218"/>
                    </a:lnTo>
                    <a:lnTo>
                      <a:pt x="838" y="427"/>
                    </a:lnTo>
                    <a:lnTo>
                      <a:pt x="770" y="391"/>
                    </a:lnTo>
                    <a:lnTo>
                      <a:pt x="699" y="405"/>
                    </a:lnTo>
                    <a:lnTo>
                      <a:pt x="646" y="420"/>
                    </a:lnTo>
                    <a:lnTo>
                      <a:pt x="570" y="420"/>
                    </a:lnTo>
                    <a:lnTo>
                      <a:pt x="512" y="388"/>
                    </a:lnTo>
                    <a:lnTo>
                      <a:pt x="495" y="405"/>
                    </a:lnTo>
                    <a:lnTo>
                      <a:pt x="407" y="366"/>
                    </a:lnTo>
                    <a:lnTo>
                      <a:pt x="363" y="355"/>
                    </a:lnTo>
                    <a:lnTo>
                      <a:pt x="341" y="333"/>
                    </a:lnTo>
                    <a:lnTo>
                      <a:pt x="314" y="333"/>
                    </a:lnTo>
                    <a:lnTo>
                      <a:pt x="285" y="310"/>
                    </a:lnTo>
                    <a:lnTo>
                      <a:pt x="295" y="79"/>
                    </a:lnTo>
                    <a:lnTo>
                      <a:pt x="0" y="6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Freeform 27">
                <a:extLst>
                  <a:ext uri="{FF2B5EF4-FFF2-40B4-BE49-F238E27FC236}">
                    <a16:creationId xmlns:a16="http://schemas.microsoft.com/office/drawing/2014/main" id="{C7B04573-1D67-4119-B3E8-DC38CB26D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6638" y="4249738"/>
                <a:ext cx="777875" cy="681038"/>
              </a:xfrm>
              <a:custGeom>
                <a:avLst/>
                <a:gdLst/>
                <a:ahLst/>
                <a:cxnLst>
                  <a:cxn ang="0">
                    <a:pos x="19" y="146"/>
                  </a:cxn>
                  <a:cxn ang="0">
                    <a:pos x="16" y="355"/>
                  </a:cxn>
                  <a:cxn ang="0">
                    <a:pos x="26" y="367"/>
                  </a:cxn>
                  <a:cxn ang="0">
                    <a:pos x="60" y="367"/>
                  </a:cxn>
                  <a:cxn ang="0">
                    <a:pos x="61" y="429"/>
                  </a:cxn>
                  <a:cxn ang="0">
                    <a:pos x="355" y="426"/>
                  </a:cxn>
                  <a:cxn ang="0">
                    <a:pos x="348" y="361"/>
                  </a:cxn>
                  <a:cxn ang="0">
                    <a:pos x="373" y="290"/>
                  </a:cxn>
                  <a:cxn ang="0">
                    <a:pos x="411" y="239"/>
                  </a:cxn>
                  <a:cxn ang="0">
                    <a:pos x="407" y="226"/>
                  </a:cxn>
                  <a:cxn ang="0">
                    <a:pos x="434" y="182"/>
                  </a:cxn>
                  <a:cxn ang="0">
                    <a:pos x="450" y="133"/>
                  </a:cxn>
                  <a:cxn ang="0">
                    <a:pos x="445" y="129"/>
                  </a:cxn>
                  <a:cxn ang="0">
                    <a:pos x="468" y="111"/>
                  </a:cxn>
                  <a:cxn ang="0">
                    <a:pos x="490" y="68"/>
                  </a:cxn>
                  <a:cxn ang="0">
                    <a:pos x="484" y="58"/>
                  </a:cxn>
                  <a:cxn ang="0">
                    <a:pos x="417" y="61"/>
                  </a:cxn>
                  <a:cxn ang="0">
                    <a:pos x="434" y="38"/>
                  </a:cxn>
                  <a:cxn ang="0">
                    <a:pos x="431" y="0"/>
                  </a:cxn>
                  <a:cxn ang="0">
                    <a:pos x="0" y="14"/>
                  </a:cxn>
                  <a:cxn ang="0">
                    <a:pos x="19" y="146"/>
                  </a:cxn>
                  <a:cxn ang="0">
                    <a:pos x="19" y="146"/>
                  </a:cxn>
                </a:cxnLst>
                <a:rect l="0" t="0" r="r" b="b"/>
                <a:pathLst>
                  <a:path w="490" h="429">
                    <a:moveTo>
                      <a:pt x="19" y="146"/>
                    </a:moveTo>
                    <a:lnTo>
                      <a:pt x="16" y="355"/>
                    </a:lnTo>
                    <a:lnTo>
                      <a:pt x="26" y="367"/>
                    </a:lnTo>
                    <a:lnTo>
                      <a:pt x="60" y="367"/>
                    </a:lnTo>
                    <a:lnTo>
                      <a:pt x="61" y="429"/>
                    </a:lnTo>
                    <a:lnTo>
                      <a:pt x="355" y="426"/>
                    </a:lnTo>
                    <a:lnTo>
                      <a:pt x="348" y="361"/>
                    </a:lnTo>
                    <a:lnTo>
                      <a:pt x="373" y="290"/>
                    </a:lnTo>
                    <a:lnTo>
                      <a:pt x="411" y="239"/>
                    </a:lnTo>
                    <a:lnTo>
                      <a:pt x="407" y="226"/>
                    </a:lnTo>
                    <a:lnTo>
                      <a:pt x="434" y="182"/>
                    </a:lnTo>
                    <a:lnTo>
                      <a:pt x="450" y="133"/>
                    </a:lnTo>
                    <a:lnTo>
                      <a:pt x="445" y="129"/>
                    </a:lnTo>
                    <a:lnTo>
                      <a:pt x="468" y="111"/>
                    </a:lnTo>
                    <a:lnTo>
                      <a:pt x="490" y="68"/>
                    </a:lnTo>
                    <a:lnTo>
                      <a:pt x="484" y="58"/>
                    </a:lnTo>
                    <a:lnTo>
                      <a:pt x="417" y="61"/>
                    </a:lnTo>
                    <a:lnTo>
                      <a:pt x="434" y="38"/>
                    </a:lnTo>
                    <a:lnTo>
                      <a:pt x="431" y="0"/>
                    </a:lnTo>
                    <a:lnTo>
                      <a:pt x="0" y="14"/>
                    </a:lnTo>
                    <a:lnTo>
                      <a:pt x="19" y="146"/>
                    </a:lnTo>
                    <a:lnTo>
                      <a:pt x="19" y="146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2930C20E-DC92-415D-9766-9C79CCB60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5" y="4926013"/>
                <a:ext cx="885825" cy="7477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130"/>
                  </a:cxn>
                  <a:cxn ang="0">
                    <a:pos x="58" y="224"/>
                  </a:cxn>
                  <a:cxn ang="0">
                    <a:pos x="39" y="296"/>
                  </a:cxn>
                  <a:cxn ang="0">
                    <a:pos x="43" y="357"/>
                  </a:cxn>
                  <a:cxn ang="0">
                    <a:pos x="19" y="388"/>
                  </a:cxn>
                  <a:cxn ang="0">
                    <a:pos x="29" y="398"/>
                  </a:cxn>
                  <a:cxn ang="0">
                    <a:pos x="102" y="388"/>
                  </a:cxn>
                  <a:cxn ang="0">
                    <a:pos x="195" y="413"/>
                  </a:cxn>
                  <a:cxn ang="0">
                    <a:pos x="224" y="390"/>
                  </a:cxn>
                  <a:cxn ang="0">
                    <a:pos x="314" y="427"/>
                  </a:cxn>
                  <a:cxn ang="0">
                    <a:pos x="323" y="447"/>
                  </a:cxn>
                  <a:cxn ang="0">
                    <a:pos x="356" y="462"/>
                  </a:cxn>
                  <a:cxn ang="0">
                    <a:pos x="373" y="444"/>
                  </a:cxn>
                  <a:cxn ang="0">
                    <a:pos x="417" y="461"/>
                  </a:cxn>
                  <a:cxn ang="0">
                    <a:pos x="445" y="447"/>
                  </a:cxn>
                  <a:cxn ang="0">
                    <a:pos x="440" y="420"/>
                  </a:cxn>
                  <a:cxn ang="0">
                    <a:pos x="512" y="444"/>
                  </a:cxn>
                  <a:cxn ang="0">
                    <a:pos x="509" y="471"/>
                  </a:cxn>
                  <a:cxn ang="0">
                    <a:pos x="558" y="435"/>
                  </a:cxn>
                  <a:cxn ang="0">
                    <a:pos x="514" y="430"/>
                  </a:cxn>
                  <a:cxn ang="0">
                    <a:pos x="480" y="396"/>
                  </a:cxn>
                  <a:cxn ang="0">
                    <a:pos x="523" y="352"/>
                  </a:cxn>
                  <a:cxn ang="0">
                    <a:pos x="523" y="327"/>
                  </a:cxn>
                  <a:cxn ang="0">
                    <a:pos x="477" y="364"/>
                  </a:cxn>
                  <a:cxn ang="0">
                    <a:pos x="455" y="352"/>
                  </a:cxn>
                  <a:cxn ang="0">
                    <a:pos x="473" y="330"/>
                  </a:cxn>
                  <a:cxn ang="0">
                    <a:pos x="423" y="346"/>
                  </a:cxn>
                  <a:cxn ang="0">
                    <a:pos x="390" y="332"/>
                  </a:cxn>
                  <a:cxn ang="0">
                    <a:pos x="399" y="310"/>
                  </a:cxn>
                  <a:cxn ang="0">
                    <a:pos x="485" y="327"/>
                  </a:cxn>
                  <a:cxn ang="0">
                    <a:pos x="451" y="271"/>
                  </a:cxn>
                  <a:cxn ang="0">
                    <a:pos x="456" y="230"/>
                  </a:cxn>
                  <a:cxn ang="0">
                    <a:pos x="260" y="239"/>
                  </a:cxn>
                  <a:cxn ang="0">
                    <a:pos x="284" y="151"/>
                  </a:cxn>
                  <a:cxn ang="0">
                    <a:pos x="317" y="105"/>
                  </a:cxn>
                  <a:cxn ang="0">
                    <a:pos x="306" y="93"/>
                  </a:cxn>
                  <a:cxn ang="0">
                    <a:pos x="29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558" h="471">
                    <a:moveTo>
                      <a:pt x="0" y="3"/>
                    </a:moveTo>
                    <a:lnTo>
                      <a:pt x="7" y="130"/>
                    </a:lnTo>
                    <a:lnTo>
                      <a:pt x="58" y="224"/>
                    </a:lnTo>
                    <a:lnTo>
                      <a:pt x="39" y="296"/>
                    </a:lnTo>
                    <a:lnTo>
                      <a:pt x="43" y="357"/>
                    </a:lnTo>
                    <a:lnTo>
                      <a:pt x="19" y="388"/>
                    </a:lnTo>
                    <a:lnTo>
                      <a:pt x="29" y="398"/>
                    </a:lnTo>
                    <a:lnTo>
                      <a:pt x="102" y="388"/>
                    </a:lnTo>
                    <a:lnTo>
                      <a:pt x="195" y="413"/>
                    </a:lnTo>
                    <a:lnTo>
                      <a:pt x="224" y="390"/>
                    </a:lnTo>
                    <a:lnTo>
                      <a:pt x="314" y="427"/>
                    </a:lnTo>
                    <a:lnTo>
                      <a:pt x="323" y="447"/>
                    </a:lnTo>
                    <a:lnTo>
                      <a:pt x="356" y="462"/>
                    </a:lnTo>
                    <a:lnTo>
                      <a:pt x="373" y="444"/>
                    </a:lnTo>
                    <a:lnTo>
                      <a:pt x="417" y="461"/>
                    </a:lnTo>
                    <a:lnTo>
                      <a:pt x="445" y="447"/>
                    </a:lnTo>
                    <a:lnTo>
                      <a:pt x="440" y="420"/>
                    </a:lnTo>
                    <a:lnTo>
                      <a:pt x="512" y="444"/>
                    </a:lnTo>
                    <a:lnTo>
                      <a:pt x="509" y="471"/>
                    </a:lnTo>
                    <a:lnTo>
                      <a:pt x="558" y="435"/>
                    </a:lnTo>
                    <a:lnTo>
                      <a:pt x="514" y="430"/>
                    </a:lnTo>
                    <a:lnTo>
                      <a:pt x="480" y="396"/>
                    </a:lnTo>
                    <a:lnTo>
                      <a:pt x="523" y="352"/>
                    </a:lnTo>
                    <a:lnTo>
                      <a:pt x="523" y="327"/>
                    </a:lnTo>
                    <a:lnTo>
                      <a:pt x="477" y="364"/>
                    </a:lnTo>
                    <a:lnTo>
                      <a:pt x="455" y="352"/>
                    </a:lnTo>
                    <a:lnTo>
                      <a:pt x="473" y="330"/>
                    </a:lnTo>
                    <a:lnTo>
                      <a:pt x="423" y="346"/>
                    </a:lnTo>
                    <a:lnTo>
                      <a:pt x="390" y="332"/>
                    </a:lnTo>
                    <a:lnTo>
                      <a:pt x="399" y="310"/>
                    </a:lnTo>
                    <a:lnTo>
                      <a:pt x="485" y="327"/>
                    </a:lnTo>
                    <a:lnTo>
                      <a:pt x="451" y="271"/>
                    </a:lnTo>
                    <a:lnTo>
                      <a:pt x="456" y="230"/>
                    </a:lnTo>
                    <a:lnTo>
                      <a:pt x="260" y="239"/>
                    </a:lnTo>
                    <a:lnTo>
                      <a:pt x="284" y="151"/>
                    </a:lnTo>
                    <a:lnTo>
                      <a:pt x="317" y="105"/>
                    </a:lnTo>
                    <a:lnTo>
                      <a:pt x="306" y="93"/>
                    </a:lnTo>
                    <a:lnTo>
                      <a:pt x="294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Group 179">
              <a:extLst>
                <a:ext uri="{FF2B5EF4-FFF2-40B4-BE49-F238E27FC236}">
                  <a16:creationId xmlns:a16="http://schemas.microsoft.com/office/drawing/2014/main" id="{B35C38E5-1218-45F7-A9A1-C5A2211252E4}"/>
                </a:ext>
              </a:extLst>
            </p:cNvPr>
            <p:cNvGrpSpPr/>
            <p:nvPr/>
          </p:nvGrpSpPr>
          <p:grpSpPr>
            <a:xfrm>
              <a:off x="4987184" y="3843155"/>
              <a:ext cx="1752600" cy="1758951"/>
              <a:chOff x="5571978" y="3758094"/>
              <a:chExt cx="1752600" cy="1758951"/>
            </a:xfrm>
          </p:grpSpPr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26A746F7-45A8-4534-823E-5332E518C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603" y="3758094"/>
                <a:ext cx="1122363" cy="558800"/>
              </a:xfrm>
              <a:custGeom>
                <a:avLst/>
                <a:gdLst/>
                <a:ahLst/>
                <a:cxnLst>
                  <a:cxn ang="0">
                    <a:pos x="5" y="333"/>
                  </a:cxn>
                  <a:cxn ang="0">
                    <a:pos x="22" y="332"/>
                  </a:cxn>
                  <a:cxn ang="0">
                    <a:pos x="27" y="294"/>
                  </a:cxn>
                  <a:cxn ang="0">
                    <a:pos x="17" y="293"/>
                  </a:cxn>
                  <a:cxn ang="0">
                    <a:pos x="39" y="262"/>
                  </a:cxn>
                  <a:cxn ang="0">
                    <a:pos x="83" y="276"/>
                  </a:cxn>
                  <a:cxn ang="0">
                    <a:pos x="90" y="233"/>
                  </a:cxn>
                  <a:cxn ang="0">
                    <a:pos x="120" y="222"/>
                  </a:cxn>
                  <a:cxn ang="0">
                    <a:pos x="115" y="211"/>
                  </a:cxn>
                  <a:cxn ang="0">
                    <a:pos x="132" y="172"/>
                  </a:cxn>
                  <a:cxn ang="0">
                    <a:pos x="190" y="169"/>
                  </a:cxn>
                  <a:cxn ang="0">
                    <a:pos x="237" y="154"/>
                  </a:cxn>
                  <a:cxn ang="0">
                    <a:pos x="268" y="133"/>
                  </a:cxn>
                  <a:cxn ang="0">
                    <a:pos x="283" y="125"/>
                  </a:cxn>
                  <a:cxn ang="0">
                    <a:pos x="322" y="123"/>
                  </a:cxn>
                  <a:cxn ang="0">
                    <a:pos x="368" y="50"/>
                  </a:cxn>
                  <a:cxn ang="0">
                    <a:pos x="381" y="56"/>
                  </a:cxn>
                  <a:cxn ang="0">
                    <a:pos x="415" y="30"/>
                  </a:cxn>
                  <a:cxn ang="0">
                    <a:pos x="407" y="11"/>
                  </a:cxn>
                  <a:cxn ang="0">
                    <a:pos x="410" y="0"/>
                  </a:cxn>
                  <a:cxn ang="0">
                    <a:pos x="440" y="0"/>
                  </a:cxn>
                  <a:cxn ang="0">
                    <a:pos x="461" y="6"/>
                  </a:cxn>
                  <a:cxn ang="0">
                    <a:pos x="522" y="42"/>
                  </a:cxn>
                  <a:cxn ang="0">
                    <a:pos x="566" y="40"/>
                  </a:cxn>
                  <a:cxn ang="0">
                    <a:pos x="586" y="27"/>
                  </a:cxn>
                  <a:cxn ang="0">
                    <a:pos x="634" y="57"/>
                  </a:cxn>
                  <a:cxn ang="0">
                    <a:pos x="651" y="115"/>
                  </a:cxn>
                  <a:cxn ang="0">
                    <a:pos x="707" y="156"/>
                  </a:cxn>
                  <a:cxn ang="0">
                    <a:pos x="680" y="186"/>
                  </a:cxn>
                  <a:cxn ang="0">
                    <a:pos x="630" y="233"/>
                  </a:cxn>
                  <a:cxn ang="0">
                    <a:pos x="630" y="244"/>
                  </a:cxn>
                  <a:cxn ang="0">
                    <a:pos x="561" y="288"/>
                  </a:cxn>
                  <a:cxn ang="0">
                    <a:pos x="171" y="323"/>
                  </a:cxn>
                  <a:cxn ang="0">
                    <a:pos x="129" y="322"/>
                  </a:cxn>
                  <a:cxn ang="0">
                    <a:pos x="130" y="342"/>
                  </a:cxn>
                  <a:cxn ang="0">
                    <a:pos x="0" y="352"/>
                  </a:cxn>
                  <a:cxn ang="0">
                    <a:pos x="5" y="333"/>
                  </a:cxn>
                  <a:cxn ang="0">
                    <a:pos x="5" y="333"/>
                  </a:cxn>
                </a:cxnLst>
                <a:rect l="0" t="0" r="r" b="b"/>
                <a:pathLst>
                  <a:path w="707" h="352">
                    <a:moveTo>
                      <a:pt x="5" y="333"/>
                    </a:moveTo>
                    <a:lnTo>
                      <a:pt x="22" y="332"/>
                    </a:lnTo>
                    <a:lnTo>
                      <a:pt x="27" y="294"/>
                    </a:lnTo>
                    <a:lnTo>
                      <a:pt x="17" y="293"/>
                    </a:lnTo>
                    <a:lnTo>
                      <a:pt x="39" y="262"/>
                    </a:lnTo>
                    <a:lnTo>
                      <a:pt x="83" y="276"/>
                    </a:lnTo>
                    <a:lnTo>
                      <a:pt x="90" y="233"/>
                    </a:lnTo>
                    <a:lnTo>
                      <a:pt x="120" y="222"/>
                    </a:lnTo>
                    <a:lnTo>
                      <a:pt x="115" y="211"/>
                    </a:lnTo>
                    <a:lnTo>
                      <a:pt x="132" y="172"/>
                    </a:lnTo>
                    <a:lnTo>
                      <a:pt x="190" y="169"/>
                    </a:lnTo>
                    <a:lnTo>
                      <a:pt x="237" y="154"/>
                    </a:lnTo>
                    <a:lnTo>
                      <a:pt x="268" y="133"/>
                    </a:lnTo>
                    <a:lnTo>
                      <a:pt x="283" y="125"/>
                    </a:lnTo>
                    <a:lnTo>
                      <a:pt x="322" y="123"/>
                    </a:lnTo>
                    <a:lnTo>
                      <a:pt x="368" y="50"/>
                    </a:lnTo>
                    <a:lnTo>
                      <a:pt x="381" y="56"/>
                    </a:lnTo>
                    <a:lnTo>
                      <a:pt x="415" y="30"/>
                    </a:lnTo>
                    <a:lnTo>
                      <a:pt x="407" y="11"/>
                    </a:lnTo>
                    <a:lnTo>
                      <a:pt x="410" y="0"/>
                    </a:lnTo>
                    <a:lnTo>
                      <a:pt x="440" y="0"/>
                    </a:lnTo>
                    <a:lnTo>
                      <a:pt x="461" y="6"/>
                    </a:lnTo>
                    <a:lnTo>
                      <a:pt x="522" y="42"/>
                    </a:lnTo>
                    <a:lnTo>
                      <a:pt x="566" y="40"/>
                    </a:lnTo>
                    <a:lnTo>
                      <a:pt x="586" y="27"/>
                    </a:lnTo>
                    <a:lnTo>
                      <a:pt x="634" y="57"/>
                    </a:lnTo>
                    <a:lnTo>
                      <a:pt x="651" y="115"/>
                    </a:lnTo>
                    <a:lnTo>
                      <a:pt x="707" y="156"/>
                    </a:lnTo>
                    <a:lnTo>
                      <a:pt x="680" y="186"/>
                    </a:lnTo>
                    <a:lnTo>
                      <a:pt x="630" y="233"/>
                    </a:lnTo>
                    <a:lnTo>
                      <a:pt x="630" y="244"/>
                    </a:lnTo>
                    <a:lnTo>
                      <a:pt x="561" y="288"/>
                    </a:lnTo>
                    <a:lnTo>
                      <a:pt x="171" y="323"/>
                    </a:lnTo>
                    <a:lnTo>
                      <a:pt x="129" y="322"/>
                    </a:lnTo>
                    <a:lnTo>
                      <a:pt x="130" y="342"/>
                    </a:lnTo>
                    <a:lnTo>
                      <a:pt x="0" y="352"/>
                    </a:lnTo>
                    <a:lnTo>
                      <a:pt x="5" y="333"/>
                    </a:lnTo>
                    <a:lnTo>
                      <a:pt x="5" y="333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560C1491-37F7-454C-9AA7-26C6AF4EC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1366" y="4174019"/>
                <a:ext cx="1319213" cy="436563"/>
              </a:xfrm>
              <a:custGeom>
                <a:avLst/>
                <a:gdLst/>
                <a:ahLst/>
                <a:cxnLst>
                  <a:cxn ang="0">
                    <a:pos x="16" y="226"/>
                  </a:cxn>
                  <a:cxn ang="0">
                    <a:pos x="11" y="222"/>
                  </a:cxn>
                  <a:cxn ang="0">
                    <a:pos x="34" y="204"/>
                  </a:cxn>
                  <a:cxn ang="0">
                    <a:pos x="56" y="161"/>
                  </a:cxn>
                  <a:cxn ang="0">
                    <a:pos x="50" y="151"/>
                  </a:cxn>
                  <a:cxn ang="0">
                    <a:pos x="61" y="131"/>
                  </a:cxn>
                  <a:cxn ang="0">
                    <a:pos x="61" y="107"/>
                  </a:cxn>
                  <a:cxn ang="0">
                    <a:pos x="77" y="90"/>
                  </a:cxn>
                  <a:cxn ang="0">
                    <a:pos x="207" y="80"/>
                  </a:cxn>
                  <a:cxn ang="0">
                    <a:pos x="206" y="60"/>
                  </a:cxn>
                  <a:cxn ang="0">
                    <a:pos x="248" y="61"/>
                  </a:cxn>
                  <a:cxn ang="0">
                    <a:pos x="638" y="26"/>
                  </a:cxn>
                  <a:cxn ang="0">
                    <a:pos x="831" y="0"/>
                  </a:cxn>
                  <a:cxn ang="0">
                    <a:pos x="797" y="66"/>
                  </a:cxn>
                  <a:cxn ang="0">
                    <a:pos x="743" y="78"/>
                  </a:cxn>
                  <a:cxn ang="0">
                    <a:pos x="719" y="110"/>
                  </a:cxn>
                  <a:cxn ang="0">
                    <a:pos x="624" y="166"/>
                  </a:cxn>
                  <a:cxn ang="0">
                    <a:pos x="619" y="187"/>
                  </a:cxn>
                  <a:cxn ang="0">
                    <a:pos x="595" y="199"/>
                  </a:cxn>
                  <a:cxn ang="0">
                    <a:pos x="595" y="226"/>
                  </a:cxn>
                  <a:cxn ang="0">
                    <a:pos x="467" y="239"/>
                  </a:cxn>
                  <a:cxn ang="0">
                    <a:pos x="209" y="263"/>
                  </a:cxn>
                  <a:cxn ang="0">
                    <a:pos x="0" y="275"/>
                  </a:cxn>
                  <a:cxn ang="0">
                    <a:pos x="16" y="226"/>
                  </a:cxn>
                  <a:cxn ang="0">
                    <a:pos x="16" y="226"/>
                  </a:cxn>
                </a:cxnLst>
                <a:rect l="0" t="0" r="r" b="b"/>
                <a:pathLst>
                  <a:path w="831" h="275">
                    <a:moveTo>
                      <a:pt x="16" y="226"/>
                    </a:moveTo>
                    <a:lnTo>
                      <a:pt x="11" y="222"/>
                    </a:lnTo>
                    <a:lnTo>
                      <a:pt x="34" y="204"/>
                    </a:lnTo>
                    <a:lnTo>
                      <a:pt x="56" y="161"/>
                    </a:lnTo>
                    <a:lnTo>
                      <a:pt x="50" y="151"/>
                    </a:lnTo>
                    <a:lnTo>
                      <a:pt x="61" y="131"/>
                    </a:lnTo>
                    <a:lnTo>
                      <a:pt x="61" y="107"/>
                    </a:lnTo>
                    <a:lnTo>
                      <a:pt x="77" y="90"/>
                    </a:lnTo>
                    <a:lnTo>
                      <a:pt x="207" y="80"/>
                    </a:lnTo>
                    <a:lnTo>
                      <a:pt x="206" y="60"/>
                    </a:lnTo>
                    <a:lnTo>
                      <a:pt x="248" y="61"/>
                    </a:lnTo>
                    <a:lnTo>
                      <a:pt x="638" y="26"/>
                    </a:lnTo>
                    <a:lnTo>
                      <a:pt x="831" y="0"/>
                    </a:lnTo>
                    <a:lnTo>
                      <a:pt x="797" y="66"/>
                    </a:lnTo>
                    <a:lnTo>
                      <a:pt x="743" y="78"/>
                    </a:lnTo>
                    <a:lnTo>
                      <a:pt x="719" y="110"/>
                    </a:lnTo>
                    <a:lnTo>
                      <a:pt x="624" y="166"/>
                    </a:lnTo>
                    <a:lnTo>
                      <a:pt x="619" y="187"/>
                    </a:lnTo>
                    <a:lnTo>
                      <a:pt x="595" y="199"/>
                    </a:lnTo>
                    <a:lnTo>
                      <a:pt x="595" y="226"/>
                    </a:lnTo>
                    <a:lnTo>
                      <a:pt x="467" y="239"/>
                    </a:lnTo>
                    <a:lnTo>
                      <a:pt x="209" y="263"/>
                    </a:lnTo>
                    <a:lnTo>
                      <a:pt x="0" y="275"/>
                    </a:lnTo>
                    <a:lnTo>
                      <a:pt x="16" y="226"/>
                    </a:lnTo>
                    <a:lnTo>
                      <a:pt x="16" y="226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F1F08A73-5AF3-4A3D-99C0-016E92A69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978" y="4591532"/>
                <a:ext cx="549275" cy="925513"/>
              </a:xfrm>
              <a:custGeom>
                <a:avLst/>
                <a:gdLst/>
                <a:ahLst/>
                <a:cxnLst>
                  <a:cxn ang="0">
                    <a:pos x="24" y="407"/>
                  </a:cxn>
                  <a:cxn ang="0">
                    <a:pos x="57" y="361"/>
                  </a:cxn>
                  <a:cxn ang="0">
                    <a:pos x="46" y="349"/>
                  </a:cxn>
                  <a:cxn ang="0">
                    <a:pos x="34" y="256"/>
                  </a:cxn>
                  <a:cxn ang="0">
                    <a:pos x="27" y="191"/>
                  </a:cxn>
                  <a:cxn ang="0">
                    <a:pos x="52" y="120"/>
                  </a:cxn>
                  <a:cxn ang="0">
                    <a:pos x="90" y="69"/>
                  </a:cxn>
                  <a:cxn ang="0">
                    <a:pos x="86" y="56"/>
                  </a:cxn>
                  <a:cxn ang="0">
                    <a:pos x="113" y="12"/>
                  </a:cxn>
                  <a:cxn ang="0">
                    <a:pos x="322" y="0"/>
                  </a:cxn>
                  <a:cxn ang="0">
                    <a:pos x="332" y="10"/>
                  </a:cxn>
                  <a:cxn ang="0">
                    <a:pos x="322" y="373"/>
                  </a:cxn>
                  <a:cxn ang="0">
                    <a:pos x="346" y="547"/>
                  </a:cxn>
                  <a:cxn ang="0">
                    <a:pos x="337" y="556"/>
                  </a:cxn>
                  <a:cxn ang="0">
                    <a:pos x="291" y="546"/>
                  </a:cxn>
                  <a:cxn ang="0">
                    <a:pos x="225" y="583"/>
                  </a:cxn>
                  <a:cxn ang="0">
                    <a:pos x="191" y="527"/>
                  </a:cxn>
                  <a:cxn ang="0">
                    <a:pos x="196" y="486"/>
                  </a:cxn>
                  <a:cxn ang="0">
                    <a:pos x="0" y="495"/>
                  </a:cxn>
                  <a:cxn ang="0">
                    <a:pos x="24" y="407"/>
                  </a:cxn>
                  <a:cxn ang="0">
                    <a:pos x="24" y="407"/>
                  </a:cxn>
                </a:cxnLst>
                <a:rect l="0" t="0" r="r" b="b"/>
                <a:pathLst>
                  <a:path w="346" h="583">
                    <a:moveTo>
                      <a:pt x="24" y="407"/>
                    </a:moveTo>
                    <a:lnTo>
                      <a:pt x="57" y="361"/>
                    </a:lnTo>
                    <a:lnTo>
                      <a:pt x="46" y="349"/>
                    </a:lnTo>
                    <a:lnTo>
                      <a:pt x="34" y="256"/>
                    </a:lnTo>
                    <a:lnTo>
                      <a:pt x="27" y="191"/>
                    </a:lnTo>
                    <a:lnTo>
                      <a:pt x="52" y="120"/>
                    </a:lnTo>
                    <a:lnTo>
                      <a:pt x="90" y="69"/>
                    </a:lnTo>
                    <a:lnTo>
                      <a:pt x="86" y="56"/>
                    </a:lnTo>
                    <a:lnTo>
                      <a:pt x="113" y="12"/>
                    </a:lnTo>
                    <a:lnTo>
                      <a:pt x="322" y="0"/>
                    </a:lnTo>
                    <a:lnTo>
                      <a:pt x="332" y="10"/>
                    </a:lnTo>
                    <a:lnTo>
                      <a:pt x="322" y="373"/>
                    </a:lnTo>
                    <a:lnTo>
                      <a:pt x="346" y="547"/>
                    </a:lnTo>
                    <a:lnTo>
                      <a:pt x="337" y="556"/>
                    </a:lnTo>
                    <a:lnTo>
                      <a:pt x="291" y="546"/>
                    </a:lnTo>
                    <a:lnTo>
                      <a:pt x="225" y="583"/>
                    </a:lnTo>
                    <a:lnTo>
                      <a:pt x="191" y="527"/>
                    </a:lnTo>
                    <a:lnTo>
                      <a:pt x="196" y="486"/>
                    </a:lnTo>
                    <a:lnTo>
                      <a:pt x="0" y="495"/>
                    </a:lnTo>
                    <a:lnTo>
                      <a:pt x="24" y="407"/>
                    </a:lnTo>
                    <a:lnTo>
                      <a:pt x="24" y="407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EEA34C2F-7CAF-4D16-9049-0C183AAD0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3153" y="4553432"/>
                <a:ext cx="588963" cy="936625"/>
              </a:xfrm>
              <a:custGeom>
                <a:avLst/>
                <a:gdLst/>
                <a:ahLst/>
                <a:cxnLst>
                  <a:cxn ang="0">
                    <a:pos x="10" y="34"/>
                  </a:cxn>
                  <a:cxn ang="0">
                    <a:pos x="0" y="397"/>
                  </a:cxn>
                  <a:cxn ang="0">
                    <a:pos x="24" y="571"/>
                  </a:cxn>
                  <a:cxn ang="0">
                    <a:pos x="49" y="578"/>
                  </a:cxn>
                  <a:cxn ang="0">
                    <a:pos x="71" y="565"/>
                  </a:cxn>
                  <a:cxn ang="0">
                    <a:pos x="86" y="578"/>
                  </a:cxn>
                  <a:cxn ang="0">
                    <a:pos x="64" y="590"/>
                  </a:cxn>
                  <a:cxn ang="0">
                    <a:pos x="117" y="576"/>
                  </a:cxn>
                  <a:cxn ang="0">
                    <a:pos x="127" y="559"/>
                  </a:cxn>
                  <a:cxn ang="0">
                    <a:pos x="120" y="551"/>
                  </a:cxn>
                  <a:cxn ang="0">
                    <a:pos x="124" y="536"/>
                  </a:cxn>
                  <a:cxn ang="0">
                    <a:pos x="98" y="514"/>
                  </a:cxn>
                  <a:cxn ang="0">
                    <a:pos x="100" y="493"/>
                  </a:cxn>
                  <a:cxn ang="0">
                    <a:pos x="371" y="470"/>
                  </a:cxn>
                  <a:cxn ang="0">
                    <a:pos x="347" y="378"/>
                  </a:cxn>
                  <a:cxn ang="0">
                    <a:pos x="363" y="322"/>
                  </a:cxn>
                  <a:cxn ang="0">
                    <a:pos x="327" y="249"/>
                  </a:cxn>
                  <a:cxn ang="0">
                    <a:pos x="258" y="0"/>
                  </a:cxn>
                  <a:cxn ang="0">
                    <a:pos x="0" y="24"/>
                  </a:cxn>
                  <a:cxn ang="0">
                    <a:pos x="10" y="34"/>
                  </a:cxn>
                  <a:cxn ang="0">
                    <a:pos x="10" y="34"/>
                  </a:cxn>
                </a:cxnLst>
                <a:rect l="0" t="0" r="r" b="b"/>
                <a:pathLst>
                  <a:path w="371" h="590">
                    <a:moveTo>
                      <a:pt x="10" y="34"/>
                    </a:moveTo>
                    <a:lnTo>
                      <a:pt x="0" y="397"/>
                    </a:lnTo>
                    <a:lnTo>
                      <a:pt x="24" y="571"/>
                    </a:lnTo>
                    <a:lnTo>
                      <a:pt x="49" y="578"/>
                    </a:lnTo>
                    <a:lnTo>
                      <a:pt x="71" y="565"/>
                    </a:lnTo>
                    <a:lnTo>
                      <a:pt x="86" y="578"/>
                    </a:lnTo>
                    <a:lnTo>
                      <a:pt x="64" y="590"/>
                    </a:lnTo>
                    <a:lnTo>
                      <a:pt x="117" y="576"/>
                    </a:lnTo>
                    <a:lnTo>
                      <a:pt x="127" y="559"/>
                    </a:lnTo>
                    <a:lnTo>
                      <a:pt x="120" y="551"/>
                    </a:lnTo>
                    <a:lnTo>
                      <a:pt x="124" y="536"/>
                    </a:lnTo>
                    <a:lnTo>
                      <a:pt x="98" y="514"/>
                    </a:lnTo>
                    <a:lnTo>
                      <a:pt x="100" y="493"/>
                    </a:lnTo>
                    <a:lnTo>
                      <a:pt x="371" y="470"/>
                    </a:lnTo>
                    <a:lnTo>
                      <a:pt x="347" y="378"/>
                    </a:lnTo>
                    <a:lnTo>
                      <a:pt x="363" y="322"/>
                    </a:lnTo>
                    <a:lnTo>
                      <a:pt x="327" y="249"/>
                    </a:lnTo>
                    <a:lnTo>
                      <a:pt x="258" y="0"/>
                    </a:lnTo>
                    <a:lnTo>
                      <a:pt x="0" y="24"/>
                    </a:lnTo>
                    <a:lnTo>
                      <a:pt x="10" y="34"/>
                    </a:ln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80097615-FF00-4BA3-B196-B3543310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728" y="4507394"/>
                <a:ext cx="831850" cy="850900"/>
              </a:xfrm>
              <a:custGeom>
                <a:avLst/>
                <a:gdLst/>
                <a:ahLst/>
                <a:cxnLst>
                  <a:cxn ang="0">
                    <a:pos x="69" y="278"/>
                  </a:cxn>
                  <a:cxn ang="0">
                    <a:pos x="105" y="351"/>
                  </a:cxn>
                  <a:cxn ang="0">
                    <a:pos x="89" y="407"/>
                  </a:cxn>
                  <a:cxn ang="0">
                    <a:pos x="113" y="499"/>
                  </a:cxn>
                  <a:cxn ang="0">
                    <a:pos x="132" y="531"/>
                  </a:cxn>
                  <a:cxn ang="0">
                    <a:pos x="413" y="514"/>
                  </a:cxn>
                  <a:cxn ang="0">
                    <a:pos x="417" y="534"/>
                  </a:cxn>
                  <a:cxn ang="0">
                    <a:pos x="434" y="536"/>
                  </a:cxn>
                  <a:cxn ang="0">
                    <a:pos x="427" y="492"/>
                  </a:cxn>
                  <a:cxn ang="0">
                    <a:pos x="439" y="480"/>
                  </a:cxn>
                  <a:cxn ang="0">
                    <a:pos x="479" y="487"/>
                  </a:cxn>
                  <a:cxn ang="0">
                    <a:pos x="486" y="456"/>
                  </a:cxn>
                  <a:cxn ang="0">
                    <a:pos x="481" y="414"/>
                  </a:cxn>
                  <a:cxn ang="0">
                    <a:pos x="498" y="402"/>
                  </a:cxn>
                  <a:cxn ang="0">
                    <a:pos x="524" y="321"/>
                  </a:cxn>
                  <a:cxn ang="0">
                    <a:pos x="505" y="317"/>
                  </a:cxn>
                  <a:cxn ang="0">
                    <a:pos x="437" y="212"/>
                  </a:cxn>
                  <a:cxn ang="0">
                    <a:pos x="291" y="80"/>
                  </a:cxn>
                  <a:cxn ang="0">
                    <a:pos x="227" y="39"/>
                  </a:cxn>
                  <a:cxn ang="0">
                    <a:pos x="247" y="0"/>
                  </a:cxn>
                  <a:cxn ang="0">
                    <a:pos x="128" y="16"/>
                  </a:cxn>
                  <a:cxn ang="0">
                    <a:pos x="0" y="29"/>
                  </a:cxn>
                  <a:cxn ang="0">
                    <a:pos x="69" y="278"/>
                  </a:cxn>
                  <a:cxn ang="0">
                    <a:pos x="69" y="278"/>
                  </a:cxn>
                </a:cxnLst>
                <a:rect l="0" t="0" r="r" b="b"/>
                <a:pathLst>
                  <a:path w="524" h="536">
                    <a:moveTo>
                      <a:pt x="69" y="278"/>
                    </a:moveTo>
                    <a:lnTo>
                      <a:pt x="105" y="351"/>
                    </a:lnTo>
                    <a:lnTo>
                      <a:pt x="89" y="407"/>
                    </a:lnTo>
                    <a:lnTo>
                      <a:pt x="113" y="499"/>
                    </a:lnTo>
                    <a:lnTo>
                      <a:pt x="132" y="531"/>
                    </a:lnTo>
                    <a:lnTo>
                      <a:pt x="413" y="514"/>
                    </a:lnTo>
                    <a:lnTo>
                      <a:pt x="417" y="534"/>
                    </a:lnTo>
                    <a:lnTo>
                      <a:pt x="434" y="536"/>
                    </a:lnTo>
                    <a:lnTo>
                      <a:pt x="427" y="492"/>
                    </a:lnTo>
                    <a:lnTo>
                      <a:pt x="439" y="480"/>
                    </a:lnTo>
                    <a:lnTo>
                      <a:pt x="479" y="487"/>
                    </a:lnTo>
                    <a:lnTo>
                      <a:pt x="486" y="456"/>
                    </a:lnTo>
                    <a:lnTo>
                      <a:pt x="481" y="414"/>
                    </a:lnTo>
                    <a:lnTo>
                      <a:pt x="498" y="402"/>
                    </a:lnTo>
                    <a:lnTo>
                      <a:pt x="524" y="321"/>
                    </a:lnTo>
                    <a:lnTo>
                      <a:pt x="505" y="317"/>
                    </a:lnTo>
                    <a:lnTo>
                      <a:pt x="437" y="212"/>
                    </a:lnTo>
                    <a:lnTo>
                      <a:pt x="291" y="80"/>
                    </a:lnTo>
                    <a:lnTo>
                      <a:pt x="227" y="39"/>
                    </a:lnTo>
                    <a:lnTo>
                      <a:pt x="247" y="0"/>
                    </a:lnTo>
                    <a:lnTo>
                      <a:pt x="128" y="16"/>
                    </a:lnTo>
                    <a:lnTo>
                      <a:pt x="0" y="29"/>
                    </a:lnTo>
                    <a:lnTo>
                      <a:pt x="69" y="278"/>
                    </a:lnTo>
                    <a:lnTo>
                      <a:pt x="69" y="278"/>
                    </a:lnTo>
                    <a:close/>
                  </a:path>
                </a:pathLst>
              </a:custGeom>
              <a:solidFill>
                <a:srgbClr val="EDAF1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Group 124">
              <a:extLst>
                <a:ext uri="{FF2B5EF4-FFF2-40B4-BE49-F238E27FC236}">
                  <a16:creationId xmlns:a16="http://schemas.microsoft.com/office/drawing/2014/main" id="{AB9607DD-8E2C-4485-9FFF-079215B129E0}"/>
                </a:ext>
              </a:extLst>
            </p:cNvPr>
            <p:cNvGrpSpPr/>
            <p:nvPr/>
          </p:nvGrpSpPr>
          <p:grpSpPr>
            <a:xfrm>
              <a:off x="5642699" y="5361500"/>
              <a:ext cx="1404938" cy="1162051"/>
              <a:chOff x="6022975" y="5197475"/>
              <a:chExt cx="1404938" cy="1162051"/>
            </a:xfrm>
            <a:solidFill>
              <a:srgbClr val="FFFF00"/>
            </a:solidFill>
          </p:grpSpPr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BF81D370-1789-4213-B594-055E3061E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5" y="5197475"/>
                <a:ext cx="1404938" cy="10334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6" y="85"/>
                  </a:cxn>
                  <a:cxn ang="0">
                    <a:pos x="22" y="100"/>
                  </a:cxn>
                  <a:cxn ang="0">
                    <a:pos x="29" y="108"/>
                  </a:cxn>
                  <a:cxn ang="0">
                    <a:pos x="19" y="125"/>
                  </a:cxn>
                  <a:cxn ang="0">
                    <a:pos x="122" y="90"/>
                  </a:cxn>
                  <a:cxn ang="0">
                    <a:pos x="255" y="173"/>
                  </a:cxn>
                  <a:cxn ang="0">
                    <a:pos x="363" y="115"/>
                  </a:cxn>
                  <a:cxn ang="0">
                    <a:pos x="426" y="129"/>
                  </a:cxn>
                  <a:cxn ang="0">
                    <a:pos x="506" y="207"/>
                  </a:cxn>
                  <a:cxn ang="0">
                    <a:pos x="533" y="207"/>
                  </a:cxn>
                  <a:cxn ang="0">
                    <a:pos x="560" y="261"/>
                  </a:cxn>
                  <a:cxn ang="0">
                    <a:pos x="553" y="364"/>
                  </a:cxn>
                  <a:cxn ang="0">
                    <a:pos x="572" y="376"/>
                  </a:cxn>
                  <a:cxn ang="0">
                    <a:pos x="575" y="358"/>
                  </a:cxn>
                  <a:cxn ang="0">
                    <a:pos x="600" y="358"/>
                  </a:cxn>
                  <a:cxn ang="0">
                    <a:pos x="575" y="407"/>
                  </a:cxn>
                  <a:cxn ang="0">
                    <a:pos x="643" y="475"/>
                  </a:cxn>
                  <a:cxn ang="0">
                    <a:pos x="653" y="454"/>
                  </a:cxn>
                  <a:cxn ang="0">
                    <a:pos x="658" y="503"/>
                  </a:cxn>
                  <a:cxn ang="0">
                    <a:pos x="680" y="513"/>
                  </a:cxn>
                  <a:cxn ang="0">
                    <a:pos x="704" y="571"/>
                  </a:cxn>
                  <a:cxn ang="0">
                    <a:pos x="726" y="571"/>
                  </a:cxn>
                  <a:cxn ang="0">
                    <a:pos x="778" y="625"/>
                  </a:cxn>
                  <a:cxn ang="0">
                    <a:pos x="807" y="629"/>
                  </a:cxn>
                  <a:cxn ang="0">
                    <a:pos x="807" y="637"/>
                  </a:cxn>
                  <a:cxn ang="0">
                    <a:pos x="787" y="651"/>
                  </a:cxn>
                  <a:cxn ang="0">
                    <a:pos x="833" y="646"/>
                  </a:cxn>
                  <a:cxn ang="0">
                    <a:pos x="862" y="632"/>
                  </a:cxn>
                  <a:cxn ang="0">
                    <a:pos x="877" y="558"/>
                  </a:cxn>
                  <a:cxn ang="0">
                    <a:pos x="885" y="561"/>
                  </a:cxn>
                  <a:cxn ang="0">
                    <a:pos x="877" y="456"/>
                  </a:cxn>
                  <a:cxn ang="0">
                    <a:pos x="867" y="425"/>
                  </a:cxn>
                  <a:cxn ang="0">
                    <a:pos x="772" y="273"/>
                  </a:cxn>
                  <a:cxn ang="0">
                    <a:pos x="697" y="129"/>
                  </a:cxn>
                  <a:cxn ang="0">
                    <a:pos x="651" y="10"/>
                  </a:cxn>
                  <a:cxn ang="0">
                    <a:pos x="639" y="7"/>
                  </a:cxn>
                  <a:cxn ang="0">
                    <a:pos x="599" y="0"/>
                  </a:cxn>
                  <a:cxn ang="0">
                    <a:pos x="587" y="12"/>
                  </a:cxn>
                  <a:cxn ang="0">
                    <a:pos x="594" y="56"/>
                  </a:cxn>
                  <a:cxn ang="0">
                    <a:pos x="577" y="54"/>
                  </a:cxn>
                  <a:cxn ang="0">
                    <a:pos x="573" y="34"/>
                  </a:cxn>
                  <a:cxn ang="0">
                    <a:pos x="292" y="51"/>
                  </a:cxn>
                  <a:cxn ang="0">
                    <a:pos x="273" y="19"/>
                  </a:cxn>
                  <a:cxn ang="0">
                    <a:pos x="2" y="42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885" h="651">
                    <a:moveTo>
                      <a:pt x="0" y="63"/>
                    </a:moveTo>
                    <a:lnTo>
                      <a:pt x="26" y="85"/>
                    </a:lnTo>
                    <a:lnTo>
                      <a:pt x="22" y="100"/>
                    </a:lnTo>
                    <a:lnTo>
                      <a:pt x="29" y="108"/>
                    </a:lnTo>
                    <a:lnTo>
                      <a:pt x="19" y="125"/>
                    </a:lnTo>
                    <a:lnTo>
                      <a:pt x="122" y="90"/>
                    </a:lnTo>
                    <a:lnTo>
                      <a:pt x="255" y="173"/>
                    </a:lnTo>
                    <a:lnTo>
                      <a:pt x="363" y="115"/>
                    </a:lnTo>
                    <a:lnTo>
                      <a:pt x="426" y="129"/>
                    </a:lnTo>
                    <a:lnTo>
                      <a:pt x="506" y="207"/>
                    </a:lnTo>
                    <a:lnTo>
                      <a:pt x="533" y="207"/>
                    </a:lnTo>
                    <a:lnTo>
                      <a:pt x="560" y="261"/>
                    </a:lnTo>
                    <a:lnTo>
                      <a:pt x="553" y="364"/>
                    </a:lnTo>
                    <a:lnTo>
                      <a:pt x="572" y="376"/>
                    </a:lnTo>
                    <a:lnTo>
                      <a:pt x="575" y="358"/>
                    </a:lnTo>
                    <a:lnTo>
                      <a:pt x="600" y="358"/>
                    </a:lnTo>
                    <a:lnTo>
                      <a:pt x="575" y="407"/>
                    </a:lnTo>
                    <a:lnTo>
                      <a:pt x="643" y="475"/>
                    </a:lnTo>
                    <a:lnTo>
                      <a:pt x="653" y="454"/>
                    </a:lnTo>
                    <a:lnTo>
                      <a:pt x="658" y="503"/>
                    </a:lnTo>
                    <a:lnTo>
                      <a:pt x="680" y="513"/>
                    </a:lnTo>
                    <a:lnTo>
                      <a:pt x="704" y="571"/>
                    </a:lnTo>
                    <a:lnTo>
                      <a:pt x="726" y="571"/>
                    </a:lnTo>
                    <a:lnTo>
                      <a:pt x="778" y="625"/>
                    </a:lnTo>
                    <a:lnTo>
                      <a:pt x="807" y="629"/>
                    </a:lnTo>
                    <a:lnTo>
                      <a:pt x="807" y="637"/>
                    </a:lnTo>
                    <a:lnTo>
                      <a:pt x="787" y="651"/>
                    </a:lnTo>
                    <a:lnTo>
                      <a:pt x="833" y="646"/>
                    </a:lnTo>
                    <a:lnTo>
                      <a:pt x="862" y="632"/>
                    </a:lnTo>
                    <a:lnTo>
                      <a:pt x="877" y="558"/>
                    </a:lnTo>
                    <a:lnTo>
                      <a:pt x="885" y="561"/>
                    </a:lnTo>
                    <a:lnTo>
                      <a:pt x="877" y="456"/>
                    </a:lnTo>
                    <a:lnTo>
                      <a:pt x="867" y="425"/>
                    </a:lnTo>
                    <a:lnTo>
                      <a:pt x="772" y="273"/>
                    </a:lnTo>
                    <a:lnTo>
                      <a:pt x="697" y="129"/>
                    </a:lnTo>
                    <a:lnTo>
                      <a:pt x="651" y="10"/>
                    </a:lnTo>
                    <a:lnTo>
                      <a:pt x="639" y="7"/>
                    </a:lnTo>
                    <a:lnTo>
                      <a:pt x="599" y="0"/>
                    </a:lnTo>
                    <a:lnTo>
                      <a:pt x="587" y="12"/>
                    </a:lnTo>
                    <a:lnTo>
                      <a:pt x="594" y="56"/>
                    </a:lnTo>
                    <a:lnTo>
                      <a:pt x="577" y="54"/>
                    </a:lnTo>
                    <a:lnTo>
                      <a:pt x="573" y="34"/>
                    </a:lnTo>
                    <a:lnTo>
                      <a:pt x="292" y="51"/>
                    </a:lnTo>
                    <a:lnTo>
                      <a:pt x="273" y="19"/>
                    </a:lnTo>
                    <a:lnTo>
                      <a:pt x="2" y="42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0379ECB-B228-4471-82AD-968169CFB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8675" y="6316663"/>
                <a:ext cx="74613" cy="42863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5" y="14"/>
                  </a:cxn>
                  <a:cxn ang="0">
                    <a:pos x="18" y="10"/>
                  </a:cxn>
                  <a:cxn ang="0">
                    <a:pos x="40" y="0"/>
                  </a:cxn>
                  <a:cxn ang="0">
                    <a:pos x="47" y="8"/>
                  </a:cxn>
                  <a:cxn ang="0">
                    <a:pos x="23" y="15"/>
                  </a:cxn>
                  <a:cxn ang="0">
                    <a:pos x="15" y="15"/>
                  </a:cxn>
                  <a:cxn ang="0">
                    <a:pos x="15" y="27"/>
                  </a:cxn>
                  <a:cxn ang="0">
                    <a:pos x="0" y="25"/>
                  </a:cxn>
                  <a:cxn ang="0">
                    <a:pos x="0" y="25"/>
                  </a:cxn>
                </a:cxnLst>
                <a:rect l="0" t="0" r="r" b="b"/>
                <a:pathLst>
                  <a:path w="47" h="27">
                    <a:moveTo>
                      <a:pt x="0" y="25"/>
                    </a:moveTo>
                    <a:lnTo>
                      <a:pt x="5" y="14"/>
                    </a:lnTo>
                    <a:lnTo>
                      <a:pt x="18" y="10"/>
                    </a:lnTo>
                    <a:lnTo>
                      <a:pt x="40" y="0"/>
                    </a:lnTo>
                    <a:lnTo>
                      <a:pt x="47" y="8"/>
                    </a:lnTo>
                    <a:lnTo>
                      <a:pt x="23" y="15"/>
                    </a:lnTo>
                    <a:lnTo>
                      <a:pt x="15" y="15"/>
                    </a:lnTo>
                    <a:lnTo>
                      <a:pt x="15" y="27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F031887-DBE8-43CD-B6C0-133EAE78B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6259513"/>
                <a:ext cx="96838" cy="65088"/>
              </a:xfrm>
              <a:custGeom>
                <a:avLst/>
                <a:gdLst/>
                <a:ahLst/>
                <a:cxnLst>
                  <a:cxn ang="0">
                    <a:pos x="5" y="41"/>
                  </a:cxn>
                  <a:cxn ang="0">
                    <a:pos x="61" y="0"/>
                  </a:cxn>
                  <a:cxn ang="0">
                    <a:pos x="0" y="36"/>
                  </a:cxn>
                  <a:cxn ang="0">
                    <a:pos x="5" y="41"/>
                  </a:cxn>
                  <a:cxn ang="0">
                    <a:pos x="5" y="41"/>
                  </a:cxn>
                </a:cxnLst>
                <a:rect l="0" t="0" r="r" b="b"/>
                <a:pathLst>
                  <a:path w="61" h="41">
                    <a:moveTo>
                      <a:pt x="5" y="41"/>
                    </a:moveTo>
                    <a:lnTo>
                      <a:pt x="61" y="0"/>
                    </a:lnTo>
                    <a:lnTo>
                      <a:pt x="0" y="36"/>
                    </a:lnTo>
                    <a:lnTo>
                      <a:pt x="5" y="41"/>
                    </a:lnTo>
                    <a:lnTo>
                      <a:pt x="5" y="41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A093D9F5-7424-4E99-A3F1-F7DE342AE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6200775"/>
                <a:ext cx="26988" cy="57150"/>
              </a:xfrm>
              <a:custGeom>
                <a:avLst/>
                <a:gdLst/>
                <a:ahLst/>
                <a:cxnLst>
                  <a:cxn ang="0">
                    <a:pos x="5" y="36"/>
                  </a:cxn>
                  <a:cxn ang="0">
                    <a:pos x="12" y="26"/>
                  </a:cxn>
                  <a:cxn ang="0">
                    <a:pos x="17" y="0"/>
                  </a:cxn>
                  <a:cxn ang="0">
                    <a:pos x="8" y="24"/>
                  </a:cxn>
                  <a:cxn ang="0">
                    <a:pos x="0" y="32"/>
                  </a:cxn>
                  <a:cxn ang="0">
                    <a:pos x="5" y="36"/>
                  </a:cxn>
                  <a:cxn ang="0">
                    <a:pos x="5" y="36"/>
                  </a:cxn>
                </a:cxnLst>
                <a:rect l="0" t="0" r="r" b="b"/>
                <a:pathLst>
                  <a:path w="17" h="36">
                    <a:moveTo>
                      <a:pt x="5" y="36"/>
                    </a:moveTo>
                    <a:lnTo>
                      <a:pt x="12" y="26"/>
                    </a:lnTo>
                    <a:lnTo>
                      <a:pt x="17" y="0"/>
                    </a:lnTo>
                    <a:lnTo>
                      <a:pt x="8" y="24"/>
                    </a:lnTo>
                    <a:lnTo>
                      <a:pt x="0" y="32"/>
                    </a:lnTo>
                    <a:lnTo>
                      <a:pt x="5" y="36"/>
                    </a:lnTo>
                    <a:lnTo>
                      <a:pt x="5" y="36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Group 94">
              <a:extLst>
                <a:ext uri="{FF2B5EF4-FFF2-40B4-BE49-F238E27FC236}">
                  <a16:creationId xmlns:a16="http://schemas.microsoft.com/office/drawing/2014/main" id="{8DE8E0C4-B655-499B-8CFF-B0274E3958B8}"/>
                </a:ext>
              </a:extLst>
            </p:cNvPr>
            <p:cNvGrpSpPr/>
            <p:nvPr/>
          </p:nvGrpSpPr>
          <p:grpSpPr>
            <a:xfrm>
              <a:off x="4933926" y="2295539"/>
              <a:ext cx="1601788" cy="1998663"/>
              <a:chOff x="4057074" y="1930072"/>
              <a:chExt cx="1601788" cy="1998663"/>
            </a:xfrm>
          </p:grpSpPr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FE33558A-B9C8-4CAD-BE52-31FAB0AC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149" y="1930072"/>
                <a:ext cx="879475" cy="438150"/>
              </a:xfrm>
              <a:custGeom>
                <a:avLst/>
                <a:gdLst/>
                <a:ahLst/>
                <a:cxnLst>
                  <a:cxn ang="0">
                    <a:pos x="200" y="181"/>
                  </a:cxn>
                  <a:cxn ang="0">
                    <a:pos x="208" y="198"/>
                  </a:cxn>
                  <a:cxn ang="0">
                    <a:pos x="227" y="203"/>
                  </a:cxn>
                  <a:cxn ang="0">
                    <a:pos x="254" y="276"/>
                  </a:cxn>
                  <a:cxn ang="0">
                    <a:pos x="303" y="176"/>
                  </a:cxn>
                  <a:cxn ang="0">
                    <a:pos x="328" y="179"/>
                  </a:cxn>
                  <a:cxn ang="0">
                    <a:pos x="359" y="164"/>
                  </a:cxn>
                  <a:cxn ang="0">
                    <a:pos x="413" y="164"/>
                  </a:cxn>
                  <a:cxn ang="0">
                    <a:pos x="432" y="140"/>
                  </a:cxn>
                  <a:cxn ang="0">
                    <a:pos x="535" y="144"/>
                  </a:cxn>
                  <a:cxn ang="0">
                    <a:pos x="554" y="128"/>
                  </a:cxn>
                  <a:cxn ang="0">
                    <a:pos x="522" y="89"/>
                  </a:cxn>
                  <a:cxn ang="0">
                    <a:pos x="457" y="91"/>
                  </a:cxn>
                  <a:cxn ang="0">
                    <a:pos x="408" y="84"/>
                  </a:cxn>
                  <a:cxn ang="0">
                    <a:pos x="344" y="84"/>
                  </a:cxn>
                  <a:cxn ang="0">
                    <a:pos x="322" y="117"/>
                  </a:cxn>
                  <a:cxn ang="0">
                    <a:pos x="289" y="98"/>
                  </a:cxn>
                  <a:cxn ang="0">
                    <a:pos x="256" y="101"/>
                  </a:cxn>
                  <a:cxn ang="0">
                    <a:pos x="242" y="67"/>
                  </a:cxn>
                  <a:cxn ang="0">
                    <a:pos x="171" y="62"/>
                  </a:cxn>
                  <a:cxn ang="0">
                    <a:pos x="162" y="49"/>
                  </a:cxn>
                  <a:cxn ang="0">
                    <a:pos x="195" y="15"/>
                  </a:cxn>
                  <a:cxn ang="0">
                    <a:pos x="220" y="12"/>
                  </a:cxn>
                  <a:cxn ang="0">
                    <a:pos x="195" y="0"/>
                  </a:cxn>
                  <a:cxn ang="0">
                    <a:pos x="154" y="10"/>
                  </a:cxn>
                  <a:cxn ang="0">
                    <a:pos x="86" y="78"/>
                  </a:cxn>
                  <a:cxn ang="0">
                    <a:pos x="52" y="84"/>
                  </a:cxn>
                  <a:cxn ang="0">
                    <a:pos x="0" y="118"/>
                  </a:cxn>
                  <a:cxn ang="0">
                    <a:pos x="200" y="181"/>
                  </a:cxn>
                  <a:cxn ang="0">
                    <a:pos x="200" y="181"/>
                  </a:cxn>
                </a:cxnLst>
                <a:rect l="0" t="0" r="r" b="b"/>
                <a:pathLst>
                  <a:path w="554" h="276">
                    <a:moveTo>
                      <a:pt x="200" y="181"/>
                    </a:moveTo>
                    <a:lnTo>
                      <a:pt x="208" y="198"/>
                    </a:lnTo>
                    <a:lnTo>
                      <a:pt x="227" y="203"/>
                    </a:lnTo>
                    <a:lnTo>
                      <a:pt x="254" y="276"/>
                    </a:lnTo>
                    <a:lnTo>
                      <a:pt x="303" y="176"/>
                    </a:lnTo>
                    <a:lnTo>
                      <a:pt x="328" y="179"/>
                    </a:lnTo>
                    <a:lnTo>
                      <a:pt x="359" y="164"/>
                    </a:lnTo>
                    <a:lnTo>
                      <a:pt x="413" y="164"/>
                    </a:lnTo>
                    <a:lnTo>
                      <a:pt x="432" y="140"/>
                    </a:lnTo>
                    <a:lnTo>
                      <a:pt x="535" y="144"/>
                    </a:lnTo>
                    <a:lnTo>
                      <a:pt x="554" y="128"/>
                    </a:lnTo>
                    <a:lnTo>
                      <a:pt x="522" y="89"/>
                    </a:lnTo>
                    <a:lnTo>
                      <a:pt x="457" y="91"/>
                    </a:lnTo>
                    <a:lnTo>
                      <a:pt x="408" y="84"/>
                    </a:lnTo>
                    <a:lnTo>
                      <a:pt x="344" y="84"/>
                    </a:lnTo>
                    <a:lnTo>
                      <a:pt x="322" y="117"/>
                    </a:lnTo>
                    <a:lnTo>
                      <a:pt x="289" y="98"/>
                    </a:lnTo>
                    <a:lnTo>
                      <a:pt x="256" y="101"/>
                    </a:lnTo>
                    <a:lnTo>
                      <a:pt x="242" y="67"/>
                    </a:lnTo>
                    <a:lnTo>
                      <a:pt x="171" y="62"/>
                    </a:lnTo>
                    <a:lnTo>
                      <a:pt x="162" y="49"/>
                    </a:lnTo>
                    <a:lnTo>
                      <a:pt x="195" y="15"/>
                    </a:lnTo>
                    <a:lnTo>
                      <a:pt x="220" y="12"/>
                    </a:lnTo>
                    <a:lnTo>
                      <a:pt x="195" y="0"/>
                    </a:lnTo>
                    <a:lnTo>
                      <a:pt x="154" y="10"/>
                    </a:lnTo>
                    <a:lnTo>
                      <a:pt x="86" y="78"/>
                    </a:lnTo>
                    <a:lnTo>
                      <a:pt x="52" y="84"/>
                    </a:lnTo>
                    <a:lnTo>
                      <a:pt x="0" y="118"/>
                    </a:lnTo>
                    <a:lnTo>
                      <a:pt x="200" y="181"/>
                    </a:lnTo>
                    <a:lnTo>
                      <a:pt x="200" y="181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BB0B53D2-6CE7-4A36-A47E-D10D2E98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062" y="2201535"/>
                <a:ext cx="595313" cy="790575"/>
              </a:xfrm>
              <a:custGeom>
                <a:avLst/>
                <a:gdLst/>
                <a:ahLst/>
                <a:cxnLst>
                  <a:cxn ang="0">
                    <a:pos x="42" y="413"/>
                  </a:cxn>
                  <a:cxn ang="0">
                    <a:pos x="36" y="330"/>
                  </a:cxn>
                  <a:cxn ang="0">
                    <a:pos x="5" y="268"/>
                  </a:cxn>
                  <a:cxn ang="0">
                    <a:pos x="19" y="142"/>
                  </a:cxn>
                  <a:cxn ang="0">
                    <a:pos x="73" y="74"/>
                  </a:cxn>
                  <a:cxn ang="0">
                    <a:pos x="69" y="125"/>
                  </a:cxn>
                  <a:cxn ang="0">
                    <a:pos x="86" y="113"/>
                  </a:cxn>
                  <a:cxn ang="0">
                    <a:pos x="86" y="74"/>
                  </a:cxn>
                  <a:cxn ang="0">
                    <a:pos x="107" y="51"/>
                  </a:cxn>
                  <a:cxn ang="0">
                    <a:pos x="114" y="5"/>
                  </a:cxn>
                  <a:cxn ang="0">
                    <a:pos x="132" y="0"/>
                  </a:cxn>
                  <a:cxn ang="0">
                    <a:pos x="246" y="39"/>
                  </a:cxn>
                  <a:cxn ang="0">
                    <a:pos x="256" y="71"/>
                  </a:cxn>
                  <a:cxn ang="0">
                    <a:pos x="271" y="101"/>
                  </a:cxn>
                  <a:cxn ang="0">
                    <a:pos x="275" y="156"/>
                  </a:cxn>
                  <a:cxn ang="0">
                    <a:pos x="236" y="201"/>
                  </a:cxn>
                  <a:cxn ang="0">
                    <a:pos x="234" y="239"/>
                  </a:cxn>
                  <a:cxn ang="0">
                    <a:pos x="256" y="251"/>
                  </a:cxn>
                  <a:cxn ang="0">
                    <a:pos x="286" y="201"/>
                  </a:cxn>
                  <a:cxn ang="0">
                    <a:pos x="317" y="185"/>
                  </a:cxn>
                  <a:cxn ang="0">
                    <a:pos x="337" y="195"/>
                  </a:cxn>
                  <a:cxn ang="0">
                    <a:pos x="375" y="305"/>
                  </a:cxn>
                  <a:cxn ang="0">
                    <a:pos x="349" y="352"/>
                  </a:cxn>
                  <a:cxn ang="0">
                    <a:pos x="342" y="385"/>
                  </a:cxn>
                  <a:cxn ang="0">
                    <a:pos x="327" y="396"/>
                  </a:cxn>
                  <a:cxn ang="0">
                    <a:pos x="325" y="427"/>
                  </a:cxn>
                  <a:cxn ang="0">
                    <a:pos x="307" y="466"/>
                  </a:cxn>
                  <a:cxn ang="0">
                    <a:pos x="183" y="484"/>
                  </a:cxn>
                  <a:cxn ang="0">
                    <a:pos x="180" y="478"/>
                  </a:cxn>
                  <a:cxn ang="0">
                    <a:pos x="0" y="498"/>
                  </a:cxn>
                  <a:cxn ang="0">
                    <a:pos x="42" y="413"/>
                  </a:cxn>
                  <a:cxn ang="0">
                    <a:pos x="42" y="413"/>
                  </a:cxn>
                </a:cxnLst>
                <a:rect l="0" t="0" r="r" b="b"/>
                <a:pathLst>
                  <a:path w="375" h="498">
                    <a:moveTo>
                      <a:pt x="42" y="413"/>
                    </a:moveTo>
                    <a:lnTo>
                      <a:pt x="36" y="330"/>
                    </a:lnTo>
                    <a:lnTo>
                      <a:pt x="5" y="268"/>
                    </a:lnTo>
                    <a:lnTo>
                      <a:pt x="19" y="142"/>
                    </a:lnTo>
                    <a:lnTo>
                      <a:pt x="73" y="74"/>
                    </a:lnTo>
                    <a:lnTo>
                      <a:pt x="69" y="125"/>
                    </a:lnTo>
                    <a:lnTo>
                      <a:pt x="86" y="113"/>
                    </a:lnTo>
                    <a:lnTo>
                      <a:pt x="86" y="74"/>
                    </a:lnTo>
                    <a:lnTo>
                      <a:pt x="107" y="51"/>
                    </a:lnTo>
                    <a:lnTo>
                      <a:pt x="114" y="5"/>
                    </a:lnTo>
                    <a:lnTo>
                      <a:pt x="132" y="0"/>
                    </a:lnTo>
                    <a:lnTo>
                      <a:pt x="246" y="39"/>
                    </a:lnTo>
                    <a:lnTo>
                      <a:pt x="256" y="71"/>
                    </a:lnTo>
                    <a:lnTo>
                      <a:pt x="271" y="101"/>
                    </a:lnTo>
                    <a:lnTo>
                      <a:pt x="275" y="156"/>
                    </a:lnTo>
                    <a:lnTo>
                      <a:pt x="236" y="201"/>
                    </a:lnTo>
                    <a:lnTo>
                      <a:pt x="234" y="239"/>
                    </a:lnTo>
                    <a:lnTo>
                      <a:pt x="256" y="251"/>
                    </a:lnTo>
                    <a:lnTo>
                      <a:pt x="286" y="201"/>
                    </a:lnTo>
                    <a:lnTo>
                      <a:pt x="317" y="185"/>
                    </a:lnTo>
                    <a:lnTo>
                      <a:pt x="337" y="195"/>
                    </a:lnTo>
                    <a:lnTo>
                      <a:pt x="375" y="305"/>
                    </a:lnTo>
                    <a:lnTo>
                      <a:pt x="349" y="352"/>
                    </a:lnTo>
                    <a:lnTo>
                      <a:pt x="342" y="385"/>
                    </a:lnTo>
                    <a:lnTo>
                      <a:pt x="327" y="396"/>
                    </a:lnTo>
                    <a:lnTo>
                      <a:pt x="325" y="427"/>
                    </a:lnTo>
                    <a:lnTo>
                      <a:pt x="307" y="466"/>
                    </a:lnTo>
                    <a:lnTo>
                      <a:pt x="183" y="484"/>
                    </a:lnTo>
                    <a:lnTo>
                      <a:pt x="180" y="478"/>
                    </a:lnTo>
                    <a:lnTo>
                      <a:pt x="0" y="498"/>
                    </a:lnTo>
                    <a:lnTo>
                      <a:pt x="42" y="413"/>
                    </a:lnTo>
                    <a:lnTo>
                      <a:pt x="42" y="413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8EFA50B1-0F8D-4AE2-B746-913299949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074" y="2863522"/>
                <a:ext cx="604838" cy="1065213"/>
              </a:xfrm>
              <a:custGeom>
                <a:avLst/>
                <a:gdLst/>
                <a:ahLst/>
                <a:cxnLst>
                  <a:cxn ang="0">
                    <a:pos x="7" y="274"/>
                  </a:cxn>
                  <a:cxn ang="0">
                    <a:pos x="46" y="190"/>
                  </a:cxn>
                  <a:cxn ang="0">
                    <a:pos x="34" y="157"/>
                  </a:cxn>
                  <a:cxn ang="0">
                    <a:pos x="98" y="106"/>
                  </a:cxn>
                  <a:cxn ang="0">
                    <a:pos x="112" y="69"/>
                  </a:cxn>
                  <a:cxn ang="0">
                    <a:pos x="64" y="15"/>
                  </a:cxn>
                  <a:cxn ang="0">
                    <a:pos x="320" y="0"/>
                  </a:cxn>
                  <a:cxn ang="0">
                    <a:pos x="325" y="39"/>
                  </a:cxn>
                  <a:cxn ang="0">
                    <a:pos x="353" y="88"/>
                  </a:cxn>
                  <a:cxn ang="0">
                    <a:pos x="375" y="344"/>
                  </a:cxn>
                  <a:cxn ang="0">
                    <a:pos x="369" y="398"/>
                  </a:cxn>
                  <a:cxn ang="0">
                    <a:pos x="381" y="428"/>
                  </a:cxn>
                  <a:cxn ang="0">
                    <a:pos x="368" y="486"/>
                  </a:cxn>
                  <a:cxn ang="0">
                    <a:pos x="347" y="511"/>
                  </a:cxn>
                  <a:cxn ang="0">
                    <a:pos x="337" y="552"/>
                  </a:cxn>
                  <a:cxn ang="0">
                    <a:pos x="349" y="567"/>
                  </a:cxn>
                  <a:cxn ang="0">
                    <a:pos x="339" y="589"/>
                  </a:cxn>
                  <a:cxn ang="0">
                    <a:pos x="344" y="600"/>
                  </a:cxn>
                  <a:cxn ang="0">
                    <a:pos x="314" y="611"/>
                  </a:cxn>
                  <a:cxn ang="0">
                    <a:pos x="307" y="654"/>
                  </a:cxn>
                  <a:cxn ang="0">
                    <a:pos x="263" y="640"/>
                  </a:cxn>
                  <a:cxn ang="0">
                    <a:pos x="241" y="671"/>
                  </a:cxn>
                  <a:cxn ang="0">
                    <a:pos x="227" y="667"/>
                  </a:cxn>
                  <a:cxn ang="0">
                    <a:pos x="212" y="640"/>
                  </a:cxn>
                  <a:cxn ang="0">
                    <a:pos x="188" y="574"/>
                  </a:cxn>
                  <a:cxn ang="0">
                    <a:pos x="130" y="540"/>
                  </a:cxn>
                  <a:cxn ang="0">
                    <a:pos x="119" y="506"/>
                  </a:cxn>
                  <a:cxn ang="0">
                    <a:pos x="137" y="454"/>
                  </a:cxn>
                  <a:cxn ang="0">
                    <a:pos x="122" y="444"/>
                  </a:cxn>
                  <a:cxn ang="0">
                    <a:pos x="85" y="444"/>
                  </a:cxn>
                  <a:cxn ang="0">
                    <a:pos x="76" y="412"/>
                  </a:cxn>
                  <a:cxn ang="0">
                    <a:pos x="13" y="347"/>
                  </a:cxn>
                  <a:cxn ang="0">
                    <a:pos x="0" y="295"/>
                  </a:cxn>
                  <a:cxn ang="0">
                    <a:pos x="7" y="274"/>
                  </a:cxn>
                  <a:cxn ang="0">
                    <a:pos x="7" y="274"/>
                  </a:cxn>
                </a:cxnLst>
                <a:rect l="0" t="0" r="r" b="b"/>
                <a:pathLst>
                  <a:path w="381" h="671">
                    <a:moveTo>
                      <a:pt x="7" y="274"/>
                    </a:moveTo>
                    <a:lnTo>
                      <a:pt x="46" y="190"/>
                    </a:lnTo>
                    <a:lnTo>
                      <a:pt x="34" y="157"/>
                    </a:lnTo>
                    <a:lnTo>
                      <a:pt x="98" y="106"/>
                    </a:lnTo>
                    <a:lnTo>
                      <a:pt x="112" y="69"/>
                    </a:lnTo>
                    <a:lnTo>
                      <a:pt x="64" y="15"/>
                    </a:lnTo>
                    <a:lnTo>
                      <a:pt x="320" y="0"/>
                    </a:lnTo>
                    <a:lnTo>
                      <a:pt x="325" y="39"/>
                    </a:lnTo>
                    <a:lnTo>
                      <a:pt x="353" y="88"/>
                    </a:lnTo>
                    <a:lnTo>
                      <a:pt x="375" y="344"/>
                    </a:lnTo>
                    <a:lnTo>
                      <a:pt x="369" y="398"/>
                    </a:lnTo>
                    <a:lnTo>
                      <a:pt x="381" y="428"/>
                    </a:lnTo>
                    <a:lnTo>
                      <a:pt x="368" y="486"/>
                    </a:lnTo>
                    <a:lnTo>
                      <a:pt x="347" y="511"/>
                    </a:lnTo>
                    <a:lnTo>
                      <a:pt x="337" y="552"/>
                    </a:lnTo>
                    <a:lnTo>
                      <a:pt x="349" y="567"/>
                    </a:lnTo>
                    <a:lnTo>
                      <a:pt x="339" y="589"/>
                    </a:lnTo>
                    <a:lnTo>
                      <a:pt x="344" y="600"/>
                    </a:lnTo>
                    <a:lnTo>
                      <a:pt x="314" y="611"/>
                    </a:lnTo>
                    <a:lnTo>
                      <a:pt x="307" y="654"/>
                    </a:lnTo>
                    <a:lnTo>
                      <a:pt x="263" y="640"/>
                    </a:lnTo>
                    <a:lnTo>
                      <a:pt x="241" y="671"/>
                    </a:lnTo>
                    <a:lnTo>
                      <a:pt x="227" y="667"/>
                    </a:lnTo>
                    <a:lnTo>
                      <a:pt x="212" y="640"/>
                    </a:lnTo>
                    <a:lnTo>
                      <a:pt x="188" y="574"/>
                    </a:lnTo>
                    <a:lnTo>
                      <a:pt x="130" y="540"/>
                    </a:lnTo>
                    <a:lnTo>
                      <a:pt x="119" y="506"/>
                    </a:lnTo>
                    <a:lnTo>
                      <a:pt x="137" y="454"/>
                    </a:lnTo>
                    <a:lnTo>
                      <a:pt x="122" y="444"/>
                    </a:lnTo>
                    <a:lnTo>
                      <a:pt x="85" y="444"/>
                    </a:lnTo>
                    <a:lnTo>
                      <a:pt x="76" y="412"/>
                    </a:lnTo>
                    <a:lnTo>
                      <a:pt x="13" y="347"/>
                    </a:lnTo>
                    <a:lnTo>
                      <a:pt x="0" y="295"/>
                    </a:lnTo>
                    <a:lnTo>
                      <a:pt x="7" y="274"/>
                    </a:lnTo>
                    <a:lnTo>
                      <a:pt x="7" y="274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Freeform 43">
                <a:extLst>
                  <a:ext uri="{FF2B5EF4-FFF2-40B4-BE49-F238E27FC236}">
                    <a16:creationId xmlns:a16="http://schemas.microsoft.com/office/drawing/2014/main" id="{86ABB12D-E8F3-46BD-9204-37966FC4A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574" y="2841297"/>
                <a:ext cx="649288" cy="71278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4" y="392"/>
                  </a:cxn>
                  <a:cxn ang="0">
                    <a:pos x="85" y="398"/>
                  </a:cxn>
                  <a:cxn ang="0">
                    <a:pos x="146" y="434"/>
                  </a:cxn>
                  <a:cxn ang="0">
                    <a:pos x="190" y="432"/>
                  </a:cxn>
                  <a:cxn ang="0">
                    <a:pos x="210" y="419"/>
                  </a:cxn>
                  <a:cxn ang="0">
                    <a:pos x="258" y="449"/>
                  </a:cxn>
                  <a:cxn ang="0">
                    <a:pos x="288" y="422"/>
                  </a:cxn>
                  <a:cxn ang="0">
                    <a:pos x="293" y="375"/>
                  </a:cxn>
                  <a:cxn ang="0">
                    <a:pos x="314" y="383"/>
                  </a:cxn>
                  <a:cxn ang="0">
                    <a:pos x="322" y="344"/>
                  </a:cxn>
                  <a:cxn ang="0">
                    <a:pos x="392" y="285"/>
                  </a:cxn>
                  <a:cxn ang="0">
                    <a:pos x="404" y="187"/>
                  </a:cxn>
                  <a:cxn ang="0">
                    <a:pos x="395" y="166"/>
                  </a:cxn>
                  <a:cxn ang="0">
                    <a:pos x="409" y="156"/>
                  </a:cxn>
                  <a:cxn ang="0">
                    <a:pos x="383" y="0"/>
                  </a:cxn>
                  <a:cxn ang="0">
                    <a:pos x="314" y="36"/>
                  </a:cxn>
                  <a:cxn ang="0">
                    <a:pos x="278" y="73"/>
                  </a:cxn>
                  <a:cxn ang="0">
                    <a:pos x="253" y="75"/>
                  </a:cxn>
                  <a:cxn ang="0">
                    <a:pos x="214" y="95"/>
                  </a:cxn>
                  <a:cxn ang="0">
                    <a:pos x="124" y="63"/>
                  </a:cxn>
                  <a:cxn ang="0">
                    <a:pos x="0" y="81"/>
                  </a:cxn>
                  <a:cxn ang="0">
                    <a:pos x="0" y="81"/>
                  </a:cxn>
                </a:cxnLst>
                <a:rect l="0" t="0" r="r" b="b"/>
                <a:pathLst>
                  <a:path w="409" h="449">
                    <a:moveTo>
                      <a:pt x="0" y="81"/>
                    </a:moveTo>
                    <a:lnTo>
                      <a:pt x="34" y="392"/>
                    </a:lnTo>
                    <a:lnTo>
                      <a:pt x="85" y="398"/>
                    </a:lnTo>
                    <a:lnTo>
                      <a:pt x="146" y="434"/>
                    </a:lnTo>
                    <a:lnTo>
                      <a:pt x="190" y="432"/>
                    </a:lnTo>
                    <a:lnTo>
                      <a:pt x="210" y="419"/>
                    </a:lnTo>
                    <a:lnTo>
                      <a:pt x="258" y="449"/>
                    </a:lnTo>
                    <a:lnTo>
                      <a:pt x="288" y="422"/>
                    </a:lnTo>
                    <a:lnTo>
                      <a:pt x="293" y="375"/>
                    </a:lnTo>
                    <a:lnTo>
                      <a:pt x="314" y="383"/>
                    </a:lnTo>
                    <a:lnTo>
                      <a:pt x="322" y="344"/>
                    </a:lnTo>
                    <a:lnTo>
                      <a:pt x="392" y="285"/>
                    </a:lnTo>
                    <a:lnTo>
                      <a:pt x="404" y="187"/>
                    </a:lnTo>
                    <a:lnTo>
                      <a:pt x="395" y="166"/>
                    </a:lnTo>
                    <a:lnTo>
                      <a:pt x="409" y="156"/>
                    </a:lnTo>
                    <a:lnTo>
                      <a:pt x="383" y="0"/>
                    </a:lnTo>
                    <a:lnTo>
                      <a:pt x="314" y="36"/>
                    </a:lnTo>
                    <a:lnTo>
                      <a:pt x="278" y="73"/>
                    </a:lnTo>
                    <a:lnTo>
                      <a:pt x="253" y="75"/>
                    </a:lnTo>
                    <a:lnTo>
                      <a:pt x="214" y="95"/>
                    </a:lnTo>
                    <a:lnTo>
                      <a:pt x="124" y="63"/>
                    </a:lnTo>
                    <a:lnTo>
                      <a:pt x="0" y="81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7" name="Group 84">
              <a:extLst>
                <a:ext uri="{FF2B5EF4-FFF2-40B4-BE49-F238E27FC236}">
                  <a16:creationId xmlns:a16="http://schemas.microsoft.com/office/drawing/2014/main" id="{3E45C627-21CD-4042-8CCF-A182CDB62CBB}"/>
                </a:ext>
              </a:extLst>
            </p:cNvPr>
            <p:cNvGrpSpPr/>
            <p:nvPr/>
          </p:nvGrpSpPr>
          <p:grpSpPr>
            <a:xfrm>
              <a:off x="4694214" y="2416189"/>
              <a:ext cx="2295525" cy="1708151"/>
              <a:chOff x="3817362" y="2050722"/>
              <a:chExt cx="2295525" cy="1708151"/>
            </a:xfrm>
            <a:solidFill>
              <a:srgbClr val="FFB27D"/>
            </a:solidFill>
          </p:grpSpPr>
          <p:sp>
            <p:nvSpPr>
              <p:cNvPr id="76" name="Freeform 31">
                <a:extLst>
                  <a:ext uri="{FF2B5EF4-FFF2-40B4-BE49-F238E27FC236}">
                    <a16:creationId xmlns:a16="http://schemas.microsoft.com/office/drawing/2014/main" id="{5128D1E4-40C3-45BD-B1C3-F12A05613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362" y="2050722"/>
                <a:ext cx="820738" cy="836613"/>
              </a:xfrm>
              <a:custGeom>
                <a:avLst/>
                <a:gdLst/>
                <a:ahLst/>
                <a:cxnLst>
                  <a:cxn ang="0">
                    <a:pos x="14" y="200"/>
                  </a:cxn>
                  <a:cxn ang="0">
                    <a:pos x="12" y="264"/>
                  </a:cxn>
                  <a:cxn ang="0">
                    <a:pos x="75" y="303"/>
                  </a:cxn>
                  <a:cxn ang="0">
                    <a:pos x="100" y="330"/>
                  </a:cxn>
                  <a:cxn ang="0">
                    <a:pos x="149" y="368"/>
                  </a:cxn>
                  <a:cxn ang="0">
                    <a:pos x="158" y="410"/>
                  </a:cxn>
                  <a:cxn ang="0">
                    <a:pos x="166" y="471"/>
                  </a:cxn>
                  <a:cxn ang="0">
                    <a:pos x="215" y="527"/>
                  </a:cxn>
                  <a:cxn ang="0">
                    <a:pos x="471" y="512"/>
                  </a:cxn>
                  <a:cxn ang="0">
                    <a:pos x="456" y="430"/>
                  </a:cxn>
                  <a:cxn ang="0">
                    <a:pos x="480" y="307"/>
                  </a:cxn>
                  <a:cxn ang="0">
                    <a:pos x="478" y="273"/>
                  </a:cxn>
                  <a:cxn ang="0">
                    <a:pos x="517" y="176"/>
                  </a:cxn>
                  <a:cxn ang="0">
                    <a:pos x="507" y="173"/>
                  </a:cxn>
                  <a:cxn ang="0">
                    <a:pos x="483" y="229"/>
                  </a:cxn>
                  <a:cxn ang="0">
                    <a:pos x="463" y="232"/>
                  </a:cxn>
                  <a:cxn ang="0">
                    <a:pos x="453" y="256"/>
                  </a:cxn>
                  <a:cxn ang="0">
                    <a:pos x="432" y="271"/>
                  </a:cxn>
                  <a:cxn ang="0">
                    <a:pos x="448" y="220"/>
                  </a:cxn>
                  <a:cxn ang="0">
                    <a:pos x="463" y="200"/>
                  </a:cxn>
                  <a:cxn ang="0">
                    <a:pos x="436" y="127"/>
                  </a:cxn>
                  <a:cxn ang="0">
                    <a:pos x="417" y="122"/>
                  </a:cxn>
                  <a:cxn ang="0">
                    <a:pos x="409" y="105"/>
                  </a:cxn>
                  <a:cxn ang="0">
                    <a:pos x="209" y="42"/>
                  </a:cxn>
                  <a:cxn ang="0">
                    <a:pos x="185" y="30"/>
                  </a:cxn>
                  <a:cxn ang="0">
                    <a:pos x="170" y="42"/>
                  </a:cxn>
                  <a:cxn ang="0">
                    <a:pos x="164" y="39"/>
                  </a:cxn>
                  <a:cxn ang="0">
                    <a:pos x="173" y="17"/>
                  </a:cxn>
                  <a:cxn ang="0">
                    <a:pos x="178" y="3"/>
                  </a:cxn>
                  <a:cxn ang="0">
                    <a:pos x="171" y="0"/>
                  </a:cxn>
                  <a:cxn ang="0">
                    <a:pos x="90" y="34"/>
                  </a:cxn>
                  <a:cxn ang="0">
                    <a:pos x="80" y="34"/>
                  </a:cxn>
                  <a:cxn ang="0">
                    <a:pos x="64" y="27"/>
                  </a:cxn>
                  <a:cxn ang="0">
                    <a:pos x="49" y="37"/>
                  </a:cxn>
                  <a:cxn ang="0">
                    <a:pos x="53" y="98"/>
                  </a:cxn>
                  <a:cxn ang="0">
                    <a:pos x="0" y="159"/>
                  </a:cxn>
                  <a:cxn ang="0">
                    <a:pos x="14" y="200"/>
                  </a:cxn>
                  <a:cxn ang="0">
                    <a:pos x="14" y="200"/>
                  </a:cxn>
                </a:cxnLst>
                <a:rect l="0" t="0" r="r" b="b"/>
                <a:pathLst>
                  <a:path w="517" h="527">
                    <a:moveTo>
                      <a:pt x="14" y="200"/>
                    </a:moveTo>
                    <a:lnTo>
                      <a:pt x="12" y="264"/>
                    </a:lnTo>
                    <a:lnTo>
                      <a:pt x="75" y="303"/>
                    </a:lnTo>
                    <a:lnTo>
                      <a:pt x="100" y="330"/>
                    </a:lnTo>
                    <a:lnTo>
                      <a:pt x="149" y="368"/>
                    </a:lnTo>
                    <a:lnTo>
                      <a:pt x="158" y="410"/>
                    </a:lnTo>
                    <a:lnTo>
                      <a:pt x="166" y="471"/>
                    </a:lnTo>
                    <a:lnTo>
                      <a:pt x="215" y="527"/>
                    </a:lnTo>
                    <a:lnTo>
                      <a:pt x="471" y="512"/>
                    </a:lnTo>
                    <a:lnTo>
                      <a:pt x="456" y="430"/>
                    </a:lnTo>
                    <a:lnTo>
                      <a:pt x="480" y="307"/>
                    </a:lnTo>
                    <a:lnTo>
                      <a:pt x="478" y="273"/>
                    </a:lnTo>
                    <a:lnTo>
                      <a:pt x="517" y="176"/>
                    </a:lnTo>
                    <a:lnTo>
                      <a:pt x="507" y="173"/>
                    </a:lnTo>
                    <a:lnTo>
                      <a:pt x="483" y="229"/>
                    </a:lnTo>
                    <a:lnTo>
                      <a:pt x="463" y="232"/>
                    </a:lnTo>
                    <a:lnTo>
                      <a:pt x="453" y="256"/>
                    </a:lnTo>
                    <a:lnTo>
                      <a:pt x="432" y="271"/>
                    </a:lnTo>
                    <a:lnTo>
                      <a:pt x="448" y="220"/>
                    </a:lnTo>
                    <a:lnTo>
                      <a:pt x="463" y="200"/>
                    </a:lnTo>
                    <a:lnTo>
                      <a:pt x="436" y="127"/>
                    </a:lnTo>
                    <a:lnTo>
                      <a:pt x="417" y="122"/>
                    </a:lnTo>
                    <a:lnTo>
                      <a:pt x="409" y="105"/>
                    </a:lnTo>
                    <a:lnTo>
                      <a:pt x="209" y="42"/>
                    </a:lnTo>
                    <a:lnTo>
                      <a:pt x="185" y="30"/>
                    </a:lnTo>
                    <a:lnTo>
                      <a:pt x="170" y="42"/>
                    </a:lnTo>
                    <a:lnTo>
                      <a:pt x="164" y="39"/>
                    </a:lnTo>
                    <a:lnTo>
                      <a:pt x="173" y="17"/>
                    </a:lnTo>
                    <a:lnTo>
                      <a:pt x="178" y="3"/>
                    </a:lnTo>
                    <a:lnTo>
                      <a:pt x="171" y="0"/>
                    </a:lnTo>
                    <a:lnTo>
                      <a:pt x="90" y="34"/>
                    </a:lnTo>
                    <a:lnTo>
                      <a:pt x="80" y="34"/>
                    </a:lnTo>
                    <a:lnTo>
                      <a:pt x="64" y="27"/>
                    </a:lnTo>
                    <a:lnTo>
                      <a:pt x="49" y="37"/>
                    </a:lnTo>
                    <a:lnTo>
                      <a:pt x="53" y="98"/>
                    </a:lnTo>
                    <a:lnTo>
                      <a:pt x="0" y="159"/>
                    </a:lnTo>
                    <a:lnTo>
                      <a:pt x="14" y="200"/>
                    </a:lnTo>
                    <a:lnTo>
                      <a:pt x="14" y="20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31377927-40F3-4BE4-8D4D-78E2D182B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062" y="2960360"/>
                <a:ext cx="479425" cy="798513"/>
              </a:xfrm>
              <a:custGeom>
                <a:avLst/>
                <a:gdLst/>
                <a:ahLst/>
                <a:cxnLst>
                  <a:cxn ang="0">
                    <a:pos x="10" y="503"/>
                  </a:cxn>
                  <a:cxn ang="0">
                    <a:pos x="19" y="489"/>
                  </a:cxn>
                  <a:cxn ang="0">
                    <a:pos x="77" y="486"/>
                  </a:cxn>
                  <a:cxn ang="0">
                    <a:pos x="124" y="471"/>
                  </a:cxn>
                  <a:cxn ang="0">
                    <a:pos x="170" y="442"/>
                  </a:cxn>
                  <a:cxn ang="0">
                    <a:pos x="209" y="440"/>
                  </a:cxn>
                  <a:cxn ang="0">
                    <a:pos x="255" y="367"/>
                  </a:cxn>
                  <a:cxn ang="0">
                    <a:pos x="268" y="373"/>
                  </a:cxn>
                  <a:cxn ang="0">
                    <a:pos x="302" y="347"/>
                  </a:cxn>
                  <a:cxn ang="0">
                    <a:pos x="294" y="328"/>
                  </a:cxn>
                  <a:cxn ang="0">
                    <a:pos x="297" y="317"/>
                  </a:cxn>
                  <a:cxn ang="0">
                    <a:pos x="263" y="6"/>
                  </a:cxn>
                  <a:cxn ang="0">
                    <a:pos x="260" y="0"/>
                  </a:cxn>
                  <a:cxn ang="0">
                    <a:pos x="80" y="20"/>
                  </a:cxn>
                  <a:cxn ang="0">
                    <a:pos x="46" y="37"/>
                  </a:cxn>
                  <a:cxn ang="0">
                    <a:pos x="16" y="27"/>
                  </a:cxn>
                  <a:cxn ang="0">
                    <a:pos x="38" y="283"/>
                  </a:cxn>
                  <a:cxn ang="0">
                    <a:pos x="32" y="337"/>
                  </a:cxn>
                  <a:cxn ang="0">
                    <a:pos x="44" y="367"/>
                  </a:cxn>
                  <a:cxn ang="0">
                    <a:pos x="31" y="425"/>
                  </a:cxn>
                  <a:cxn ang="0">
                    <a:pos x="10" y="450"/>
                  </a:cxn>
                  <a:cxn ang="0">
                    <a:pos x="0" y="491"/>
                  </a:cxn>
                  <a:cxn ang="0">
                    <a:pos x="10" y="503"/>
                  </a:cxn>
                  <a:cxn ang="0">
                    <a:pos x="10" y="503"/>
                  </a:cxn>
                </a:cxnLst>
                <a:rect l="0" t="0" r="r" b="b"/>
                <a:pathLst>
                  <a:path w="302" h="503">
                    <a:moveTo>
                      <a:pt x="10" y="503"/>
                    </a:moveTo>
                    <a:lnTo>
                      <a:pt x="19" y="489"/>
                    </a:lnTo>
                    <a:lnTo>
                      <a:pt x="77" y="486"/>
                    </a:lnTo>
                    <a:lnTo>
                      <a:pt x="124" y="471"/>
                    </a:lnTo>
                    <a:lnTo>
                      <a:pt x="170" y="442"/>
                    </a:lnTo>
                    <a:lnTo>
                      <a:pt x="209" y="440"/>
                    </a:lnTo>
                    <a:lnTo>
                      <a:pt x="255" y="367"/>
                    </a:lnTo>
                    <a:lnTo>
                      <a:pt x="268" y="373"/>
                    </a:lnTo>
                    <a:lnTo>
                      <a:pt x="302" y="347"/>
                    </a:lnTo>
                    <a:lnTo>
                      <a:pt x="294" y="328"/>
                    </a:lnTo>
                    <a:lnTo>
                      <a:pt x="297" y="317"/>
                    </a:lnTo>
                    <a:lnTo>
                      <a:pt x="263" y="6"/>
                    </a:lnTo>
                    <a:lnTo>
                      <a:pt x="260" y="0"/>
                    </a:lnTo>
                    <a:lnTo>
                      <a:pt x="80" y="20"/>
                    </a:lnTo>
                    <a:lnTo>
                      <a:pt x="46" y="37"/>
                    </a:lnTo>
                    <a:lnTo>
                      <a:pt x="16" y="27"/>
                    </a:lnTo>
                    <a:lnTo>
                      <a:pt x="38" y="283"/>
                    </a:lnTo>
                    <a:lnTo>
                      <a:pt x="32" y="337"/>
                    </a:lnTo>
                    <a:lnTo>
                      <a:pt x="44" y="367"/>
                    </a:lnTo>
                    <a:lnTo>
                      <a:pt x="31" y="425"/>
                    </a:lnTo>
                    <a:lnTo>
                      <a:pt x="10" y="450"/>
                    </a:lnTo>
                    <a:lnTo>
                      <a:pt x="0" y="491"/>
                    </a:lnTo>
                    <a:lnTo>
                      <a:pt x="10" y="503"/>
                    </a:lnTo>
                    <a:lnTo>
                      <a:pt x="10" y="503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A4C2CF02-15A6-48C5-9B0B-95D50B68C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149" y="3088947"/>
                <a:ext cx="693738" cy="669925"/>
              </a:xfrm>
              <a:custGeom>
                <a:avLst/>
                <a:gdLst/>
                <a:ahLst/>
                <a:cxnLst>
                  <a:cxn ang="0">
                    <a:pos x="0" y="293"/>
                  </a:cxn>
                  <a:cxn ang="0">
                    <a:pos x="17" y="351"/>
                  </a:cxn>
                  <a:cxn ang="0">
                    <a:pos x="73" y="392"/>
                  </a:cxn>
                  <a:cxn ang="0">
                    <a:pos x="100" y="422"/>
                  </a:cxn>
                  <a:cxn ang="0">
                    <a:pos x="183" y="390"/>
                  </a:cxn>
                  <a:cxn ang="0">
                    <a:pos x="220" y="383"/>
                  </a:cxn>
                  <a:cxn ang="0">
                    <a:pos x="241" y="359"/>
                  </a:cxn>
                  <a:cxn ang="0">
                    <a:pos x="273" y="232"/>
                  </a:cxn>
                  <a:cxn ang="0">
                    <a:pos x="308" y="247"/>
                  </a:cxn>
                  <a:cxn ang="0">
                    <a:pos x="376" y="109"/>
                  </a:cxn>
                  <a:cxn ang="0">
                    <a:pos x="429" y="139"/>
                  </a:cxn>
                  <a:cxn ang="0">
                    <a:pos x="437" y="114"/>
                  </a:cxn>
                  <a:cxn ang="0">
                    <a:pos x="400" y="85"/>
                  </a:cxn>
                  <a:cxn ang="0">
                    <a:pos x="371" y="88"/>
                  </a:cxn>
                  <a:cxn ang="0">
                    <a:pos x="361" y="103"/>
                  </a:cxn>
                  <a:cxn ang="0">
                    <a:pos x="308" y="119"/>
                  </a:cxn>
                  <a:cxn ang="0">
                    <a:pos x="274" y="156"/>
                  </a:cxn>
                  <a:cxn ang="0">
                    <a:pos x="263" y="95"/>
                  </a:cxn>
                  <a:cxn ang="0">
                    <a:pos x="169" y="112"/>
                  </a:cxn>
                  <a:cxn ang="0">
                    <a:pos x="151" y="0"/>
                  </a:cxn>
                  <a:cxn ang="0">
                    <a:pos x="137" y="10"/>
                  </a:cxn>
                  <a:cxn ang="0">
                    <a:pos x="146" y="31"/>
                  </a:cxn>
                  <a:cxn ang="0">
                    <a:pos x="134" y="129"/>
                  </a:cxn>
                  <a:cxn ang="0">
                    <a:pos x="64" y="188"/>
                  </a:cxn>
                  <a:cxn ang="0">
                    <a:pos x="56" y="227"/>
                  </a:cxn>
                  <a:cxn ang="0">
                    <a:pos x="35" y="219"/>
                  </a:cxn>
                  <a:cxn ang="0">
                    <a:pos x="30" y="266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0" y="293"/>
                  </a:cxn>
                </a:cxnLst>
                <a:rect l="0" t="0" r="r" b="b"/>
                <a:pathLst>
                  <a:path w="437" h="422">
                    <a:moveTo>
                      <a:pt x="0" y="293"/>
                    </a:moveTo>
                    <a:lnTo>
                      <a:pt x="17" y="351"/>
                    </a:lnTo>
                    <a:lnTo>
                      <a:pt x="73" y="392"/>
                    </a:lnTo>
                    <a:lnTo>
                      <a:pt x="100" y="422"/>
                    </a:lnTo>
                    <a:lnTo>
                      <a:pt x="183" y="390"/>
                    </a:lnTo>
                    <a:lnTo>
                      <a:pt x="220" y="383"/>
                    </a:lnTo>
                    <a:lnTo>
                      <a:pt x="241" y="359"/>
                    </a:lnTo>
                    <a:lnTo>
                      <a:pt x="273" y="232"/>
                    </a:lnTo>
                    <a:lnTo>
                      <a:pt x="308" y="247"/>
                    </a:lnTo>
                    <a:lnTo>
                      <a:pt x="376" y="109"/>
                    </a:lnTo>
                    <a:lnTo>
                      <a:pt x="429" y="139"/>
                    </a:lnTo>
                    <a:lnTo>
                      <a:pt x="437" y="114"/>
                    </a:lnTo>
                    <a:lnTo>
                      <a:pt x="400" y="85"/>
                    </a:lnTo>
                    <a:lnTo>
                      <a:pt x="371" y="88"/>
                    </a:lnTo>
                    <a:lnTo>
                      <a:pt x="361" y="103"/>
                    </a:lnTo>
                    <a:lnTo>
                      <a:pt x="308" y="119"/>
                    </a:lnTo>
                    <a:lnTo>
                      <a:pt x="274" y="156"/>
                    </a:lnTo>
                    <a:lnTo>
                      <a:pt x="263" y="95"/>
                    </a:lnTo>
                    <a:lnTo>
                      <a:pt x="169" y="112"/>
                    </a:lnTo>
                    <a:lnTo>
                      <a:pt x="151" y="0"/>
                    </a:lnTo>
                    <a:lnTo>
                      <a:pt x="137" y="10"/>
                    </a:lnTo>
                    <a:lnTo>
                      <a:pt x="146" y="31"/>
                    </a:lnTo>
                    <a:lnTo>
                      <a:pt x="134" y="129"/>
                    </a:lnTo>
                    <a:lnTo>
                      <a:pt x="64" y="188"/>
                    </a:lnTo>
                    <a:lnTo>
                      <a:pt x="56" y="227"/>
                    </a:lnTo>
                    <a:lnTo>
                      <a:pt x="35" y="219"/>
                    </a:lnTo>
                    <a:lnTo>
                      <a:pt x="30" y="266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93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956AFA4F-94E5-4E27-B182-59124094B894}"/>
                </a:ext>
              </a:extLst>
            </p:cNvPr>
            <p:cNvGrpSpPr/>
            <p:nvPr/>
          </p:nvGrpSpPr>
          <p:grpSpPr>
            <a:xfrm>
              <a:off x="6115404" y="3632066"/>
              <a:ext cx="1319213" cy="1460500"/>
              <a:chOff x="5543224" y="3375002"/>
              <a:chExt cx="1319213" cy="1460500"/>
            </a:xfrm>
          </p:grpSpPr>
          <p:sp>
            <p:nvSpPr>
              <p:cNvPr id="72" name="Freeform 46">
                <a:extLst>
                  <a:ext uri="{FF2B5EF4-FFF2-40B4-BE49-F238E27FC236}">
                    <a16:creationId xmlns:a16="http://schemas.microsoft.com/office/drawing/2014/main" id="{3150F039-BE93-4D10-89F4-AF1CB09AE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487" y="3375002"/>
                <a:ext cx="1195388" cy="658813"/>
              </a:xfrm>
              <a:custGeom>
                <a:avLst/>
                <a:gdLst/>
                <a:ahLst/>
                <a:cxnLst>
                  <a:cxn ang="0">
                    <a:pos x="69" y="371"/>
                  </a:cxn>
                  <a:cxn ang="0">
                    <a:pos x="69" y="360"/>
                  </a:cxn>
                  <a:cxn ang="0">
                    <a:pos x="119" y="313"/>
                  </a:cxn>
                  <a:cxn ang="0">
                    <a:pos x="146" y="283"/>
                  </a:cxn>
                  <a:cxn ang="0">
                    <a:pos x="173" y="313"/>
                  </a:cxn>
                  <a:cxn ang="0">
                    <a:pos x="256" y="281"/>
                  </a:cxn>
                  <a:cxn ang="0">
                    <a:pos x="293" y="274"/>
                  </a:cxn>
                  <a:cxn ang="0">
                    <a:pos x="314" y="250"/>
                  </a:cxn>
                  <a:cxn ang="0">
                    <a:pos x="346" y="123"/>
                  </a:cxn>
                  <a:cxn ang="0">
                    <a:pos x="381" y="138"/>
                  </a:cxn>
                  <a:cxn ang="0">
                    <a:pos x="449" y="0"/>
                  </a:cxn>
                  <a:cxn ang="0">
                    <a:pos x="502" y="30"/>
                  </a:cxn>
                  <a:cxn ang="0">
                    <a:pos x="510" y="5"/>
                  </a:cxn>
                  <a:cxn ang="0">
                    <a:pos x="536" y="11"/>
                  </a:cxn>
                  <a:cxn ang="0">
                    <a:pos x="583" y="55"/>
                  </a:cxn>
                  <a:cxn ang="0">
                    <a:pos x="566" y="96"/>
                  </a:cxn>
                  <a:cxn ang="0">
                    <a:pos x="573" y="115"/>
                  </a:cxn>
                  <a:cxn ang="0">
                    <a:pos x="593" y="106"/>
                  </a:cxn>
                  <a:cxn ang="0">
                    <a:pos x="609" y="125"/>
                  </a:cxn>
                  <a:cxn ang="0">
                    <a:pos x="681" y="149"/>
                  </a:cxn>
                  <a:cxn ang="0">
                    <a:pos x="614" y="145"/>
                  </a:cxn>
                  <a:cxn ang="0">
                    <a:pos x="685" y="208"/>
                  </a:cxn>
                  <a:cxn ang="0">
                    <a:pos x="639" y="201"/>
                  </a:cxn>
                  <a:cxn ang="0">
                    <a:pos x="731" y="259"/>
                  </a:cxn>
                  <a:cxn ang="0">
                    <a:pos x="753" y="298"/>
                  </a:cxn>
                  <a:cxn ang="0">
                    <a:pos x="737" y="293"/>
                  </a:cxn>
                  <a:cxn ang="0">
                    <a:pos x="734" y="303"/>
                  </a:cxn>
                  <a:cxn ang="0">
                    <a:pos x="437" y="359"/>
                  </a:cxn>
                  <a:cxn ang="0">
                    <a:pos x="193" y="389"/>
                  </a:cxn>
                  <a:cxn ang="0">
                    <a:pos x="0" y="415"/>
                  </a:cxn>
                  <a:cxn ang="0">
                    <a:pos x="69" y="371"/>
                  </a:cxn>
                  <a:cxn ang="0">
                    <a:pos x="69" y="371"/>
                  </a:cxn>
                </a:cxnLst>
                <a:rect l="0" t="0" r="r" b="b"/>
                <a:pathLst>
                  <a:path w="753" h="415">
                    <a:moveTo>
                      <a:pt x="69" y="371"/>
                    </a:moveTo>
                    <a:lnTo>
                      <a:pt x="69" y="360"/>
                    </a:lnTo>
                    <a:lnTo>
                      <a:pt x="119" y="313"/>
                    </a:lnTo>
                    <a:lnTo>
                      <a:pt x="146" y="283"/>
                    </a:lnTo>
                    <a:lnTo>
                      <a:pt x="173" y="313"/>
                    </a:lnTo>
                    <a:lnTo>
                      <a:pt x="256" y="281"/>
                    </a:lnTo>
                    <a:lnTo>
                      <a:pt x="293" y="274"/>
                    </a:lnTo>
                    <a:lnTo>
                      <a:pt x="314" y="250"/>
                    </a:lnTo>
                    <a:lnTo>
                      <a:pt x="346" y="123"/>
                    </a:lnTo>
                    <a:lnTo>
                      <a:pt x="381" y="138"/>
                    </a:lnTo>
                    <a:lnTo>
                      <a:pt x="449" y="0"/>
                    </a:lnTo>
                    <a:lnTo>
                      <a:pt x="502" y="30"/>
                    </a:lnTo>
                    <a:lnTo>
                      <a:pt x="510" y="5"/>
                    </a:lnTo>
                    <a:lnTo>
                      <a:pt x="536" y="11"/>
                    </a:lnTo>
                    <a:lnTo>
                      <a:pt x="583" y="55"/>
                    </a:lnTo>
                    <a:lnTo>
                      <a:pt x="566" y="96"/>
                    </a:lnTo>
                    <a:lnTo>
                      <a:pt x="573" y="115"/>
                    </a:lnTo>
                    <a:lnTo>
                      <a:pt x="593" y="106"/>
                    </a:lnTo>
                    <a:lnTo>
                      <a:pt x="609" y="125"/>
                    </a:lnTo>
                    <a:lnTo>
                      <a:pt x="681" y="149"/>
                    </a:lnTo>
                    <a:lnTo>
                      <a:pt x="614" y="145"/>
                    </a:lnTo>
                    <a:lnTo>
                      <a:pt x="685" y="208"/>
                    </a:lnTo>
                    <a:lnTo>
                      <a:pt x="639" y="201"/>
                    </a:lnTo>
                    <a:lnTo>
                      <a:pt x="731" y="259"/>
                    </a:lnTo>
                    <a:lnTo>
                      <a:pt x="753" y="298"/>
                    </a:lnTo>
                    <a:lnTo>
                      <a:pt x="737" y="293"/>
                    </a:lnTo>
                    <a:lnTo>
                      <a:pt x="734" y="303"/>
                    </a:lnTo>
                    <a:lnTo>
                      <a:pt x="437" y="359"/>
                    </a:lnTo>
                    <a:lnTo>
                      <a:pt x="193" y="389"/>
                    </a:lnTo>
                    <a:lnTo>
                      <a:pt x="0" y="415"/>
                    </a:lnTo>
                    <a:lnTo>
                      <a:pt x="69" y="371"/>
                    </a:lnTo>
                    <a:lnTo>
                      <a:pt x="69" y="371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ABE060FB-B7AB-4643-9D05-70D97F551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487" y="3557564"/>
                <a:ext cx="65088" cy="16351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14" y="74"/>
                  </a:cxn>
                  <a:cxn ang="0">
                    <a:pos x="29" y="57"/>
                  </a:cxn>
                  <a:cxn ang="0">
                    <a:pos x="41" y="0"/>
                  </a:cxn>
                  <a:cxn ang="0">
                    <a:pos x="16" y="13"/>
                  </a:cxn>
                  <a:cxn ang="0">
                    <a:pos x="0" y="68"/>
                  </a:cxn>
                  <a:cxn ang="0">
                    <a:pos x="0" y="103"/>
                  </a:cxn>
                  <a:cxn ang="0">
                    <a:pos x="0" y="103"/>
                  </a:cxn>
                </a:cxnLst>
                <a:rect l="0" t="0" r="r" b="b"/>
                <a:pathLst>
                  <a:path w="41" h="103">
                    <a:moveTo>
                      <a:pt x="0" y="103"/>
                    </a:moveTo>
                    <a:lnTo>
                      <a:pt x="14" y="74"/>
                    </a:lnTo>
                    <a:lnTo>
                      <a:pt x="29" y="57"/>
                    </a:lnTo>
                    <a:lnTo>
                      <a:pt x="41" y="0"/>
                    </a:lnTo>
                    <a:lnTo>
                      <a:pt x="16" y="13"/>
                    </a:lnTo>
                    <a:lnTo>
                      <a:pt x="0" y="68"/>
                    </a:lnTo>
                    <a:lnTo>
                      <a:pt x="0" y="103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2F2F76F1-F21A-43A5-9892-7AD17903F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3224" y="3856014"/>
                <a:ext cx="1319213" cy="576263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19" y="296"/>
                  </a:cxn>
                  <a:cxn ang="0">
                    <a:pos x="190" y="263"/>
                  </a:cxn>
                  <a:cxn ang="0">
                    <a:pos x="323" y="249"/>
                  </a:cxn>
                  <a:cxn ang="0">
                    <a:pos x="377" y="283"/>
                  </a:cxn>
                  <a:cxn ang="0">
                    <a:pos x="463" y="271"/>
                  </a:cxn>
                  <a:cxn ang="0">
                    <a:pos x="594" y="363"/>
                  </a:cxn>
                  <a:cxn ang="0">
                    <a:pos x="645" y="351"/>
                  </a:cxn>
                  <a:cxn ang="0">
                    <a:pos x="718" y="246"/>
                  </a:cxn>
                  <a:cxn ang="0">
                    <a:pos x="777" y="224"/>
                  </a:cxn>
                  <a:cxn ang="0">
                    <a:pos x="794" y="193"/>
                  </a:cxn>
                  <a:cxn ang="0">
                    <a:pos x="731" y="203"/>
                  </a:cxn>
                  <a:cxn ang="0">
                    <a:pos x="714" y="183"/>
                  </a:cxn>
                  <a:cxn ang="0">
                    <a:pos x="753" y="173"/>
                  </a:cxn>
                  <a:cxn ang="0">
                    <a:pos x="752" y="159"/>
                  </a:cxn>
                  <a:cxn ang="0">
                    <a:pos x="709" y="144"/>
                  </a:cxn>
                  <a:cxn ang="0">
                    <a:pos x="765" y="124"/>
                  </a:cxn>
                  <a:cxn ang="0">
                    <a:pos x="762" y="146"/>
                  </a:cxn>
                  <a:cxn ang="0">
                    <a:pos x="797" y="146"/>
                  </a:cxn>
                  <a:cxn ang="0">
                    <a:pos x="818" y="107"/>
                  </a:cxn>
                  <a:cxn ang="0">
                    <a:pos x="831" y="105"/>
                  </a:cxn>
                  <a:cxn ang="0">
                    <a:pos x="823" y="73"/>
                  </a:cxn>
                  <a:cxn ang="0">
                    <a:pos x="797" y="105"/>
                  </a:cxn>
                  <a:cxn ang="0">
                    <a:pos x="772" y="32"/>
                  </a:cxn>
                  <a:cxn ang="0">
                    <a:pos x="789" y="29"/>
                  </a:cxn>
                  <a:cxn ang="0">
                    <a:pos x="813" y="49"/>
                  </a:cxn>
                  <a:cxn ang="0">
                    <a:pos x="796" y="15"/>
                  </a:cxn>
                  <a:cxn ang="0">
                    <a:pos x="777" y="0"/>
                  </a:cxn>
                  <a:cxn ang="0">
                    <a:pos x="480" y="56"/>
                  </a:cxn>
                  <a:cxn ang="0">
                    <a:pos x="236" y="86"/>
                  </a:cxn>
                  <a:cxn ang="0">
                    <a:pos x="202" y="152"/>
                  </a:cxn>
                  <a:cxn ang="0">
                    <a:pos x="148" y="164"/>
                  </a:cxn>
                  <a:cxn ang="0">
                    <a:pos x="124" y="196"/>
                  </a:cxn>
                  <a:cxn ang="0">
                    <a:pos x="29" y="252"/>
                  </a:cxn>
                  <a:cxn ang="0">
                    <a:pos x="24" y="273"/>
                  </a:cxn>
                  <a:cxn ang="0">
                    <a:pos x="0" y="285"/>
                  </a:cxn>
                  <a:cxn ang="0">
                    <a:pos x="0" y="312"/>
                  </a:cxn>
                  <a:cxn ang="0">
                    <a:pos x="0" y="312"/>
                  </a:cxn>
                </a:cxnLst>
                <a:rect l="0" t="0" r="r" b="b"/>
                <a:pathLst>
                  <a:path w="831" h="363">
                    <a:moveTo>
                      <a:pt x="0" y="312"/>
                    </a:moveTo>
                    <a:lnTo>
                      <a:pt x="119" y="296"/>
                    </a:lnTo>
                    <a:lnTo>
                      <a:pt x="190" y="263"/>
                    </a:lnTo>
                    <a:lnTo>
                      <a:pt x="323" y="249"/>
                    </a:lnTo>
                    <a:lnTo>
                      <a:pt x="377" y="283"/>
                    </a:lnTo>
                    <a:lnTo>
                      <a:pt x="463" y="271"/>
                    </a:lnTo>
                    <a:lnTo>
                      <a:pt x="594" y="363"/>
                    </a:lnTo>
                    <a:lnTo>
                      <a:pt x="645" y="351"/>
                    </a:lnTo>
                    <a:lnTo>
                      <a:pt x="718" y="246"/>
                    </a:lnTo>
                    <a:lnTo>
                      <a:pt x="777" y="224"/>
                    </a:lnTo>
                    <a:lnTo>
                      <a:pt x="794" y="193"/>
                    </a:lnTo>
                    <a:lnTo>
                      <a:pt x="731" y="203"/>
                    </a:lnTo>
                    <a:lnTo>
                      <a:pt x="714" y="183"/>
                    </a:lnTo>
                    <a:lnTo>
                      <a:pt x="753" y="173"/>
                    </a:lnTo>
                    <a:lnTo>
                      <a:pt x="752" y="159"/>
                    </a:lnTo>
                    <a:lnTo>
                      <a:pt x="709" y="144"/>
                    </a:lnTo>
                    <a:lnTo>
                      <a:pt x="765" y="124"/>
                    </a:lnTo>
                    <a:lnTo>
                      <a:pt x="762" y="146"/>
                    </a:lnTo>
                    <a:lnTo>
                      <a:pt x="797" y="146"/>
                    </a:lnTo>
                    <a:lnTo>
                      <a:pt x="818" y="107"/>
                    </a:lnTo>
                    <a:lnTo>
                      <a:pt x="831" y="105"/>
                    </a:lnTo>
                    <a:lnTo>
                      <a:pt x="823" y="73"/>
                    </a:lnTo>
                    <a:lnTo>
                      <a:pt x="797" y="105"/>
                    </a:lnTo>
                    <a:lnTo>
                      <a:pt x="772" y="32"/>
                    </a:lnTo>
                    <a:lnTo>
                      <a:pt x="789" y="29"/>
                    </a:lnTo>
                    <a:lnTo>
                      <a:pt x="813" y="49"/>
                    </a:lnTo>
                    <a:lnTo>
                      <a:pt x="796" y="15"/>
                    </a:lnTo>
                    <a:lnTo>
                      <a:pt x="777" y="0"/>
                    </a:lnTo>
                    <a:lnTo>
                      <a:pt x="480" y="56"/>
                    </a:lnTo>
                    <a:lnTo>
                      <a:pt x="236" y="86"/>
                    </a:lnTo>
                    <a:lnTo>
                      <a:pt x="202" y="152"/>
                    </a:lnTo>
                    <a:lnTo>
                      <a:pt x="148" y="164"/>
                    </a:lnTo>
                    <a:lnTo>
                      <a:pt x="124" y="196"/>
                    </a:lnTo>
                    <a:lnTo>
                      <a:pt x="29" y="252"/>
                    </a:lnTo>
                    <a:lnTo>
                      <a:pt x="24" y="273"/>
                    </a:lnTo>
                    <a:lnTo>
                      <a:pt x="0" y="285"/>
                    </a:lnTo>
                    <a:lnTo>
                      <a:pt x="0" y="312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D38F7BC4-45D2-4795-AD6D-99078D528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387" y="4251302"/>
                <a:ext cx="785813" cy="584200"/>
              </a:xfrm>
              <a:custGeom>
                <a:avLst/>
                <a:gdLst/>
                <a:ahLst/>
                <a:cxnLst>
                  <a:cxn ang="0">
                    <a:pos x="20" y="47"/>
                  </a:cxn>
                  <a:cxn ang="0">
                    <a:pos x="91" y="14"/>
                  </a:cxn>
                  <a:cxn ang="0">
                    <a:pos x="224" y="0"/>
                  </a:cxn>
                  <a:cxn ang="0">
                    <a:pos x="278" y="34"/>
                  </a:cxn>
                  <a:cxn ang="0">
                    <a:pos x="364" y="22"/>
                  </a:cxn>
                  <a:cxn ang="0">
                    <a:pos x="495" y="114"/>
                  </a:cxn>
                  <a:cxn ang="0">
                    <a:pos x="437" y="183"/>
                  </a:cxn>
                  <a:cxn ang="0">
                    <a:pos x="441" y="213"/>
                  </a:cxn>
                  <a:cxn ang="0">
                    <a:pos x="341" y="303"/>
                  </a:cxn>
                  <a:cxn ang="0">
                    <a:pos x="325" y="307"/>
                  </a:cxn>
                  <a:cxn ang="0">
                    <a:pos x="317" y="334"/>
                  </a:cxn>
                  <a:cxn ang="0">
                    <a:pos x="297" y="319"/>
                  </a:cxn>
                  <a:cxn ang="0">
                    <a:pos x="315" y="342"/>
                  </a:cxn>
                  <a:cxn ang="0">
                    <a:pos x="297" y="368"/>
                  </a:cxn>
                  <a:cxn ang="0">
                    <a:pos x="278" y="364"/>
                  </a:cxn>
                  <a:cxn ang="0">
                    <a:pos x="210" y="259"/>
                  </a:cxn>
                  <a:cxn ang="0">
                    <a:pos x="64" y="127"/>
                  </a:cxn>
                  <a:cxn ang="0">
                    <a:pos x="0" y="86"/>
                  </a:cxn>
                  <a:cxn ang="0">
                    <a:pos x="20" y="47"/>
                  </a:cxn>
                  <a:cxn ang="0">
                    <a:pos x="20" y="47"/>
                  </a:cxn>
                </a:cxnLst>
                <a:rect l="0" t="0" r="r" b="b"/>
                <a:pathLst>
                  <a:path w="495" h="368">
                    <a:moveTo>
                      <a:pt x="20" y="47"/>
                    </a:moveTo>
                    <a:lnTo>
                      <a:pt x="91" y="14"/>
                    </a:lnTo>
                    <a:lnTo>
                      <a:pt x="224" y="0"/>
                    </a:lnTo>
                    <a:lnTo>
                      <a:pt x="278" y="34"/>
                    </a:lnTo>
                    <a:lnTo>
                      <a:pt x="364" y="22"/>
                    </a:lnTo>
                    <a:lnTo>
                      <a:pt x="495" y="114"/>
                    </a:lnTo>
                    <a:lnTo>
                      <a:pt x="437" y="183"/>
                    </a:lnTo>
                    <a:lnTo>
                      <a:pt x="441" y="213"/>
                    </a:lnTo>
                    <a:lnTo>
                      <a:pt x="341" y="303"/>
                    </a:lnTo>
                    <a:lnTo>
                      <a:pt x="325" y="307"/>
                    </a:lnTo>
                    <a:lnTo>
                      <a:pt x="317" y="334"/>
                    </a:lnTo>
                    <a:lnTo>
                      <a:pt x="297" y="319"/>
                    </a:lnTo>
                    <a:lnTo>
                      <a:pt x="315" y="342"/>
                    </a:lnTo>
                    <a:lnTo>
                      <a:pt x="297" y="368"/>
                    </a:lnTo>
                    <a:lnTo>
                      <a:pt x="278" y="364"/>
                    </a:lnTo>
                    <a:lnTo>
                      <a:pt x="210" y="259"/>
                    </a:lnTo>
                    <a:lnTo>
                      <a:pt x="64" y="127"/>
                    </a:lnTo>
                    <a:lnTo>
                      <a:pt x="0" y="86"/>
                    </a:lnTo>
                    <a:lnTo>
                      <a:pt x="20" y="47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92F6E5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9" name="Group 102">
              <a:extLst>
                <a:ext uri="{FF2B5EF4-FFF2-40B4-BE49-F238E27FC236}">
                  <a16:creationId xmlns:a16="http://schemas.microsoft.com/office/drawing/2014/main" id="{AEBD53DD-456A-4CA9-9D03-E99A58C9CDF1}"/>
                </a:ext>
              </a:extLst>
            </p:cNvPr>
            <p:cNvGrpSpPr/>
            <p:nvPr/>
          </p:nvGrpSpPr>
          <p:grpSpPr>
            <a:xfrm>
              <a:off x="6500194" y="3066560"/>
              <a:ext cx="996950" cy="774156"/>
              <a:chOff x="5730603" y="2664584"/>
              <a:chExt cx="996950" cy="774156"/>
            </a:xfrm>
          </p:grpSpPr>
          <p:sp>
            <p:nvSpPr>
              <p:cNvPr id="68" name="Freeform 45">
                <a:extLst>
                  <a:ext uri="{FF2B5EF4-FFF2-40B4-BE49-F238E27FC236}">
                    <a16:creationId xmlns:a16="http://schemas.microsoft.com/office/drawing/2014/main" id="{BD4B4FBB-50C6-48CA-8732-3B8447596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954" y="3099015"/>
                <a:ext cx="704850" cy="339725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11" y="124"/>
                  </a:cxn>
                  <a:cxn ang="0">
                    <a:pos x="45" y="87"/>
                  </a:cxn>
                  <a:cxn ang="0">
                    <a:pos x="98" y="71"/>
                  </a:cxn>
                  <a:cxn ang="0">
                    <a:pos x="108" y="56"/>
                  </a:cxn>
                  <a:cxn ang="0">
                    <a:pos x="137" y="53"/>
                  </a:cxn>
                  <a:cxn ang="0">
                    <a:pos x="174" y="82"/>
                  </a:cxn>
                  <a:cxn ang="0">
                    <a:pos x="200" y="88"/>
                  </a:cxn>
                  <a:cxn ang="0">
                    <a:pos x="247" y="132"/>
                  </a:cxn>
                  <a:cxn ang="0">
                    <a:pos x="230" y="173"/>
                  </a:cxn>
                  <a:cxn ang="0">
                    <a:pos x="237" y="192"/>
                  </a:cxn>
                  <a:cxn ang="0">
                    <a:pos x="257" y="183"/>
                  </a:cxn>
                  <a:cxn ang="0">
                    <a:pos x="276" y="183"/>
                  </a:cxn>
                  <a:cxn ang="0">
                    <a:pos x="286" y="195"/>
                  </a:cxn>
                  <a:cxn ang="0">
                    <a:pos x="308" y="195"/>
                  </a:cxn>
                  <a:cxn ang="0">
                    <a:pos x="317" y="192"/>
                  </a:cxn>
                  <a:cxn ang="0">
                    <a:pos x="301" y="154"/>
                  </a:cxn>
                  <a:cxn ang="0">
                    <a:pos x="300" y="87"/>
                  </a:cxn>
                  <a:cxn ang="0">
                    <a:pos x="281" y="77"/>
                  </a:cxn>
                  <a:cxn ang="0">
                    <a:pos x="317" y="44"/>
                  </a:cxn>
                  <a:cxn ang="0">
                    <a:pos x="318" y="26"/>
                  </a:cxn>
                  <a:cxn ang="0">
                    <a:pos x="339" y="27"/>
                  </a:cxn>
                  <a:cxn ang="0">
                    <a:pos x="313" y="70"/>
                  </a:cxn>
                  <a:cxn ang="0">
                    <a:pos x="328" y="119"/>
                  </a:cxn>
                  <a:cxn ang="0">
                    <a:pos x="335" y="134"/>
                  </a:cxn>
                  <a:cxn ang="0">
                    <a:pos x="345" y="141"/>
                  </a:cxn>
                  <a:cxn ang="0">
                    <a:pos x="325" y="139"/>
                  </a:cxn>
                  <a:cxn ang="0">
                    <a:pos x="332" y="170"/>
                  </a:cxn>
                  <a:cxn ang="0">
                    <a:pos x="367" y="192"/>
                  </a:cxn>
                  <a:cxn ang="0">
                    <a:pos x="376" y="195"/>
                  </a:cxn>
                  <a:cxn ang="0">
                    <a:pos x="386" y="195"/>
                  </a:cxn>
                  <a:cxn ang="0">
                    <a:pos x="381" y="214"/>
                  </a:cxn>
                  <a:cxn ang="0">
                    <a:pos x="425" y="192"/>
                  </a:cxn>
                  <a:cxn ang="0">
                    <a:pos x="434" y="165"/>
                  </a:cxn>
                  <a:cxn ang="0">
                    <a:pos x="444" y="136"/>
                  </a:cxn>
                  <a:cxn ang="0">
                    <a:pos x="381" y="148"/>
                  </a:cxn>
                  <a:cxn ang="0">
                    <a:pos x="340" y="0"/>
                  </a:cxn>
                  <a:cxn ang="0">
                    <a:pos x="0" y="63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444" h="214">
                    <a:moveTo>
                      <a:pt x="0" y="63"/>
                    </a:moveTo>
                    <a:lnTo>
                      <a:pt x="11" y="124"/>
                    </a:lnTo>
                    <a:lnTo>
                      <a:pt x="45" y="87"/>
                    </a:lnTo>
                    <a:lnTo>
                      <a:pt x="98" y="71"/>
                    </a:lnTo>
                    <a:lnTo>
                      <a:pt x="108" y="56"/>
                    </a:lnTo>
                    <a:lnTo>
                      <a:pt x="137" y="53"/>
                    </a:lnTo>
                    <a:lnTo>
                      <a:pt x="174" y="82"/>
                    </a:lnTo>
                    <a:lnTo>
                      <a:pt x="200" y="88"/>
                    </a:lnTo>
                    <a:lnTo>
                      <a:pt x="247" y="132"/>
                    </a:lnTo>
                    <a:lnTo>
                      <a:pt x="230" y="173"/>
                    </a:lnTo>
                    <a:lnTo>
                      <a:pt x="237" y="192"/>
                    </a:lnTo>
                    <a:lnTo>
                      <a:pt x="257" y="183"/>
                    </a:lnTo>
                    <a:lnTo>
                      <a:pt x="276" y="183"/>
                    </a:lnTo>
                    <a:lnTo>
                      <a:pt x="286" y="195"/>
                    </a:lnTo>
                    <a:lnTo>
                      <a:pt x="308" y="195"/>
                    </a:lnTo>
                    <a:lnTo>
                      <a:pt x="317" y="192"/>
                    </a:lnTo>
                    <a:lnTo>
                      <a:pt x="301" y="154"/>
                    </a:lnTo>
                    <a:lnTo>
                      <a:pt x="300" y="87"/>
                    </a:lnTo>
                    <a:lnTo>
                      <a:pt x="281" y="77"/>
                    </a:lnTo>
                    <a:lnTo>
                      <a:pt x="317" y="44"/>
                    </a:lnTo>
                    <a:lnTo>
                      <a:pt x="318" y="26"/>
                    </a:lnTo>
                    <a:lnTo>
                      <a:pt x="339" y="27"/>
                    </a:lnTo>
                    <a:lnTo>
                      <a:pt x="313" y="70"/>
                    </a:lnTo>
                    <a:lnTo>
                      <a:pt x="328" y="119"/>
                    </a:lnTo>
                    <a:lnTo>
                      <a:pt x="335" y="134"/>
                    </a:lnTo>
                    <a:lnTo>
                      <a:pt x="345" y="141"/>
                    </a:lnTo>
                    <a:lnTo>
                      <a:pt x="325" y="139"/>
                    </a:lnTo>
                    <a:lnTo>
                      <a:pt x="332" y="170"/>
                    </a:lnTo>
                    <a:lnTo>
                      <a:pt x="367" y="192"/>
                    </a:lnTo>
                    <a:lnTo>
                      <a:pt x="376" y="195"/>
                    </a:lnTo>
                    <a:lnTo>
                      <a:pt x="386" y="195"/>
                    </a:lnTo>
                    <a:lnTo>
                      <a:pt x="381" y="214"/>
                    </a:lnTo>
                    <a:lnTo>
                      <a:pt x="425" y="192"/>
                    </a:lnTo>
                    <a:lnTo>
                      <a:pt x="434" y="165"/>
                    </a:lnTo>
                    <a:lnTo>
                      <a:pt x="444" y="136"/>
                    </a:lnTo>
                    <a:lnTo>
                      <a:pt x="381" y="148"/>
                    </a:lnTo>
                    <a:lnTo>
                      <a:pt x="340" y="0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Freeform 50">
                <a:extLst>
                  <a:ext uri="{FF2B5EF4-FFF2-40B4-BE49-F238E27FC236}">
                    <a16:creationId xmlns:a16="http://schemas.microsoft.com/office/drawing/2014/main" id="{A7BF8600-E059-4535-A7F1-F83991751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4704" y="3075203"/>
                <a:ext cx="165100" cy="25876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4" y="0"/>
                  </a:cxn>
                  <a:cxn ang="0">
                    <a:pos x="34" y="0"/>
                  </a:cxn>
                  <a:cxn ang="0">
                    <a:pos x="27" y="15"/>
                  </a:cxn>
                  <a:cxn ang="0">
                    <a:pos x="22" y="22"/>
                  </a:cxn>
                  <a:cxn ang="0">
                    <a:pos x="26" y="41"/>
                  </a:cxn>
                  <a:cxn ang="0">
                    <a:pos x="51" y="66"/>
                  </a:cxn>
                  <a:cxn ang="0">
                    <a:pos x="55" y="85"/>
                  </a:cxn>
                  <a:cxn ang="0">
                    <a:pos x="75" y="108"/>
                  </a:cxn>
                  <a:cxn ang="0">
                    <a:pos x="92" y="114"/>
                  </a:cxn>
                  <a:cxn ang="0">
                    <a:pos x="99" y="129"/>
                  </a:cxn>
                  <a:cxn ang="0">
                    <a:pos x="85" y="141"/>
                  </a:cxn>
                  <a:cxn ang="0">
                    <a:pos x="99" y="139"/>
                  </a:cxn>
                  <a:cxn ang="0">
                    <a:pos x="104" y="151"/>
                  </a:cxn>
                  <a:cxn ang="0">
                    <a:pos x="41" y="163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104" h="163">
                    <a:moveTo>
                      <a:pt x="0" y="15"/>
                    </a:moveTo>
                    <a:lnTo>
                      <a:pt x="14" y="0"/>
                    </a:lnTo>
                    <a:lnTo>
                      <a:pt x="34" y="0"/>
                    </a:lnTo>
                    <a:lnTo>
                      <a:pt x="27" y="15"/>
                    </a:lnTo>
                    <a:lnTo>
                      <a:pt x="22" y="22"/>
                    </a:lnTo>
                    <a:lnTo>
                      <a:pt x="26" y="41"/>
                    </a:lnTo>
                    <a:lnTo>
                      <a:pt x="51" y="66"/>
                    </a:lnTo>
                    <a:lnTo>
                      <a:pt x="55" y="85"/>
                    </a:lnTo>
                    <a:lnTo>
                      <a:pt x="75" y="108"/>
                    </a:lnTo>
                    <a:lnTo>
                      <a:pt x="92" y="114"/>
                    </a:lnTo>
                    <a:lnTo>
                      <a:pt x="99" y="129"/>
                    </a:lnTo>
                    <a:lnTo>
                      <a:pt x="85" y="141"/>
                    </a:lnTo>
                    <a:lnTo>
                      <a:pt x="99" y="139"/>
                    </a:lnTo>
                    <a:lnTo>
                      <a:pt x="104" y="151"/>
                    </a:lnTo>
                    <a:lnTo>
                      <a:pt x="41" y="163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Freeform 51">
                <a:extLst>
                  <a:ext uri="{FF2B5EF4-FFF2-40B4-BE49-F238E27FC236}">
                    <a16:creationId xmlns:a16="http://schemas.microsoft.com/office/drawing/2014/main" id="{EAC221A4-30A3-4A2D-ADD8-D73F7795B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603" y="2664584"/>
                <a:ext cx="896938" cy="561975"/>
              </a:xfrm>
              <a:custGeom>
                <a:avLst/>
                <a:gdLst/>
                <a:ahLst/>
                <a:cxnLst>
                  <a:cxn ang="0">
                    <a:pos x="44" y="354"/>
                  </a:cxn>
                  <a:cxn ang="0">
                    <a:pos x="138" y="337"/>
                  </a:cxn>
                  <a:cxn ang="0">
                    <a:pos x="478" y="274"/>
                  </a:cxn>
                  <a:cxn ang="0">
                    <a:pos x="492" y="259"/>
                  </a:cxn>
                  <a:cxn ang="0">
                    <a:pos x="512" y="259"/>
                  </a:cxn>
                  <a:cxn ang="0">
                    <a:pos x="534" y="244"/>
                  </a:cxn>
                  <a:cxn ang="0">
                    <a:pos x="565" y="203"/>
                  </a:cxn>
                  <a:cxn ang="0">
                    <a:pos x="511" y="159"/>
                  </a:cxn>
                  <a:cxn ang="0">
                    <a:pos x="509" y="118"/>
                  </a:cxn>
                  <a:cxn ang="0">
                    <a:pos x="534" y="61"/>
                  </a:cxn>
                  <a:cxn ang="0">
                    <a:pos x="497" y="40"/>
                  </a:cxn>
                  <a:cxn ang="0">
                    <a:pos x="456" y="0"/>
                  </a:cxn>
                  <a:cxn ang="0">
                    <a:pos x="80" y="69"/>
                  </a:cxn>
                  <a:cxn ang="0">
                    <a:pos x="61" y="40"/>
                  </a:cxn>
                  <a:cxn ang="0">
                    <a:pos x="0" y="86"/>
                  </a:cxn>
                  <a:cxn ang="0">
                    <a:pos x="44" y="354"/>
                  </a:cxn>
                  <a:cxn ang="0">
                    <a:pos x="44" y="354"/>
                  </a:cxn>
                </a:cxnLst>
                <a:rect l="0" t="0" r="r" b="b"/>
                <a:pathLst>
                  <a:path w="565" h="354">
                    <a:moveTo>
                      <a:pt x="44" y="354"/>
                    </a:moveTo>
                    <a:lnTo>
                      <a:pt x="138" y="337"/>
                    </a:lnTo>
                    <a:lnTo>
                      <a:pt x="478" y="274"/>
                    </a:lnTo>
                    <a:lnTo>
                      <a:pt x="492" y="259"/>
                    </a:lnTo>
                    <a:lnTo>
                      <a:pt x="512" y="259"/>
                    </a:lnTo>
                    <a:lnTo>
                      <a:pt x="534" y="244"/>
                    </a:lnTo>
                    <a:lnTo>
                      <a:pt x="565" y="203"/>
                    </a:lnTo>
                    <a:lnTo>
                      <a:pt x="511" y="159"/>
                    </a:lnTo>
                    <a:lnTo>
                      <a:pt x="509" y="118"/>
                    </a:lnTo>
                    <a:lnTo>
                      <a:pt x="534" y="61"/>
                    </a:lnTo>
                    <a:lnTo>
                      <a:pt x="497" y="40"/>
                    </a:lnTo>
                    <a:lnTo>
                      <a:pt x="456" y="0"/>
                    </a:lnTo>
                    <a:lnTo>
                      <a:pt x="80" y="69"/>
                    </a:lnTo>
                    <a:lnTo>
                      <a:pt x="61" y="40"/>
                    </a:lnTo>
                    <a:lnTo>
                      <a:pt x="0" y="86"/>
                    </a:lnTo>
                    <a:lnTo>
                      <a:pt x="44" y="354"/>
                    </a:lnTo>
                    <a:lnTo>
                      <a:pt x="44" y="354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Freeform 52">
                <a:extLst>
                  <a:ext uri="{FF2B5EF4-FFF2-40B4-BE49-F238E27FC236}">
                    <a16:creationId xmlns:a16="http://schemas.microsoft.com/office/drawing/2014/main" id="{D4738CCF-3BE7-4040-AE3A-5002E8556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290" y="2761422"/>
                <a:ext cx="195263" cy="460375"/>
              </a:xfrm>
              <a:custGeom>
                <a:avLst/>
                <a:gdLst/>
                <a:ahLst/>
                <a:cxnLst>
                  <a:cxn ang="0">
                    <a:pos x="7" y="198"/>
                  </a:cxn>
                  <a:cxn ang="0">
                    <a:pos x="29" y="183"/>
                  </a:cxn>
                  <a:cxn ang="0">
                    <a:pos x="60" y="142"/>
                  </a:cxn>
                  <a:cxn ang="0">
                    <a:pos x="6" y="98"/>
                  </a:cxn>
                  <a:cxn ang="0">
                    <a:pos x="4" y="57"/>
                  </a:cxn>
                  <a:cxn ang="0">
                    <a:pos x="29" y="0"/>
                  </a:cxn>
                  <a:cxn ang="0">
                    <a:pos x="112" y="27"/>
                  </a:cxn>
                  <a:cxn ang="0">
                    <a:pos x="112" y="39"/>
                  </a:cxn>
                  <a:cxn ang="0">
                    <a:pos x="104" y="71"/>
                  </a:cxn>
                  <a:cxn ang="0">
                    <a:pos x="95" y="78"/>
                  </a:cxn>
                  <a:cxn ang="0">
                    <a:pos x="92" y="95"/>
                  </a:cxn>
                  <a:cxn ang="0">
                    <a:pos x="102" y="100"/>
                  </a:cxn>
                  <a:cxn ang="0">
                    <a:pos x="123" y="95"/>
                  </a:cxn>
                  <a:cxn ang="0">
                    <a:pos x="123" y="144"/>
                  </a:cxn>
                  <a:cxn ang="0">
                    <a:pos x="123" y="174"/>
                  </a:cxn>
                  <a:cxn ang="0">
                    <a:pos x="123" y="191"/>
                  </a:cxn>
                  <a:cxn ang="0">
                    <a:pos x="116" y="206"/>
                  </a:cxn>
                  <a:cxn ang="0">
                    <a:pos x="107" y="206"/>
                  </a:cxn>
                  <a:cxn ang="0">
                    <a:pos x="111" y="222"/>
                  </a:cxn>
                  <a:cxn ang="0">
                    <a:pos x="80" y="290"/>
                  </a:cxn>
                  <a:cxn ang="0">
                    <a:pos x="72" y="290"/>
                  </a:cxn>
                  <a:cxn ang="0">
                    <a:pos x="70" y="264"/>
                  </a:cxn>
                  <a:cxn ang="0">
                    <a:pos x="48" y="264"/>
                  </a:cxn>
                  <a:cxn ang="0">
                    <a:pos x="6" y="237"/>
                  </a:cxn>
                  <a:cxn ang="0">
                    <a:pos x="0" y="213"/>
                  </a:cxn>
                  <a:cxn ang="0">
                    <a:pos x="7" y="198"/>
                  </a:cxn>
                  <a:cxn ang="0">
                    <a:pos x="7" y="198"/>
                  </a:cxn>
                </a:cxnLst>
                <a:rect l="0" t="0" r="r" b="b"/>
                <a:pathLst>
                  <a:path w="123" h="290">
                    <a:moveTo>
                      <a:pt x="7" y="198"/>
                    </a:moveTo>
                    <a:lnTo>
                      <a:pt x="29" y="183"/>
                    </a:lnTo>
                    <a:lnTo>
                      <a:pt x="60" y="142"/>
                    </a:lnTo>
                    <a:lnTo>
                      <a:pt x="6" y="98"/>
                    </a:lnTo>
                    <a:lnTo>
                      <a:pt x="4" y="57"/>
                    </a:lnTo>
                    <a:lnTo>
                      <a:pt x="29" y="0"/>
                    </a:lnTo>
                    <a:lnTo>
                      <a:pt x="112" y="27"/>
                    </a:lnTo>
                    <a:lnTo>
                      <a:pt x="112" y="39"/>
                    </a:lnTo>
                    <a:lnTo>
                      <a:pt x="104" y="71"/>
                    </a:lnTo>
                    <a:lnTo>
                      <a:pt x="95" y="78"/>
                    </a:lnTo>
                    <a:lnTo>
                      <a:pt x="92" y="95"/>
                    </a:lnTo>
                    <a:lnTo>
                      <a:pt x="102" y="100"/>
                    </a:lnTo>
                    <a:lnTo>
                      <a:pt x="123" y="95"/>
                    </a:lnTo>
                    <a:lnTo>
                      <a:pt x="123" y="144"/>
                    </a:lnTo>
                    <a:lnTo>
                      <a:pt x="123" y="174"/>
                    </a:lnTo>
                    <a:lnTo>
                      <a:pt x="123" y="191"/>
                    </a:lnTo>
                    <a:lnTo>
                      <a:pt x="116" y="206"/>
                    </a:lnTo>
                    <a:lnTo>
                      <a:pt x="107" y="206"/>
                    </a:lnTo>
                    <a:lnTo>
                      <a:pt x="111" y="222"/>
                    </a:lnTo>
                    <a:lnTo>
                      <a:pt x="80" y="290"/>
                    </a:lnTo>
                    <a:lnTo>
                      <a:pt x="72" y="290"/>
                    </a:lnTo>
                    <a:lnTo>
                      <a:pt x="70" y="264"/>
                    </a:lnTo>
                    <a:lnTo>
                      <a:pt x="48" y="264"/>
                    </a:lnTo>
                    <a:lnTo>
                      <a:pt x="6" y="237"/>
                    </a:lnTo>
                    <a:lnTo>
                      <a:pt x="0" y="213"/>
                    </a:lnTo>
                    <a:lnTo>
                      <a:pt x="7" y="198"/>
                    </a:lnTo>
                    <a:lnTo>
                      <a:pt x="7" y="198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A21A41A0-9B42-412C-AD61-7AB567127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364" y="2857949"/>
              <a:ext cx="26988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3" y="7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lnTo>
                    <a:pt x="3" y="7"/>
                  </a:lnTo>
                  <a:lnTo>
                    <a:pt x="12" y="0"/>
                  </a:lnTo>
                  <a:lnTo>
                    <a:pt x="17" y="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9FCCFE-6C84-4100-8879-E487A0AE0D11}"/>
                </a:ext>
              </a:extLst>
            </p:cNvPr>
            <p:cNvGrpSpPr/>
            <p:nvPr/>
          </p:nvGrpSpPr>
          <p:grpSpPr>
            <a:xfrm>
              <a:off x="6590754" y="2438953"/>
              <a:ext cx="1165226" cy="844551"/>
              <a:chOff x="7324464" y="2026099"/>
              <a:chExt cx="1165226" cy="844551"/>
            </a:xfrm>
            <a:solidFill>
              <a:srgbClr val="376092"/>
            </a:solidFill>
          </p:grpSpPr>
          <p:sp>
            <p:nvSpPr>
              <p:cNvPr id="66" name="Freeform 53">
                <a:extLst>
                  <a:ext uri="{FF2B5EF4-FFF2-40B4-BE49-F238E27FC236}">
                    <a16:creationId xmlns:a16="http://schemas.microsoft.com/office/drawing/2014/main" id="{A4E92D8D-A838-427E-8DE8-87B167EA5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464" y="2026099"/>
                <a:ext cx="917575" cy="800100"/>
              </a:xfrm>
              <a:custGeom>
                <a:avLst/>
                <a:gdLst/>
                <a:ahLst/>
                <a:cxnLst>
                  <a:cxn ang="0">
                    <a:pos x="19" y="461"/>
                  </a:cxn>
                  <a:cxn ang="0">
                    <a:pos x="395" y="392"/>
                  </a:cxn>
                  <a:cxn ang="0">
                    <a:pos x="436" y="432"/>
                  </a:cxn>
                  <a:cxn ang="0">
                    <a:pos x="473" y="453"/>
                  </a:cxn>
                  <a:cxn ang="0">
                    <a:pos x="556" y="480"/>
                  </a:cxn>
                  <a:cxn ang="0">
                    <a:pos x="563" y="504"/>
                  </a:cxn>
                  <a:cxn ang="0">
                    <a:pos x="577" y="473"/>
                  </a:cxn>
                  <a:cxn ang="0">
                    <a:pos x="578" y="429"/>
                  </a:cxn>
                  <a:cxn ang="0">
                    <a:pos x="563" y="349"/>
                  </a:cxn>
                  <a:cxn ang="0">
                    <a:pos x="561" y="265"/>
                  </a:cxn>
                  <a:cxn ang="0">
                    <a:pos x="522" y="141"/>
                  </a:cxn>
                  <a:cxn ang="0">
                    <a:pos x="516" y="87"/>
                  </a:cxn>
                  <a:cxn ang="0">
                    <a:pos x="490" y="0"/>
                  </a:cxn>
                  <a:cxn ang="0">
                    <a:pos x="368" y="27"/>
                  </a:cxn>
                  <a:cxn ang="0">
                    <a:pos x="300" y="100"/>
                  </a:cxn>
                  <a:cxn ang="0">
                    <a:pos x="297" y="119"/>
                  </a:cxn>
                  <a:cxn ang="0">
                    <a:pos x="258" y="161"/>
                  </a:cxn>
                  <a:cxn ang="0">
                    <a:pos x="268" y="176"/>
                  </a:cxn>
                  <a:cxn ang="0">
                    <a:pos x="275" y="188"/>
                  </a:cxn>
                  <a:cxn ang="0">
                    <a:pos x="270" y="192"/>
                  </a:cxn>
                  <a:cxn ang="0">
                    <a:pos x="282" y="209"/>
                  </a:cxn>
                  <a:cxn ang="0">
                    <a:pos x="283" y="224"/>
                  </a:cxn>
                  <a:cxn ang="0">
                    <a:pos x="246" y="258"/>
                  </a:cxn>
                  <a:cxn ang="0">
                    <a:pos x="190" y="275"/>
                  </a:cxn>
                  <a:cxn ang="0">
                    <a:pos x="177" y="285"/>
                  </a:cxn>
                  <a:cxn ang="0">
                    <a:pos x="155" y="276"/>
                  </a:cxn>
                  <a:cxn ang="0">
                    <a:pos x="94" y="283"/>
                  </a:cxn>
                  <a:cxn ang="0">
                    <a:pos x="46" y="302"/>
                  </a:cxn>
                  <a:cxn ang="0">
                    <a:pos x="46" y="324"/>
                  </a:cxn>
                  <a:cxn ang="0">
                    <a:pos x="56" y="341"/>
                  </a:cxn>
                  <a:cxn ang="0">
                    <a:pos x="63" y="339"/>
                  </a:cxn>
                  <a:cxn ang="0">
                    <a:pos x="70" y="360"/>
                  </a:cxn>
                  <a:cxn ang="0">
                    <a:pos x="58" y="368"/>
                  </a:cxn>
                  <a:cxn ang="0">
                    <a:pos x="51" y="385"/>
                  </a:cxn>
                  <a:cxn ang="0">
                    <a:pos x="0" y="432"/>
                  </a:cxn>
                  <a:cxn ang="0">
                    <a:pos x="19" y="461"/>
                  </a:cxn>
                  <a:cxn ang="0">
                    <a:pos x="19" y="461"/>
                  </a:cxn>
                </a:cxnLst>
                <a:rect l="0" t="0" r="r" b="b"/>
                <a:pathLst>
                  <a:path w="578" h="504">
                    <a:moveTo>
                      <a:pt x="19" y="461"/>
                    </a:moveTo>
                    <a:lnTo>
                      <a:pt x="395" y="392"/>
                    </a:lnTo>
                    <a:lnTo>
                      <a:pt x="436" y="432"/>
                    </a:lnTo>
                    <a:lnTo>
                      <a:pt x="473" y="453"/>
                    </a:lnTo>
                    <a:lnTo>
                      <a:pt x="556" y="480"/>
                    </a:lnTo>
                    <a:lnTo>
                      <a:pt x="563" y="504"/>
                    </a:lnTo>
                    <a:lnTo>
                      <a:pt x="577" y="473"/>
                    </a:lnTo>
                    <a:lnTo>
                      <a:pt x="578" y="429"/>
                    </a:lnTo>
                    <a:lnTo>
                      <a:pt x="563" y="349"/>
                    </a:lnTo>
                    <a:lnTo>
                      <a:pt x="561" y="265"/>
                    </a:lnTo>
                    <a:lnTo>
                      <a:pt x="522" y="141"/>
                    </a:lnTo>
                    <a:lnTo>
                      <a:pt x="516" y="87"/>
                    </a:lnTo>
                    <a:lnTo>
                      <a:pt x="490" y="0"/>
                    </a:lnTo>
                    <a:lnTo>
                      <a:pt x="368" y="27"/>
                    </a:lnTo>
                    <a:lnTo>
                      <a:pt x="300" y="100"/>
                    </a:lnTo>
                    <a:lnTo>
                      <a:pt x="297" y="119"/>
                    </a:lnTo>
                    <a:lnTo>
                      <a:pt x="258" y="161"/>
                    </a:lnTo>
                    <a:lnTo>
                      <a:pt x="268" y="176"/>
                    </a:lnTo>
                    <a:lnTo>
                      <a:pt x="275" y="188"/>
                    </a:lnTo>
                    <a:lnTo>
                      <a:pt x="270" y="192"/>
                    </a:lnTo>
                    <a:lnTo>
                      <a:pt x="282" y="209"/>
                    </a:lnTo>
                    <a:lnTo>
                      <a:pt x="283" y="224"/>
                    </a:lnTo>
                    <a:lnTo>
                      <a:pt x="246" y="258"/>
                    </a:lnTo>
                    <a:lnTo>
                      <a:pt x="190" y="275"/>
                    </a:lnTo>
                    <a:lnTo>
                      <a:pt x="177" y="285"/>
                    </a:lnTo>
                    <a:lnTo>
                      <a:pt x="155" y="276"/>
                    </a:lnTo>
                    <a:lnTo>
                      <a:pt x="94" y="283"/>
                    </a:lnTo>
                    <a:lnTo>
                      <a:pt x="46" y="302"/>
                    </a:lnTo>
                    <a:lnTo>
                      <a:pt x="46" y="324"/>
                    </a:lnTo>
                    <a:lnTo>
                      <a:pt x="56" y="341"/>
                    </a:lnTo>
                    <a:lnTo>
                      <a:pt x="63" y="339"/>
                    </a:lnTo>
                    <a:lnTo>
                      <a:pt x="70" y="360"/>
                    </a:lnTo>
                    <a:lnTo>
                      <a:pt x="58" y="368"/>
                    </a:lnTo>
                    <a:lnTo>
                      <a:pt x="51" y="385"/>
                    </a:lnTo>
                    <a:lnTo>
                      <a:pt x="0" y="432"/>
                    </a:lnTo>
                    <a:lnTo>
                      <a:pt x="19" y="461"/>
                    </a:lnTo>
                    <a:lnTo>
                      <a:pt x="19" y="461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id="{99C2DA6D-A97F-4ADA-AD5D-9F59DA1CD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5527" y="2707137"/>
                <a:ext cx="284163" cy="163513"/>
              </a:xfrm>
              <a:custGeom>
                <a:avLst/>
                <a:gdLst/>
                <a:ahLst/>
                <a:cxnLst>
                  <a:cxn ang="0">
                    <a:pos x="13" y="103"/>
                  </a:cxn>
                  <a:cxn ang="0">
                    <a:pos x="76" y="68"/>
                  </a:cxn>
                  <a:cxn ang="0">
                    <a:pos x="118" y="47"/>
                  </a:cxn>
                  <a:cxn ang="0">
                    <a:pos x="74" y="80"/>
                  </a:cxn>
                  <a:cxn ang="0">
                    <a:pos x="78" y="81"/>
                  </a:cxn>
                  <a:cxn ang="0">
                    <a:pos x="145" y="36"/>
                  </a:cxn>
                  <a:cxn ang="0">
                    <a:pos x="179" y="5"/>
                  </a:cxn>
                  <a:cxn ang="0">
                    <a:pos x="176" y="0"/>
                  </a:cxn>
                  <a:cxn ang="0">
                    <a:pos x="145" y="17"/>
                  </a:cxn>
                  <a:cxn ang="0">
                    <a:pos x="142" y="15"/>
                  </a:cxn>
                  <a:cxn ang="0">
                    <a:pos x="127" y="36"/>
                  </a:cxn>
                  <a:cxn ang="0">
                    <a:pos x="117" y="36"/>
                  </a:cxn>
                  <a:cxn ang="0">
                    <a:pos x="140" y="0"/>
                  </a:cxn>
                  <a:cxn ang="0">
                    <a:pos x="117" y="25"/>
                  </a:cxn>
                  <a:cxn ang="0">
                    <a:pos x="35" y="54"/>
                  </a:cxn>
                  <a:cxn ang="0">
                    <a:pos x="20" y="75"/>
                  </a:cxn>
                  <a:cxn ang="0">
                    <a:pos x="6" y="78"/>
                  </a:cxn>
                  <a:cxn ang="0">
                    <a:pos x="0" y="93"/>
                  </a:cxn>
                  <a:cxn ang="0">
                    <a:pos x="13" y="103"/>
                  </a:cxn>
                  <a:cxn ang="0">
                    <a:pos x="13" y="103"/>
                  </a:cxn>
                </a:cxnLst>
                <a:rect l="0" t="0" r="r" b="b"/>
                <a:pathLst>
                  <a:path w="179" h="103">
                    <a:moveTo>
                      <a:pt x="13" y="103"/>
                    </a:moveTo>
                    <a:lnTo>
                      <a:pt x="76" y="68"/>
                    </a:lnTo>
                    <a:lnTo>
                      <a:pt x="118" y="47"/>
                    </a:lnTo>
                    <a:lnTo>
                      <a:pt x="74" y="80"/>
                    </a:lnTo>
                    <a:lnTo>
                      <a:pt x="78" y="81"/>
                    </a:lnTo>
                    <a:lnTo>
                      <a:pt x="145" y="36"/>
                    </a:lnTo>
                    <a:lnTo>
                      <a:pt x="179" y="5"/>
                    </a:lnTo>
                    <a:lnTo>
                      <a:pt x="176" y="0"/>
                    </a:lnTo>
                    <a:lnTo>
                      <a:pt x="145" y="17"/>
                    </a:lnTo>
                    <a:lnTo>
                      <a:pt x="142" y="15"/>
                    </a:lnTo>
                    <a:lnTo>
                      <a:pt x="127" y="36"/>
                    </a:lnTo>
                    <a:lnTo>
                      <a:pt x="117" y="36"/>
                    </a:lnTo>
                    <a:lnTo>
                      <a:pt x="140" y="0"/>
                    </a:lnTo>
                    <a:lnTo>
                      <a:pt x="117" y="25"/>
                    </a:lnTo>
                    <a:lnTo>
                      <a:pt x="35" y="54"/>
                    </a:lnTo>
                    <a:lnTo>
                      <a:pt x="20" y="75"/>
                    </a:lnTo>
                    <a:lnTo>
                      <a:pt x="6" y="78"/>
                    </a:lnTo>
                    <a:lnTo>
                      <a:pt x="0" y="93"/>
                    </a:lnTo>
                    <a:lnTo>
                      <a:pt x="13" y="103"/>
                    </a:lnTo>
                    <a:lnTo>
                      <a:pt x="13" y="103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Group 123">
              <a:extLst>
                <a:ext uri="{FF2B5EF4-FFF2-40B4-BE49-F238E27FC236}">
                  <a16:creationId xmlns:a16="http://schemas.microsoft.com/office/drawing/2014/main" id="{A1B62DED-7C91-4BFB-B966-6DBE1D158140}"/>
                </a:ext>
              </a:extLst>
            </p:cNvPr>
            <p:cNvGrpSpPr/>
            <p:nvPr/>
          </p:nvGrpSpPr>
          <p:grpSpPr>
            <a:xfrm>
              <a:off x="7359211" y="1842644"/>
              <a:ext cx="858838" cy="1347788"/>
              <a:chOff x="7737475" y="1708150"/>
              <a:chExt cx="858838" cy="1347788"/>
            </a:xfrm>
            <a:solidFill>
              <a:srgbClr val="0000FF"/>
            </a:solidFill>
          </p:grpSpPr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AAB167F1-D83D-48CE-96DE-14C152B13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3" y="2808288"/>
                <a:ext cx="266700" cy="247650"/>
              </a:xfrm>
              <a:custGeom>
                <a:avLst/>
                <a:gdLst/>
                <a:ahLst/>
                <a:cxnLst>
                  <a:cxn ang="0">
                    <a:pos x="15" y="112"/>
                  </a:cxn>
                  <a:cxn ang="0">
                    <a:pos x="14" y="156"/>
                  </a:cxn>
                  <a:cxn ang="0">
                    <a:pos x="27" y="153"/>
                  </a:cxn>
                  <a:cxn ang="0">
                    <a:pos x="59" y="129"/>
                  </a:cxn>
                  <a:cxn ang="0">
                    <a:pos x="70" y="109"/>
                  </a:cxn>
                  <a:cxn ang="0">
                    <a:pos x="76" y="112"/>
                  </a:cxn>
                  <a:cxn ang="0">
                    <a:pos x="121" y="100"/>
                  </a:cxn>
                  <a:cxn ang="0">
                    <a:pos x="121" y="93"/>
                  </a:cxn>
                  <a:cxn ang="0">
                    <a:pos x="129" y="97"/>
                  </a:cxn>
                  <a:cxn ang="0">
                    <a:pos x="137" y="90"/>
                  </a:cxn>
                  <a:cxn ang="0">
                    <a:pos x="149" y="88"/>
                  </a:cxn>
                  <a:cxn ang="0">
                    <a:pos x="168" y="80"/>
                  </a:cxn>
                  <a:cxn ang="0">
                    <a:pos x="151" y="0"/>
                  </a:cxn>
                  <a:cxn ang="0">
                    <a:pos x="0" y="32"/>
                  </a:cxn>
                  <a:cxn ang="0">
                    <a:pos x="15" y="112"/>
                  </a:cxn>
                  <a:cxn ang="0">
                    <a:pos x="15" y="112"/>
                  </a:cxn>
                </a:cxnLst>
                <a:rect l="0" t="0" r="r" b="b"/>
                <a:pathLst>
                  <a:path w="168" h="156">
                    <a:moveTo>
                      <a:pt x="15" y="112"/>
                    </a:moveTo>
                    <a:lnTo>
                      <a:pt x="14" y="156"/>
                    </a:lnTo>
                    <a:lnTo>
                      <a:pt x="27" y="153"/>
                    </a:lnTo>
                    <a:lnTo>
                      <a:pt x="59" y="129"/>
                    </a:lnTo>
                    <a:lnTo>
                      <a:pt x="70" y="109"/>
                    </a:lnTo>
                    <a:lnTo>
                      <a:pt x="76" y="112"/>
                    </a:lnTo>
                    <a:lnTo>
                      <a:pt x="121" y="100"/>
                    </a:lnTo>
                    <a:lnTo>
                      <a:pt x="121" y="93"/>
                    </a:lnTo>
                    <a:lnTo>
                      <a:pt x="129" y="97"/>
                    </a:lnTo>
                    <a:lnTo>
                      <a:pt x="137" y="90"/>
                    </a:lnTo>
                    <a:lnTo>
                      <a:pt x="149" y="88"/>
                    </a:lnTo>
                    <a:lnTo>
                      <a:pt x="168" y="80"/>
                    </a:lnTo>
                    <a:lnTo>
                      <a:pt x="151" y="0"/>
                    </a:lnTo>
                    <a:lnTo>
                      <a:pt x="0" y="32"/>
                    </a:lnTo>
                    <a:lnTo>
                      <a:pt x="15" y="112"/>
                    </a:lnTo>
                    <a:lnTo>
                      <a:pt x="15" y="112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CF21E046-40EC-49E2-8B6E-BCA38693B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3075" y="2795588"/>
                <a:ext cx="119063" cy="139700"/>
              </a:xfrm>
              <a:custGeom>
                <a:avLst/>
                <a:gdLst/>
                <a:ahLst/>
                <a:cxnLst>
                  <a:cxn ang="0">
                    <a:pos x="17" y="88"/>
                  </a:cxn>
                  <a:cxn ang="0">
                    <a:pos x="48" y="76"/>
                  </a:cxn>
                  <a:cxn ang="0">
                    <a:pos x="49" y="40"/>
                  </a:cxn>
                  <a:cxn ang="0">
                    <a:pos x="58" y="49"/>
                  </a:cxn>
                  <a:cxn ang="0">
                    <a:pos x="59" y="66"/>
                  </a:cxn>
                  <a:cxn ang="0">
                    <a:pos x="66" y="64"/>
                  </a:cxn>
                  <a:cxn ang="0">
                    <a:pos x="75" y="49"/>
                  </a:cxn>
                  <a:cxn ang="0">
                    <a:pos x="66" y="30"/>
                  </a:cxn>
                  <a:cxn ang="0">
                    <a:pos x="49" y="27"/>
                  </a:cxn>
                  <a:cxn ang="0">
                    <a:pos x="37" y="3"/>
                  </a:cxn>
                  <a:cxn ang="0">
                    <a:pos x="27" y="0"/>
                  </a:cxn>
                  <a:cxn ang="0">
                    <a:pos x="0" y="8"/>
                  </a:cxn>
                  <a:cxn ang="0">
                    <a:pos x="17" y="88"/>
                  </a:cxn>
                  <a:cxn ang="0">
                    <a:pos x="17" y="88"/>
                  </a:cxn>
                </a:cxnLst>
                <a:rect l="0" t="0" r="r" b="b"/>
                <a:pathLst>
                  <a:path w="75" h="88">
                    <a:moveTo>
                      <a:pt x="17" y="88"/>
                    </a:moveTo>
                    <a:lnTo>
                      <a:pt x="48" y="76"/>
                    </a:lnTo>
                    <a:lnTo>
                      <a:pt x="49" y="40"/>
                    </a:lnTo>
                    <a:lnTo>
                      <a:pt x="58" y="49"/>
                    </a:lnTo>
                    <a:lnTo>
                      <a:pt x="59" y="66"/>
                    </a:lnTo>
                    <a:lnTo>
                      <a:pt x="66" y="64"/>
                    </a:lnTo>
                    <a:lnTo>
                      <a:pt x="75" y="49"/>
                    </a:lnTo>
                    <a:lnTo>
                      <a:pt x="66" y="30"/>
                    </a:lnTo>
                    <a:lnTo>
                      <a:pt x="49" y="27"/>
                    </a:lnTo>
                    <a:lnTo>
                      <a:pt x="37" y="3"/>
                    </a:lnTo>
                    <a:lnTo>
                      <a:pt x="27" y="0"/>
                    </a:lnTo>
                    <a:lnTo>
                      <a:pt x="0" y="8"/>
                    </a:lnTo>
                    <a:lnTo>
                      <a:pt x="17" y="88"/>
                    </a:lnTo>
                    <a:lnTo>
                      <a:pt x="17" y="88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Freeform 58">
                <a:extLst>
                  <a:ext uri="{FF2B5EF4-FFF2-40B4-BE49-F238E27FC236}">
                    <a16:creationId xmlns:a16="http://schemas.microsoft.com/office/drawing/2014/main" id="{ED4F9447-294C-46E4-8256-16E37DDC8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188" y="2620963"/>
                <a:ext cx="517525" cy="252413"/>
              </a:xfrm>
              <a:custGeom>
                <a:avLst/>
                <a:gdLst/>
                <a:ahLst/>
                <a:cxnLst>
                  <a:cxn ang="0">
                    <a:pos x="2" y="150"/>
                  </a:cxn>
                  <a:cxn ang="0">
                    <a:pos x="153" y="118"/>
                  </a:cxn>
                  <a:cxn ang="0">
                    <a:pos x="180" y="110"/>
                  </a:cxn>
                  <a:cxn ang="0">
                    <a:pos x="190" y="113"/>
                  </a:cxn>
                  <a:cxn ang="0">
                    <a:pos x="202" y="137"/>
                  </a:cxn>
                  <a:cxn ang="0">
                    <a:pos x="219" y="140"/>
                  </a:cxn>
                  <a:cxn ang="0">
                    <a:pos x="228" y="159"/>
                  </a:cxn>
                  <a:cxn ang="0">
                    <a:pos x="240" y="159"/>
                  </a:cxn>
                  <a:cxn ang="0">
                    <a:pos x="251" y="142"/>
                  </a:cxn>
                  <a:cxn ang="0">
                    <a:pos x="255" y="127"/>
                  </a:cxn>
                  <a:cxn ang="0">
                    <a:pos x="268" y="147"/>
                  </a:cxn>
                  <a:cxn ang="0">
                    <a:pos x="326" y="128"/>
                  </a:cxn>
                  <a:cxn ang="0">
                    <a:pos x="324" y="106"/>
                  </a:cxn>
                  <a:cxn ang="0">
                    <a:pos x="307" y="77"/>
                  </a:cxn>
                  <a:cxn ang="0">
                    <a:pos x="297" y="74"/>
                  </a:cxn>
                  <a:cxn ang="0">
                    <a:pos x="289" y="74"/>
                  </a:cxn>
                  <a:cxn ang="0">
                    <a:pos x="290" y="81"/>
                  </a:cxn>
                  <a:cxn ang="0">
                    <a:pos x="304" y="83"/>
                  </a:cxn>
                  <a:cxn ang="0">
                    <a:pos x="309" y="110"/>
                  </a:cxn>
                  <a:cxn ang="0">
                    <a:pos x="285" y="120"/>
                  </a:cxn>
                  <a:cxn ang="0">
                    <a:pos x="251" y="98"/>
                  </a:cxn>
                  <a:cxn ang="0">
                    <a:pos x="240" y="74"/>
                  </a:cxn>
                  <a:cxn ang="0">
                    <a:pos x="224" y="66"/>
                  </a:cxn>
                  <a:cxn ang="0">
                    <a:pos x="223" y="74"/>
                  </a:cxn>
                  <a:cxn ang="0">
                    <a:pos x="209" y="61"/>
                  </a:cxn>
                  <a:cxn ang="0">
                    <a:pos x="221" y="44"/>
                  </a:cxn>
                  <a:cxn ang="0">
                    <a:pos x="231" y="27"/>
                  </a:cxn>
                  <a:cxn ang="0">
                    <a:pos x="211" y="0"/>
                  </a:cxn>
                  <a:cxn ang="0">
                    <a:pos x="180" y="22"/>
                  </a:cxn>
                  <a:cxn ang="0">
                    <a:pos x="72" y="50"/>
                  </a:cxn>
                  <a:cxn ang="0">
                    <a:pos x="0" y="66"/>
                  </a:cxn>
                  <a:cxn ang="0">
                    <a:pos x="2" y="150"/>
                  </a:cxn>
                  <a:cxn ang="0">
                    <a:pos x="2" y="150"/>
                  </a:cxn>
                </a:cxnLst>
                <a:rect l="0" t="0" r="r" b="b"/>
                <a:pathLst>
                  <a:path w="326" h="159">
                    <a:moveTo>
                      <a:pt x="2" y="150"/>
                    </a:moveTo>
                    <a:lnTo>
                      <a:pt x="153" y="118"/>
                    </a:lnTo>
                    <a:lnTo>
                      <a:pt x="180" y="110"/>
                    </a:lnTo>
                    <a:lnTo>
                      <a:pt x="190" y="113"/>
                    </a:lnTo>
                    <a:lnTo>
                      <a:pt x="202" y="137"/>
                    </a:lnTo>
                    <a:lnTo>
                      <a:pt x="219" y="140"/>
                    </a:lnTo>
                    <a:lnTo>
                      <a:pt x="228" y="159"/>
                    </a:lnTo>
                    <a:lnTo>
                      <a:pt x="240" y="159"/>
                    </a:lnTo>
                    <a:lnTo>
                      <a:pt x="251" y="142"/>
                    </a:lnTo>
                    <a:lnTo>
                      <a:pt x="255" y="127"/>
                    </a:lnTo>
                    <a:lnTo>
                      <a:pt x="268" y="147"/>
                    </a:lnTo>
                    <a:lnTo>
                      <a:pt x="326" y="128"/>
                    </a:lnTo>
                    <a:lnTo>
                      <a:pt x="324" y="106"/>
                    </a:lnTo>
                    <a:lnTo>
                      <a:pt x="307" y="77"/>
                    </a:lnTo>
                    <a:lnTo>
                      <a:pt x="297" y="74"/>
                    </a:lnTo>
                    <a:lnTo>
                      <a:pt x="289" y="74"/>
                    </a:lnTo>
                    <a:lnTo>
                      <a:pt x="290" y="81"/>
                    </a:lnTo>
                    <a:lnTo>
                      <a:pt x="304" y="83"/>
                    </a:lnTo>
                    <a:lnTo>
                      <a:pt x="309" y="110"/>
                    </a:lnTo>
                    <a:lnTo>
                      <a:pt x="285" y="120"/>
                    </a:lnTo>
                    <a:lnTo>
                      <a:pt x="251" y="98"/>
                    </a:lnTo>
                    <a:lnTo>
                      <a:pt x="240" y="74"/>
                    </a:lnTo>
                    <a:lnTo>
                      <a:pt x="224" y="66"/>
                    </a:lnTo>
                    <a:lnTo>
                      <a:pt x="223" y="74"/>
                    </a:lnTo>
                    <a:lnTo>
                      <a:pt x="209" y="61"/>
                    </a:lnTo>
                    <a:lnTo>
                      <a:pt x="221" y="44"/>
                    </a:lnTo>
                    <a:lnTo>
                      <a:pt x="231" y="27"/>
                    </a:lnTo>
                    <a:lnTo>
                      <a:pt x="211" y="0"/>
                    </a:lnTo>
                    <a:lnTo>
                      <a:pt x="180" y="22"/>
                    </a:lnTo>
                    <a:lnTo>
                      <a:pt x="72" y="50"/>
                    </a:lnTo>
                    <a:lnTo>
                      <a:pt x="0" y="66"/>
                    </a:lnTo>
                    <a:lnTo>
                      <a:pt x="2" y="150"/>
                    </a:lnTo>
                    <a:lnTo>
                      <a:pt x="2" y="15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B9FCFDC8-C5B0-4144-B98E-F7BB2B886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113" y="2867025"/>
                <a:ext cx="44450" cy="349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1" y="0"/>
                  </a:cxn>
                  <a:cxn ang="0">
                    <a:pos x="28" y="11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28" h="22">
                    <a:moveTo>
                      <a:pt x="0" y="22"/>
                    </a:moveTo>
                    <a:lnTo>
                      <a:pt x="11" y="0"/>
                    </a:lnTo>
                    <a:lnTo>
                      <a:pt x="28" y="11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3EE77912-0A2D-4A54-AC27-ED240FD9B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1838" y="2862263"/>
                <a:ext cx="38100" cy="26988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3" y="0"/>
                  </a:cxn>
                  <a:cxn ang="0">
                    <a:pos x="24" y="12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24" h="17">
                    <a:moveTo>
                      <a:pt x="0" y="17"/>
                    </a:moveTo>
                    <a:lnTo>
                      <a:pt x="13" y="0"/>
                    </a:lnTo>
                    <a:lnTo>
                      <a:pt x="24" y="1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0EFA5FBC-A6F8-4892-AEB8-D8D6F8D7E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7475" y="2246313"/>
                <a:ext cx="250825" cy="479425"/>
              </a:xfrm>
              <a:custGeom>
                <a:avLst/>
                <a:gdLst/>
                <a:ahLst/>
                <a:cxnLst>
                  <a:cxn ang="0">
                    <a:pos x="26" y="124"/>
                  </a:cxn>
                  <a:cxn ang="0">
                    <a:pos x="32" y="178"/>
                  </a:cxn>
                  <a:cxn ang="0">
                    <a:pos x="71" y="302"/>
                  </a:cxn>
                  <a:cxn ang="0">
                    <a:pos x="143" y="286"/>
                  </a:cxn>
                  <a:cxn ang="0">
                    <a:pos x="138" y="110"/>
                  </a:cxn>
                  <a:cxn ang="0">
                    <a:pos x="155" y="75"/>
                  </a:cxn>
                  <a:cxn ang="0">
                    <a:pos x="158" y="0"/>
                  </a:cxn>
                  <a:cxn ang="0">
                    <a:pos x="0" y="37"/>
                  </a:cxn>
                  <a:cxn ang="0">
                    <a:pos x="26" y="124"/>
                  </a:cxn>
                  <a:cxn ang="0">
                    <a:pos x="26" y="124"/>
                  </a:cxn>
                </a:cxnLst>
                <a:rect l="0" t="0" r="r" b="b"/>
                <a:pathLst>
                  <a:path w="158" h="302">
                    <a:moveTo>
                      <a:pt x="26" y="124"/>
                    </a:moveTo>
                    <a:lnTo>
                      <a:pt x="32" y="178"/>
                    </a:lnTo>
                    <a:lnTo>
                      <a:pt x="71" y="302"/>
                    </a:lnTo>
                    <a:lnTo>
                      <a:pt x="143" y="286"/>
                    </a:lnTo>
                    <a:lnTo>
                      <a:pt x="138" y="110"/>
                    </a:lnTo>
                    <a:lnTo>
                      <a:pt x="155" y="75"/>
                    </a:lnTo>
                    <a:lnTo>
                      <a:pt x="158" y="0"/>
                    </a:lnTo>
                    <a:lnTo>
                      <a:pt x="0" y="37"/>
                    </a:lnTo>
                    <a:lnTo>
                      <a:pt x="26" y="124"/>
                    </a:lnTo>
                    <a:lnTo>
                      <a:pt x="26" y="124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Freeform 62">
                <a:extLst>
                  <a:ext uri="{FF2B5EF4-FFF2-40B4-BE49-F238E27FC236}">
                    <a16:creationId xmlns:a16="http://schemas.microsoft.com/office/drawing/2014/main" id="{8CD9B243-E41B-42EC-B910-238257697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6550" y="2176463"/>
                <a:ext cx="230188" cy="523875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" y="119"/>
                  </a:cxn>
                  <a:cxn ang="0">
                    <a:pos x="20" y="44"/>
                  </a:cxn>
                  <a:cxn ang="0">
                    <a:pos x="18" y="15"/>
                  </a:cxn>
                  <a:cxn ang="0">
                    <a:pos x="47" y="0"/>
                  </a:cxn>
                  <a:cxn ang="0">
                    <a:pos x="113" y="207"/>
                  </a:cxn>
                  <a:cxn ang="0">
                    <a:pos x="145" y="251"/>
                  </a:cxn>
                  <a:cxn ang="0">
                    <a:pos x="144" y="280"/>
                  </a:cxn>
                  <a:cxn ang="0">
                    <a:pos x="113" y="302"/>
                  </a:cxn>
                  <a:cxn ang="0">
                    <a:pos x="5" y="330"/>
                  </a:cxn>
                  <a:cxn ang="0">
                    <a:pos x="0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5" h="330">
                    <a:moveTo>
                      <a:pt x="0" y="154"/>
                    </a:moveTo>
                    <a:lnTo>
                      <a:pt x="17" y="119"/>
                    </a:lnTo>
                    <a:lnTo>
                      <a:pt x="20" y="44"/>
                    </a:lnTo>
                    <a:lnTo>
                      <a:pt x="18" y="15"/>
                    </a:lnTo>
                    <a:lnTo>
                      <a:pt x="47" y="0"/>
                    </a:lnTo>
                    <a:lnTo>
                      <a:pt x="113" y="207"/>
                    </a:lnTo>
                    <a:lnTo>
                      <a:pt x="145" y="251"/>
                    </a:lnTo>
                    <a:lnTo>
                      <a:pt x="144" y="280"/>
                    </a:lnTo>
                    <a:lnTo>
                      <a:pt x="113" y="302"/>
                    </a:lnTo>
                    <a:lnTo>
                      <a:pt x="5" y="330"/>
                    </a:lnTo>
                    <a:lnTo>
                      <a:pt x="0" y="154"/>
                    </a:lnTo>
                    <a:lnTo>
                      <a:pt x="0" y="154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33039C7B-3674-4385-AC32-7C9E13E43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1163" y="1708150"/>
                <a:ext cx="565150" cy="866775"/>
              </a:xfrm>
              <a:custGeom>
                <a:avLst/>
                <a:gdLst/>
                <a:ahLst/>
                <a:cxnLst>
                  <a:cxn ang="0">
                    <a:pos x="0" y="295"/>
                  </a:cxn>
                  <a:cxn ang="0">
                    <a:pos x="20" y="297"/>
                  </a:cxn>
                  <a:cxn ang="0">
                    <a:pos x="22" y="261"/>
                  </a:cxn>
                  <a:cxn ang="0">
                    <a:pos x="48" y="212"/>
                  </a:cxn>
                  <a:cxn ang="0">
                    <a:pos x="36" y="176"/>
                  </a:cxn>
                  <a:cxn ang="0">
                    <a:pos x="87" y="5"/>
                  </a:cxn>
                  <a:cxn ang="0">
                    <a:pos x="97" y="5"/>
                  </a:cxn>
                  <a:cxn ang="0">
                    <a:pos x="102" y="27"/>
                  </a:cxn>
                  <a:cxn ang="0">
                    <a:pos x="153" y="9"/>
                  </a:cxn>
                  <a:cxn ang="0">
                    <a:pos x="154" y="0"/>
                  </a:cxn>
                  <a:cxn ang="0">
                    <a:pos x="195" y="9"/>
                  </a:cxn>
                  <a:cxn ang="0">
                    <a:pos x="261" y="178"/>
                  </a:cxn>
                  <a:cxn ang="0">
                    <a:pos x="292" y="180"/>
                  </a:cxn>
                  <a:cxn ang="0">
                    <a:pos x="346" y="242"/>
                  </a:cxn>
                  <a:cxn ang="0">
                    <a:pos x="339" y="254"/>
                  </a:cxn>
                  <a:cxn ang="0">
                    <a:pos x="356" y="254"/>
                  </a:cxn>
                  <a:cxn ang="0">
                    <a:pos x="344" y="285"/>
                  </a:cxn>
                  <a:cxn ang="0">
                    <a:pos x="317" y="303"/>
                  </a:cxn>
                  <a:cxn ang="0">
                    <a:pos x="285" y="320"/>
                  </a:cxn>
                  <a:cxn ang="0">
                    <a:pos x="281" y="341"/>
                  </a:cxn>
                  <a:cxn ang="0">
                    <a:pos x="266" y="322"/>
                  </a:cxn>
                  <a:cxn ang="0">
                    <a:pos x="237" y="344"/>
                  </a:cxn>
                  <a:cxn ang="0">
                    <a:pos x="226" y="344"/>
                  </a:cxn>
                  <a:cxn ang="0">
                    <a:pos x="214" y="330"/>
                  </a:cxn>
                  <a:cxn ang="0">
                    <a:pos x="207" y="397"/>
                  </a:cxn>
                  <a:cxn ang="0">
                    <a:pos x="181" y="407"/>
                  </a:cxn>
                  <a:cxn ang="0">
                    <a:pos x="170" y="432"/>
                  </a:cxn>
                  <a:cxn ang="0">
                    <a:pos x="154" y="432"/>
                  </a:cxn>
                  <a:cxn ang="0">
                    <a:pos x="119" y="469"/>
                  </a:cxn>
                  <a:cxn ang="0">
                    <a:pos x="117" y="500"/>
                  </a:cxn>
                  <a:cxn ang="0">
                    <a:pos x="109" y="512"/>
                  </a:cxn>
                  <a:cxn ang="0">
                    <a:pos x="98" y="546"/>
                  </a:cxn>
                  <a:cxn ang="0">
                    <a:pos x="66" y="502"/>
                  </a:cxn>
                  <a:cxn ang="0">
                    <a:pos x="0" y="295"/>
                  </a:cxn>
                  <a:cxn ang="0">
                    <a:pos x="0" y="295"/>
                  </a:cxn>
                </a:cxnLst>
                <a:rect l="0" t="0" r="r" b="b"/>
                <a:pathLst>
                  <a:path w="356" h="546">
                    <a:moveTo>
                      <a:pt x="0" y="295"/>
                    </a:moveTo>
                    <a:lnTo>
                      <a:pt x="20" y="297"/>
                    </a:lnTo>
                    <a:lnTo>
                      <a:pt x="22" y="261"/>
                    </a:lnTo>
                    <a:lnTo>
                      <a:pt x="48" y="212"/>
                    </a:lnTo>
                    <a:lnTo>
                      <a:pt x="36" y="176"/>
                    </a:lnTo>
                    <a:lnTo>
                      <a:pt x="87" y="5"/>
                    </a:lnTo>
                    <a:lnTo>
                      <a:pt x="97" y="5"/>
                    </a:lnTo>
                    <a:lnTo>
                      <a:pt x="102" y="27"/>
                    </a:lnTo>
                    <a:lnTo>
                      <a:pt x="153" y="9"/>
                    </a:lnTo>
                    <a:lnTo>
                      <a:pt x="154" y="0"/>
                    </a:lnTo>
                    <a:lnTo>
                      <a:pt x="195" y="9"/>
                    </a:lnTo>
                    <a:lnTo>
                      <a:pt x="261" y="178"/>
                    </a:lnTo>
                    <a:lnTo>
                      <a:pt x="292" y="180"/>
                    </a:lnTo>
                    <a:lnTo>
                      <a:pt x="346" y="242"/>
                    </a:lnTo>
                    <a:lnTo>
                      <a:pt x="339" y="254"/>
                    </a:lnTo>
                    <a:lnTo>
                      <a:pt x="356" y="254"/>
                    </a:lnTo>
                    <a:lnTo>
                      <a:pt x="344" y="285"/>
                    </a:lnTo>
                    <a:lnTo>
                      <a:pt x="317" y="303"/>
                    </a:lnTo>
                    <a:lnTo>
                      <a:pt x="285" y="320"/>
                    </a:lnTo>
                    <a:lnTo>
                      <a:pt x="281" y="341"/>
                    </a:lnTo>
                    <a:lnTo>
                      <a:pt x="266" y="322"/>
                    </a:lnTo>
                    <a:lnTo>
                      <a:pt x="237" y="344"/>
                    </a:lnTo>
                    <a:lnTo>
                      <a:pt x="226" y="344"/>
                    </a:lnTo>
                    <a:lnTo>
                      <a:pt x="214" y="330"/>
                    </a:lnTo>
                    <a:lnTo>
                      <a:pt x="207" y="397"/>
                    </a:lnTo>
                    <a:lnTo>
                      <a:pt x="181" y="407"/>
                    </a:lnTo>
                    <a:lnTo>
                      <a:pt x="170" y="432"/>
                    </a:lnTo>
                    <a:lnTo>
                      <a:pt x="154" y="432"/>
                    </a:lnTo>
                    <a:lnTo>
                      <a:pt x="119" y="469"/>
                    </a:lnTo>
                    <a:lnTo>
                      <a:pt x="117" y="500"/>
                    </a:lnTo>
                    <a:lnTo>
                      <a:pt x="109" y="512"/>
                    </a:lnTo>
                    <a:lnTo>
                      <a:pt x="98" y="546"/>
                    </a:lnTo>
                    <a:lnTo>
                      <a:pt x="66" y="502"/>
                    </a:lnTo>
                    <a:lnTo>
                      <a:pt x="0" y="295"/>
                    </a:lnTo>
                    <a:lnTo>
                      <a:pt x="0" y="295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812916E-EE87-4126-AC6A-84E9B604B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70" y="2774529"/>
              <a:ext cx="1227137" cy="2041525"/>
            </a:xfrm>
            <a:custGeom>
              <a:avLst/>
              <a:gdLst>
                <a:gd name="T0" fmla="*/ 68043401 w 773"/>
                <a:gd name="T1" fmla="*/ 657761524 h 1286"/>
                <a:gd name="T2" fmla="*/ 12599981 w 773"/>
                <a:gd name="T3" fmla="*/ 909775664 h 1286"/>
                <a:gd name="T4" fmla="*/ 199091456 w 773"/>
                <a:gd name="T5" fmla="*/ 1315521460 h 1286"/>
                <a:gd name="T6" fmla="*/ 234373667 w 773"/>
                <a:gd name="T7" fmla="*/ 1290319907 h 1286"/>
                <a:gd name="T8" fmla="*/ 289817065 w 773"/>
                <a:gd name="T9" fmla="*/ 1461690467 h 1286"/>
                <a:gd name="T10" fmla="*/ 199091456 w 773"/>
                <a:gd name="T11" fmla="*/ 1340723013 h 1286"/>
                <a:gd name="T12" fmla="*/ 178930220 w 773"/>
                <a:gd name="T13" fmla="*/ 1529735454 h 1286"/>
                <a:gd name="T14" fmla="*/ 282257395 w 773"/>
                <a:gd name="T15" fmla="*/ 1645661010 h 1286"/>
                <a:gd name="T16" fmla="*/ 214212432 w 773"/>
                <a:gd name="T17" fmla="*/ 1801911035 h 1286"/>
                <a:gd name="T18" fmla="*/ 418345833 w 773"/>
                <a:gd name="T19" fmla="*/ 2147483647 h 1286"/>
                <a:gd name="T20" fmla="*/ 370462006 w 773"/>
                <a:gd name="T21" fmla="*/ 2147483647 h 1286"/>
                <a:gd name="T22" fmla="*/ 640119423 w 773"/>
                <a:gd name="T23" fmla="*/ 2147483647 h 1286"/>
                <a:gd name="T24" fmla="*/ 738404652 w 773"/>
                <a:gd name="T25" fmla="*/ 2147483647 h 1286"/>
                <a:gd name="T26" fmla="*/ 849291645 w 773"/>
                <a:gd name="T27" fmla="*/ 2147483647 h 1286"/>
                <a:gd name="T28" fmla="*/ 854331954 w 773"/>
                <a:gd name="T29" fmla="*/ 2147483647 h 1286"/>
                <a:gd name="T30" fmla="*/ 927417226 w 773"/>
                <a:gd name="T31" fmla="*/ 2147483647 h 1286"/>
                <a:gd name="T32" fmla="*/ 1083666801 w 773"/>
                <a:gd name="T33" fmla="*/ 2147483647 h 1286"/>
                <a:gd name="T34" fmla="*/ 1083666801 w 773"/>
                <a:gd name="T35" fmla="*/ 2147483647 h 1286"/>
                <a:gd name="T36" fmla="*/ 1776708871 w 773"/>
                <a:gd name="T37" fmla="*/ 2147483647 h 1286"/>
                <a:gd name="T38" fmla="*/ 1733867040 w 773"/>
                <a:gd name="T39" fmla="*/ 2147483647 h 1286"/>
                <a:gd name="T40" fmla="*/ 1756547636 w 773"/>
                <a:gd name="T41" fmla="*/ 2147483647 h 1286"/>
                <a:gd name="T42" fmla="*/ 1867434431 w 773"/>
                <a:gd name="T43" fmla="*/ 2147483647 h 1286"/>
                <a:gd name="T44" fmla="*/ 1948079372 w 773"/>
                <a:gd name="T45" fmla="*/ 2147483647 h 1286"/>
                <a:gd name="T46" fmla="*/ 1900197232 w 773"/>
                <a:gd name="T47" fmla="*/ 2147483647 h 1286"/>
                <a:gd name="T48" fmla="*/ 1867434431 w 773"/>
                <a:gd name="T49" fmla="*/ 2147483647 h 1286"/>
                <a:gd name="T50" fmla="*/ 874493189 w 773"/>
                <a:gd name="T51" fmla="*/ 1116428398 h 1286"/>
                <a:gd name="T52" fmla="*/ 1106347397 w 773"/>
                <a:gd name="T53" fmla="*/ 252015629 h 1286"/>
                <a:gd name="T54" fmla="*/ 186491477 w 773"/>
                <a:gd name="T55" fmla="*/ 0 h 1286"/>
                <a:gd name="T56" fmla="*/ 161289933 w 773"/>
                <a:gd name="T57" fmla="*/ 52922492 h 1286"/>
                <a:gd name="T58" fmla="*/ 0 w 773"/>
                <a:gd name="T59" fmla="*/ 430945960 h 1286"/>
                <a:gd name="T60" fmla="*/ 68043401 w 773"/>
                <a:gd name="T61" fmla="*/ 657761524 h 1286"/>
                <a:gd name="T62" fmla="*/ 68043401 w 773"/>
                <a:gd name="T63" fmla="*/ 657761524 h 12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3"/>
                <a:gd name="T97" fmla="*/ 0 h 1286"/>
                <a:gd name="T98" fmla="*/ 773 w 773"/>
                <a:gd name="T99" fmla="*/ 1286 h 12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3" h="1286">
                  <a:moveTo>
                    <a:pt x="27" y="261"/>
                  </a:moveTo>
                  <a:lnTo>
                    <a:pt x="5" y="361"/>
                  </a:lnTo>
                  <a:lnTo>
                    <a:pt x="79" y="522"/>
                  </a:lnTo>
                  <a:lnTo>
                    <a:pt x="93" y="512"/>
                  </a:lnTo>
                  <a:lnTo>
                    <a:pt x="115" y="580"/>
                  </a:lnTo>
                  <a:lnTo>
                    <a:pt x="79" y="532"/>
                  </a:lnTo>
                  <a:lnTo>
                    <a:pt x="71" y="607"/>
                  </a:lnTo>
                  <a:lnTo>
                    <a:pt x="112" y="653"/>
                  </a:lnTo>
                  <a:lnTo>
                    <a:pt x="85" y="715"/>
                  </a:lnTo>
                  <a:lnTo>
                    <a:pt x="166" y="887"/>
                  </a:lnTo>
                  <a:lnTo>
                    <a:pt x="147" y="949"/>
                  </a:lnTo>
                  <a:lnTo>
                    <a:pt x="254" y="998"/>
                  </a:lnTo>
                  <a:lnTo>
                    <a:pt x="293" y="1049"/>
                  </a:lnTo>
                  <a:lnTo>
                    <a:pt x="337" y="1066"/>
                  </a:lnTo>
                  <a:lnTo>
                    <a:pt x="339" y="1097"/>
                  </a:lnTo>
                  <a:lnTo>
                    <a:pt x="368" y="1103"/>
                  </a:lnTo>
                  <a:lnTo>
                    <a:pt x="430" y="1202"/>
                  </a:lnTo>
                  <a:lnTo>
                    <a:pt x="430" y="1271"/>
                  </a:lnTo>
                  <a:lnTo>
                    <a:pt x="705" y="1286"/>
                  </a:lnTo>
                  <a:lnTo>
                    <a:pt x="688" y="1258"/>
                  </a:lnTo>
                  <a:lnTo>
                    <a:pt x="697" y="1217"/>
                  </a:lnTo>
                  <a:lnTo>
                    <a:pt x="741" y="1146"/>
                  </a:lnTo>
                  <a:lnTo>
                    <a:pt x="773" y="1127"/>
                  </a:lnTo>
                  <a:lnTo>
                    <a:pt x="754" y="1102"/>
                  </a:lnTo>
                  <a:lnTo>
                    <a:pt x="741" y="1032"/>
                  </a:lnTo>
                  <a:lnTo>
                    <a:pt x="347" y="443"/>
                  </a:lnTo>
                  <a:lnTo>
                    <a:pt x="439" y="100"/>
                  </a:lnTo>
                  <a:lnTo>
                    <a:pt x="74" y="0"/>
                  </a:lnTo>
                  <a:lnTo>
                    <a:pt x="64" y="21"/>
                  </a:lnTo>
                  <a:lnTo>
                    <a:pt x="0" y="171"/>
                  </a:lnTo>
                  <a:lnTo>
                    <a:pt x="27" y="261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44" name="Group 176">
              <a:extLst>
                <a:ext uri="{FF2B5EF4-FFF2-40B4-BE49-F238E27FC236}">
                  <a16:creationId xmlns:a16="http://schemas.microsoft.com/office/drawing/2014/main" id="{E8B8C40B-E091-4A8B-93C7-1A6C4F2FB115}"/>
                </a:ext>
              </a:extLst>
            </p:cNvPr>
            <p:cNvGrpSpPr/>
            <p:nvPr/>
          </p:nvGrpSpPr>
          <p:grpSpPr>
            <a:xfrm>
              <a:off x="1263665" y="1741044"/>
              <a:ext cx="2120901" cy="2549525"/>
              <a:chOff x="1518852" y="1634715"/>
              <a:chExt cx="2120901" cy="2549525"/>
            </a:xfrm>
          </p:grpSpPr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AC6F5298-E038-4319-B3B1-E476E476B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852" y="1634715"/>
                <a:ext cx="925513" cy="1449388"/>
              </a:xfrm>
              <a:custGeom>
                <a:avLst/>
                <a:gdLst/>
                <a:ahLst/>
                <a:cxnLst>
                  <a:cxn ang="0">
                    <a:pos x="0" y="810"/>
                  </a:cxn>
                  <a:cxn ang="0">
                    <a:pos x="47" y="617"/>
                  </a:cxn>
                  <a:cxn ang="0">
                    <a:pos x="71" y="562"/>
                  </a:cxn>
                  <a:cxn ang="0">
                    <a:pos x="49" y="539"/>
                  </a:cxn>
                  <a:cxn ang="0">
                    <a:pos x="54" y="515"/>
                  </a:cxn>
                  <a:cxn ang="0">
                    <a:pos x="91" y="483"/>
                  </a:cxn>
                  <a:cxn ang="0">
                    <a:pos x="149" y="395"/>
                  </a:cxn>
                  <a:cxn ang="0">
                    <a:pos x="128" y="366"/>
                  </a:cxn>
                  <a:cxn ang="0">
                    <a:pos x="120" y="346"/>
                  </a:cxn>
                  <a:cxn ang="0">
                    <a:pos x="123" y="296"/>
                  </a:cxn>
                  <a:cxn ang="0">
                    <a:pos x="195" y="0"/>
                  </a:cxn>
                  <a:cxn ang="0">
                    <a:pos x="271" y="15"/>
                  </a:cxn>
                  <a:cxn ang="0">
                    <a:pos x="245" y="132"/>
                  </a:cxn>
                  <a:cxn ang="0">
                    <a:pos x="262" y="173"/>
                  </a:cxn>
                  <a:cxn ang="0">
                    <a:pos x="264" y="198"/>
                  </a:cxn>
                  <a:cxn ang="0">
                    <a:pos x="256" y="203"/>
                  </a:cxn>
                  <a:cxn ang="0">
                    <a:pos x="284" y="230"/>
                  </a:cxn>
                  <a:cxn ang="0">
                    <a:pos x="315" y="305"/>
                  </a:cxn>
                  <a:cxn ang="0">
                    <a:pos x="325" y="371"/>
                  </a:cxn>
                  <a:cxn ang="0">
                    <a:pos x="330" y="407"/>
                  </a:cxn>
                  <a:cxn ang="0">
                    <a:pos x="308" y="440"/>
                  </a:cxn>
                  <a:cxn ang="0">
                    <a:pos x="323" y="456"/>
                  </a:cxn>
                  <a:cxn ang="0">
                    <a:pos x="364" y="434"/>
                  </a:cxn>
                  <a:cxn ang="0">
                    <a:pos x="391" y="551"/>
                  </a:cxn>
                  <a:cxn ang="0">
                    <a:pos x="410" y="556"/>
                  </a:cxn>
                  <a:cxn ang="0">
                    <a:pos x="413" y="590"/>
                  </a:cxn>
                  <a:cxn ang="0">
                    <a:pos x="466" y="603"/>
                  </a:cxn>
                  <a:cxn ang="0">
                    <a:pos x="547" y="605"/>
                  </a:cxn>
                  <a:cxn ang="0">
                    <a:pos x="583" y="620"/>
                  </a:cxn>
                  <a:cxn ang="0">
                    <a:pos x="532" y="913"/>
                  </a:cxn>
                  <a:cxn ang="0">
                    <a:pos x="264" y="866"/>
                  </a:cxn>
                  <a:cxn ang="0">
                    <a:pos x="0" y="810"/>
                  </a:cxn>
                  <a:cxn ang="0">
                    <a:pos x="0" y="810"/>
                  </a:cxn>
                </a:cxnLst>
                <a:rect l="0" t="0" r="r" b="b"/>
                <a:pathLst>
                  <a:path w="583" h="913">
                    <a:moveTo>
                      <a:pt x="0" y="810"/>
                    </a:moveTo>
                    <a:lnTo>
                      <a:pt x="47" y="617"/>
                    </a:lnTo>
                    <a:lnTo>
                      <a:pt x="71" y="562"/>
                    </a:lnTo>
                    <a:lnTo>
                      <a:pt x="49" y="539"/>
                    </a:lnTo>
                    <a:lnTo>
                      <a:pt x="54" y="515"/>
                    </a:lnTo>
                    <a:lnTo>
                      <a:pt x="91" y="483"/>
                    </a:lnTo>
                    <a:lnTo>
                      <a:pt x="149" y="395"/>
                    </a:lnTo>
                    <a:lnTo>
                      <a:pt x="128" y="366"/>
                    </a:lnTo>
                    <a:lnTo>
                      <a:pt x="120" y="346"/>
                    </a:lnTo>
                    <a:lnTo>
                      <a:pt x="123" y="296"/>
                    </a:lnTo>
                    <a:lnTo>
                      <a:pt x="195" y="0"/>
                    </a:lnTo>
                    <a:lnTo>
                      <a:pt x="271" y="15"/>
                    </a:lnTo>
                    <a:lnTo>
                      <a:pt x="245" y="132"/>
                    </a:lnTo>
                    <a:lnTo>
                      <a:pt x="262" y="173"/>
                    </a:lnTo>
                    <a:lnTo>
                      <a:pt x="264" y="198"/>
                    </a:lnTo>
                    <a:lnTo>
                      <a:pt x="256" y="203"/>
                    </a:lnTo>
                    <a:lnTo>
                      <a:pt x="284" y="230"/>
                    </a:lnTo>
                    <a:lnTo>
                      <a:pt x="315" y="305"/>
                    </a:lnTo>
                    <a:lnTo>
                      <a:pt x="325" y="371"/>
                    </a:lnTo>
                    <a:lnTo>
                      <a:pt x="330" y="407"/>
                    </a:lnTo>
                    <a:lnTo>
                      <a:pt x="308" y="440"/>
                    </a:lnTo>
                    <a:lnTo>
                      <a:pt x="323" y="456"/>
                    </a:lnTo>
                    <a:lnTo>
                      <a:pt x="364" y="434"/>
                    </a:lnTo>
                    <a:lnTo>
                      <a:pt x="391" y="551"/>
                    </a:lnTo>
                    <a:lnTo>
                      <a:pt x="410" y="556"/>
                    </a:lnTo>
                    <a:lnTo>
                      <a:pt x="413" y="590"/>
                    </a:lnTo>
                    <a:lnTo>
                      <a:pt x="466" y="603"/>
                    </a:lnTo>
                    <a:lnTo>
                      <a:pt x="547" y="605"/>
                    </a:lnTo>
                    <a:lnTo>
                      <a:pt x="583" y="620"/>
                    </a:lnTo>
                    <a:lnTo>
                      <a:pt x="532" y="913"/>
                    </a:lnTo>
                    <a:lnTo>
                      <a:pt x="264" y="866"/>
                    </a:lnTo>
                    <a:lnTo>
                      <a:pt x="0" y="810"/>
                    </a:lnTo>
                    <a:lnTo>
                      <a:pt x="0" y="810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Freeform 13">
                <a:extLst>
                  <a:ext uri="{FF2B5EF4-FFF2-40B4-BE49-F238E27FC236}">
                    <a16:creationId xmlns:a16="http://schemas.microsoft.com/office/drawing/2014/main" id="{AC32F52D-A4A4-464E-98DB-D00A83EB0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790" y="1658527"/>
                <a:ext cx="1582738" cy="982663"/>
              </a:xfrm>
              <a:custGeom>
                <a:avLst/>
                <a:gdLst/>
                <a:ahLst/>
                <a:cxnLst>
                  <a:cxn ang="0">
                    <a:pos x="17" y="158"/>
                  </a:cxn>
                  <a:cxn ang="0">
                    <a:pos x="19" y="183"/>
                  </a:cxn>
                  <a:cxn ang="0">
                    <a:pos x="11" y="188"/>
                  </a:cxn>
                  <a:cxn ang="0">
                    <a:pos x="39" y="215"/>
                  </a:cxn>
                  <a:cxn ang="0">
                    <a:pos x="70" y="290"/>
                  </a:cxn>
                  <a:cxn ang="0">
                    <a:pos x="80" y="356"/>
                  </a:cxn>
                  <a:cxn ang="0">
                    <a:pos x="85" y="392"/>
                  </a:cxn>
                  <a:cxn ang="0">
                    <a:pos x="63" y="425"/>
                  </a:cxn>
                  <a:cxn ang="0">
                    <a:pos x="78" y="441"/>
                  </a:cxn>
                  <a:cxn ang="0">
                    <a:pos x="119" y="419"/>
                  </a:cxn>
                  <a:cxn ang="0">
                    <a:pos x="146" y="536"/>
                  </a:cxn>
                  <a:cxn ang="0">
                    <a:pos x="165" y="541"/>
                  </a:cxn>
                  <a:cxn ang="0">
                    <a:pos x="168" y="575"/>
                  </a:cxn>
                  <a:cxn ang="0">
                    <a:pos x="182" y="592"/>
                  </a:cxn>
                  <a:cxn ang="0">
                    <a:pos x="221" y="588"/>
                  </a:cxn>
                  <a:cxn ang="0">
                    <a:pos x="302" y="590"/>
                  </a:cxn>
                  <a:cxn ang="0">
                    <a:pos x="338" y="605"/>
                  </a:cxn>
                  <a:cxn ang="0">
                    <a:pos x="348" y="544"/>
                  </a:cxn>
                  <a:cxn ang="0">
                    <a:pos x="619" y="585"/>
                  </a:cxn>
                  <a:cxn ang="0">
                    <a:pos x="952" y="619"/>
                  </a:cxn>
                  <a:cxn ang="0">
                    <a:pos x="963" y="507"/>
                  </a:cxn>
                  <a:cxn ang="0">
                    <a:pos x="997" y="146"/>
                  </a:cxn>
                  <a:cxn ang="0">
                    <a:pos x="555" y="95"/>
                  </a:cxn>
                  <a:cxn ang="0">
                    <a:pos x="336" y="59"/>
                  </a:cxn>
                  <a:cxn ang="0">
                    <a:pos x="26" y="0"/>
                  </a:cxn>
                  <a:cxn ang="0">
                    <a:pos x="0" y="117"/>
                  </a:cxn>
                  <a:cxn ang="0">
                    <a:pos x="17" y="158"/>
                  </a:cxn>
                  <a:cxn ang="0">
                    <a:pos x="17" y="158"/>
                  </a:cxn>
                </a:cxnLst>
                <a:rect l="0" t="0" r="r" b="b"/>
                <a:pathLst>
                  <a:path w="997" h="619">
                    <a:moveTo>
                      <a:pt x="17" y="158"/>
                    </a:moveTo>
                    <a:lnTo>
                      <a:pt x="19" y="183"/>
                    </a:lnTo>
                    <a:lnTo>
                      <a:pt x="11" y="188"/>
                    </a:lnTo>
                    <a:lnTo>
                      <a:pt x="39" y="215"/>
                    </a:lnTo>
                    <a:lnTo>
                      <a:pt x="70" y="290"/>
                    </a:lnTo>
                    <a:lnTo>
                      <a:pt x="80" y="356"/>
                    </a:lnTo>
                    <a:lnTo>
                      <a:pt x="85" y="392"/>
                    </a:lnTo>
                    <a:lnTo>
                      <a:pt x="63" y="425"/>
                    </a:lnTo>
                    <a:lnTo>
                      <a:pt x="78" y="441"/>
                    </a:lnTo>
                    <a:lnTo>
                      <a:pt x="119" y="419"/>
                    </a:lnTo>
                    <a:lnTo>
                      <a:pt x="146" y="536"/>
                    </a:lnTo>
                    <a:lnTo>
                      <a:pt x="165" y="541"/>
                    </a:lnTo>
                    <a:lnTo>
                      <a:pt x="168" y="575"/>
                    </a:lnTo>
                    <a:lnTo>
                      <a:pt x="182" y="592"/>
                    </a:lnTo>
                    <a:lnTo>
                      <a:pt x="221" y="588"/>
                    </a:lnTo>
                    <a:lnTo>
                      <a:pt x="302" y="590"/>
                    </a:lnTo>
                    <a:lnTo>
                      <a:pt x="338" y="605"/>
                    </a:lnTo>
                    <a:lnTo>
                      <a:pt x="348" y="544"/>
                    </a:lnTo>
                    <a:lnTo>
                      <a:pt x="619" y="585"/>
                    </a:lnTo>
                    <a:lnTo>
                      <a:pt x="952" y="619"/>
                    </a:lnTo>
                    <a:lnTo>
                      <a:pt x="963" y="507"/>
                    </a:lnTo>
                    <a:lnTo>
                      <a:pt x="997" y="146"/>
                    </a:lnTo>
                    <a:lnTo>
                      <a:pt x="555" y="95"/>
                    </a:lnTo>
                    <a:lnTo>
                      <a:pt x="336" y="59"/>
                    </a:lnTo>
                    <a:lnTo>
                      <a:pt x="26" y="0"/>
                    </a:lnTo>
                    <a:lnTo>
                      <a:pt x="0" y="117"/>
                    </a:lnTo>
                    <a:lnTo>
                      <a:pt x="17" y="158"/>
                    </a:lnTo>
                    <a:lnTo>
                      <a:pt x="17" y="158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:a16="http://schemas.microsoft.com/office/drawing/2014/main" id="{A9599F42-4BF3-4FB0-8A62-054B765E8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1652" y="2522127"/>
                <a:ext cx="1087438" cy="874713"/>
              </a:xfrm>
              <a:custGeom>
                <a:avLst/>
                <a:gdLst/>
                <a:ahLst/>
                <a:cxnLst>
                  <a:cxn ang="0">
                    <a:pos x="0" y="473"/>
                  </a:cxn>
                  <a:cxn ang="0">
                    <a:pos x="81" y="0"/>
                  </a:cxn>
                  <a:cxn ang="0">
                    <a:pos x="352" y="41"/>
                  </a:cxn>
                  <a:cxn ang="0">
                    <a:pos x="685" y="75"/>
                  </a:cxn>
                  <a:cxn ang="0">
                    <a:pos x="663" y="314"/>
                  </a:cxn>
                  <a:cxn ang="0">
                    <a:pos x="641" y="551"/>
                  </a:cxn>
                  <a:cxn ang="0">
                    <a:pos x="184" y="502"/>
                  </a:cxn>
                  <a:cxn ang="0">
                    <a:pos x="0" y="473"/>
                  </a:cxn>
                  <a:cxn ang="0">
                    <a:pos x="0" y="473"/>
                  </a:cxn>
                </a:cxnLst>
                <a:rect l="0" t="0" r="r" b="b"/>
                <a:pathLst>
                  <a:path w="685" h="551">
                    <a:moveTo>
                      <a:pt x="0" y="473"/>
                    </a:moveTo>
                    <a:lnTo>
                      <a:pt x="81" y="0"/>
                    </a:lnTo>
                    <a:lnTo>
                      <a:pt x="352" y="41"/>
                    </a:lnTo>
                    <a:lnTo>
                      <a:pt x="685" y="75"/>
                    </a:lnTo>
                    <a:lnTo>
                      <a:pt x="663" y="314"/>
                    </a:lnTo>
                    <a:lnTo>
                      <a:pt x="641" y="551"/>
                    </a:lnTo>
                    <a:lnTo>
                      <a:pt x="184" y="502"/>
                    </a:lnTo>
                    <a:lnTo>
                      <a:pt x="0" y="473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Freeform 16">
                <a:extLst>
                  <a:ext uri="{FF2B5EF4-FFF2-40B4-BE49-F238E27FC236}">
                    <a16:creationId xmlns:a16="http://schemas.microsoft.com/office/drawing/2014/main" id="{E40FCE5F-81A1-451D-A7B2-1D3933472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1040" y="3319052"/>
                <a:ext cx="1128713" cy="865188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528" y="49"/>
                  </a:cxn>
                  <a:cxn ang="0">
                    <a:pos x="711" y="66"/>
                  </a:cxn>
                  <a:cxn ang="0">
                    <a:pos x="702" y="183"/>
                  </a:cxn>
                  <a:cxn ang="0">
                    <a:pos x="678" y="545"/>
                  </a:cxn>
                  <a:cxn ang="0">
                    <a:pos x="585" y="539"/>
                  </a:cxn>
                  <a:cxn ang="0">
                    <a:pos x="294" y="513"/>
                  </a:cxn>
                  <a:cxn ang="0">
                    <a:pos x="0" y="476"/>
                  </a:cxn>
                  <a:cxn ang="0">
                    <a:pos x="71" y="0"/>
                  </a:cxn>
                  <a:cxn ang="0">
                    <a:pos x="71" y="0"/>
                  </a:cxn>
                </a:cxnLst>
                <a:rect l="0" t="0" r="r" b="b"/>
                <a:pathLst>
                  <a:path w="711" h="545">
                    <a:moveTo>
                      <a:pt x="71" y="0"/>
                    </a:moveTo>
                    <a:lnTo>
                      <a:pt x="528" y="49"/>
                    </a:lnTo>
                    <a:lnTo>
                      <a:pt x="711" y="66"/>
                    </a:lnTo>
                    <a:lnTo>
                      <a:pt x="702" y="183"/>
                    </a:lnTo>
                    <a:lnTo>
                      <a:pt x="678" y="545"/>
                    </a:lnTo>
                    <a:lnTo>
                      <a:pt x="585" y="539"/>
                    </a:lnTo>
                    <a:lnTo>
                      <a:pt x="294" y="513"/>
                    </a:lnTo>
                    <a:lnTo>
                      <a:pt x="0" y="476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B9763"/>
              </a:solidFill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177">
              <a:extLst>
                <a:ext uri="{FF2B5EF4-FFF2-40B4-BE49-F238E27FC236}">
                  <a16:creationId xmlns:a16="http://schemas.microsoft.com/office/drawing/2014/main" id="{BF57DF3D-1AB0-4EE7-A832-4924C71A95C5}"/>
                </a:ext>
              </a:extLst>
            </p:cNvPr>
            <p:cNvGrpSpPr/>
            <p:nvPr/>
          </p:nvGrpSpPr>
          <p:grpSpPr>
            <a:xfrm>
              <a:off x="706314" y="2930855"/>
              <a:ext cx="2484438" cy="2335213"/>
              <a:chOff x="833910" y="2966233"/>
              <a:chExt cx="2484438" cy="2335213"/>
            </a:xfrm>
            <a:solidFill>
              <a:srgbClr val="A66440"/>
            </a:solidFill>
          </p:grpSpPr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C5DAB28D-C4C0-49ED-B5E2-0235AB58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660" y="3155146"/>
                <a:ext cx="874713" cy="1065213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387" y="49"/>
                  </a:cxn>
                  <a:cxn ang="0">
                    <a:pos x="367" y="166"/>
                  </a:cxn>
                  <a:cxn ang="0">
                    <a:pos x="551" y="195"/>
                  </a:cxn>
                  <a:cxn ang="0">
                    <a:pos x="480" y="671"/>
                  </a:cxn>
                  <a:cxn ang="0">
                    <a:pos x="0" y="591"/>
                  </a:cxn>
                  <a:cxn ang="0">
                    <a:pos x="119" y="0"/>
                  </a:cxn>
                  <a:cxn ang="0">
                    <a:pos x="119" y="0"/>
                  </a:cxn>
                </a:cxnLst>
                <a:rect l="0" t="0" r="r" b="b"/>
                <a:pathLst>
                  <a:path w="551" h="671">
                    <a:moveTo>
                      <a:pt x="119" y="0"/>
                    </a:moveTo>
                    <a:lnTo>
                      <a:pt x="387" y="49"/>
                    </a:lnTo>
                    <a:lnTo>
                      <a:pt x="367" y="166"/>
                    </a:lnTo>
                    <a:lnTo>
                      <a:pt x="551" y="195"/>
                    </a:lnTo>
                    <a:lnTo>
                      <a:pt x="480" y="671"/>
                    </a:lnTo>
                    <a:lnTo>
                      <a:pt x="0" y="591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079CB5CB-ED31-4648-B67B-37D8FBE66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0" y="2966233"/>
                <a:ext cx="982663" cy="1479550"/>
              </a:xfrm>
              <a:custGeom>
                <a:avLst/>
                <a:gdLst/>
                <a:ahLst/>
                <a:cxnLst>
                  <a:cxn ang="0">
                    <a:pos x="0" y="343"/>
                  </a:cxn>
                  <a:cxn ang="0">
                    <a:pos x="394" y="932"/>
                  </a:cxn>
                  <a:cxn ang="0">
                    <a:pos x="409" y="807"/>
                  </a:cxn>
                  <a:cxn ang="0">
                    <a:pos x="431" y="800"/>
                  </a:cxn>
                  <a:cxn ang="0">
                    <a:pos x="468" y="822"/>
                  </a:cxn>
                  <a:cxn ang="0">
                    <a:pos x="500" y="710"/>
                  </a:cxn>
                  <a:cxn ang="0">
                    <a:pos x="619" y="119"/>
                  </a:cxn>
                  <a:cxn ang="0">
                    <a:pos x="355" y="63"/>
                  </a:cxn>
                  <a:cxn ang="0">
                    <a:pos x="92" y="0"/>
                  </a:cxn>
                  <a:cxn ang="0">
                    <a:pos x="0" y="343"/>
                  </a:cxn>
                  <a:cxn ang="0">
                    <a:pos x="0" y="343"/>
                  </a:cxn>
                </a:cxnLst>
                <a:rect l="0" t="0" r="r" b="b"/>
                <a:pathLst>
                  <a:path w="619" h="932">
                    <a:moveTo>
                      <a:pt x="0" y="343"/>
                    </a:moveTo>
                    <a:lnTo>
                      <a:pt x="394" y="932"/>
                    </a:lnTo>
                    <a:lnTo>
                      <a:pt x="409" y="807"/>
                    </a:lnTo>
                    <a:lnTo>
                      <a:pt x="431" y="800"/>
                    </a:lnTo>
                    <a:lnTo>
                      <a:pt x="468" y="822"/>
                    </a:lnTo>
                    <a:lnTo>
                      <a:pt x="500" y="710"/>
                    </a:lnTo>
                    <a:lnTo>
                      <a:pt x="619" y="119"/>
                    </a:lnTo>
                    <a:lnTo>
                      <a:pt x="355" y="63"/>
                    </a:lnTo>
                    <a:lnTo>
                      <a:pt x="92" y="0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Freeform 14">
                <a:extLst>
                  <a:ext uri="{FF2B5EF4-FFF2-40B4-BE49-F238E27FC236}">
                    <a16:creationId xmlns:a16="http://schemas.microsoft.com/office/drawing/2014/main" id="{5D0C8462-D5F1-450E-ABE2-8F15595B6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560" y="4093358"/>
                <a:ext cx="1054100" cy="1189038"/>
              </a:xfrm>
              <a:custGeom>
                <a:avLst/>
                <a:gdLst/>
                <a:ahLst/>
                <a:cxnLst>
                  <a:cxn ang="0">
                    <a:pos x="42" y="476"/>
                  </a:cxn>
                  <a:cxn ang="0">
                    <a:pos x="25" y="448"/>
                  </a:cxn>
                  <a:cxn ang="0">
                    <a:pos x="34" y="407"/>
                  </a:cxn>
                  <a:cxn ang="0">
                    <a:pos x="78" y="336"/>
                  </a:cxn>
                  <a:cxn ang="0">
                    <a:pos x="110" y="317"/>
                  </a:cxn>
                  <a:cxn ang="0">
                    <a:pos x="91" y="292"/>
                  </a:cxn>
                  <a:cxn ang="0">
                    <a:pos x="78" y="222"/>
                  </a:cxn>
                  <a:cxn ang="0">
                    <a:pos x="93" y="97"/>
                  </a:cxn>
                  <a:cxn ang="0">
                    <a:pos x="115" y="90"/>
                  </a:cxn>
                  <a:cxn ang="0">
                    <a:pos x="152" y="112"/>
                  </a:cxn>
                  <a:cxn ang="0">
                    <a:pos x="184" y="0"/>
                  </a:cxn>
                  <a:cxn ang="0">
                    <a:pos x="664" y="80"/>
                  </a:cxn>
                  <a:cxn ang="0">
                    <a:pos x="564" y="749"/>
                  </a:cxn>
                  <a:cxn ang="0">
                    <a:pos x="417" y="729"/>
                  </a:cxn>
                  <a:cxn ang="0">
                    <a:pos x="325" y="704"/>
                  </a:cxn>
                  <a:cxn ang="0">
                    <a:pos x="137" y="629"/>
                  </a:cxn>
                  <a:cxn ang="0">
                    <a:pos x="0" y="514"/>
                  </a:cxn>
                  <a:cxn ang="0">
                    <a:pos x="42" y="476"/>
                  </a:cxn>
                  <a:cxn ang="0">
                    <a:pos x="42" y="476"/>
                  </a:cxn>
                </a:cxnLst>
                <a:rect l="0" t="0" r="r" b="b"/>
                <a:pathLst>
                  <a:path w="664" h="749">
                    <a:moveTo>
                      <a:pt x="42" y="476"/>
                    </a:moveTo>
                    <a:lnTo>
                      <a:pt x="25" y="448"/>
                    </a:lnTo>
                    <a:lnTo>
                      <a:pt x="34" y="407"/>
                    </a:lnTo>
                    <a:lnTo>
                      <a:pt x="78" y="336"/>
                    </a:lnTo>
                    <a:lnTo>
                      <a:pt x="110" y="317"/>
                    </a:lnTo>
                    <a:lnTo>
                      <a:pt x="91" y="292"/>
                    </a:lnTo>
                    <a:lnTo>
                      <a:pt x="78" y="222"/>
                    </a:lnTo>
                    <a:lnTo>
                      <a:pt x="93" y="97"/>
                    </a:lnTo>
                    <a:lnTo>
                      <a:pt x="115" y="90"/>
                    </a:lnTo>
                    <a:lnTo>
                      <a:pt x="152" y="112"/>
                    </a:lnTo>
                    <a:lnTo>
                      <a:pt x="184" y="0"/>
                    </a:lnTo>
                    <a:lnTo>
                      <a:pt x="664" y="80"/>
                    </a:lnTo>
                    <a:lnTo>
                      <a:pt x="564" y="749"/>
                    </a:lnTo>
                    <a:lnTo>
                      <a:pt x="417" y="729"/>
                    </a:lnTo>
                    <a:lnTo>
                      <a:pt x="325" y="704"/>
                    </a:lnTo>
                    <a:lnTo>
                      <a:pt x="137" y="629"/>
                    </a:lnTo>
                    <a:lnTo>
                      <a:pt x="0" y="514"/>
                    </a:lnTo>
                    <a:lnTo>
                      <a:pt x="42" y="476"/>
                    </a:lnTo>
                    <a:lnTo>
                      <a:pt x="42" y="476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2CB6E789-5BF2-4FAF-AA7E-64F03928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0910" y="4220358"/>
                <a:ext cx="1087438" cy="1081088"/>
              </a:xfrm>
              <a:custGeom>
                <a:avLst/>
                <a:gdLst/>
                <a:ahLst/>
                <a:cxnLst>
                  <a:cxn ang="0">
                    <a:pos x="87" y="681"/>
                  </a:cxn>
                  <a:cxn ang="0">
                    <a:pos x="95" y="630"/>
                  </a:cxn>
                  <a:cxn ang="0">
                    <a:pos x="266" y="652"/>
                  </a:cxn>
                  <a:cxn ang="0">
                    <a:pos x="258" y="627"/>
                  </a:cxn>
                  <a:cxn ang="0">
                    <a:pos x="629" y="661"/>
                  </a:cxn>
                  <a:cxn ang="0">
                    <a:pos x="685" y="63"/>
                  </a:cxn>
                  <a:cxn ang="0">
                    <a:pos x="394" y="37"/>
                  </a:cxn>
                  <a:cxn ang="0">
                    <a:pos x="100" y="0"/>
                  </a:cxn>
                  <a:cxn ang="0">
                    <a:pos x="0" y="669"/>
                  </a:cxn>
                  <a:cxn ang="0">
                    <a:pos x="87" y="681"/>
                  </a:cxn>
                  <a:cxn ang="0">
                    <a:pos x="87" y="681"/>
                  </a:cxn>
                </a:cxnLst>
                <a:rect l="0" t="0" r="r" b="b"/>
                <a:pathLst>
                  <a:path w="685" h="681">
                    <a:moveTo>
                      <a:pt x="87" y="681"/>
                    </a:moveTo>
                    <a:lnTo>
                      <a:pt x="95" y="630"/>
                    </a:lnTo>
                    <a:lnTo>
                      <a:pt x="266" y="652"/>
                    </a:lnTo>
                    <a:lnTo>
                      <a:pt x="258" y="627"/>
                    </a:lnTo>
                    <a:lnTo>
                      <a:pt x="629" y="661"/>
                    </a:lnTo>
                    <a:lnTo>
                      <a:pt x="685" y="63"/>
                    </a:lnTo>
                    <a:lnTo>
                      <a:pt x="394" y="37"/>
                    </a:lnTo>
                    <a:lnTo>
                      <a:pt x="100" y="0"/>
                    </a:lnTo>
                    <a:lnTo>
                      <a:pt x="0" y="669"/>
                    </a:lnTo>
                    <a:lnTo>
                      <a:pt x="87" y="681"/>
                    </a:lnTo>
                    <a:lnTo>
                      <a:pt x="87" y="681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6" name="Group 129">
              <a:extLst>
                <a:ext uri="{FF2B5EF4-FFF2-40B4-BE49-F238E27FC236}">
                  <a16:creationId xmlns:a16="http://schemas.microsoft.com/office/drawing/2014/main" id="{C1A01390-A5ED-4898-9BDF-B5B1CC37C792}"/>
                </a:ext>
              </a:extLst>
            </p:cNvPr>
            <p:cNvGrpSpPr/>
            <p:nvPr/>
          </p:nvGrpSpPr>
          <p:grpSpPr>
            <a:xfrm>
              <a:off x="270794" y="1573957"/>
              <a:ext cx="1306513" cy="1466850"/>
              <a:chOff x="631825" y="1414463"/>
              <a:chExt cx="1306513" cy="1466850"/>
            </a:xfrm>
            <a:solidFill>
              <a:srgbClr val="006600"/>
            </a:solidFill>
          </p:grpSpPr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DBB1052A-0897-45BD-9E35-6EFA2B007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875" y="1414463"/>
                <a:ext cx="1033463" cy="731838"/>
              </a:xfrm>
              <a:custGeom>
                <a:avLst/>
                <a:gdLst/>
                <a:ahLst/>
                <a:cxnLst>
                  <a:cxn ang="0">
                    <a:pos x="23" y="100"/>
                  </a:cxn>
                  <a:cxn ang="0">
                    <a:pos x="15" y="227"/>
                  </a:cxn>
                  <a:cxn ang="0">
                    <a:pos x="30" y="227"/>
                  </a:cxn>
                  <a:cxn ang="0">
                    <a:pos x="22" y="255"/>
                  </a:cxn>
                  <a:cxn ang="0">
                    <a:pos x="10" y="238"/>
                  </a:cxn>
                  <a:cxn ang="0">
                    <a:pos x="0" y="271"/>
                  </a:cxn>
                  <a:cxn ang="0">
                    <a:pos x="45" y="297"/>
                  </a:cxn>
                  <a:cxn ang="0">
                    <a:pos x="47" y="309"/>
                  </a:cxn>
                  <a:cxn ang="0">
                    <a:pos x="59" y="310"/>
                  </a:cxn>
                  <a:cxn ang="0">
                    <a:pos x="118" y="404"/>
                  </a:cxn>
                  <a:cxn ang="0">
                    <a:pos x="184" y="400"/>
                  </a:cxn>
                  <a:cxn ang="0">
                    <a:pos x="234" y="422"/>
                  </a:cxn>
                  <a:cxn ang="0">
                    <a:pos x="257" y="419"/>
                  </a:cxn>
                  <a:cxn ang="0">
                    <a:pos x="406" y="422"/>
                  </a:cxn>
                  <a:cxn ang="0">
                    <a:pos x="576" y="461"/>
                  </a:cxn>
                  <a:cxn ang="0">
                    <a:pos x="579" y="410"/>
                  </a:cxn>
                  <a:cxn ang="0">
                    <a:pos x="651" y="114"/>
                  </a:cxn>
                  <a:cxn ang="0">
                    <a:pos x="200" y="0"/>
                  </a:cxn>
                  <a:cxn ang="0">
                    <a:pos x="203" y="87"/>
                  </a:cxn>
                  <a:cxn ang="0">
                    <a:pos x="181" y="158"/>
                  </a:cxn>
                  <a:cxn ang="0">
                    <a:pos x="178" y="195"/>
                  </a:cxn>
                  <a:cxn ang="0">
                    <a:pos x="130" y="207"/>
                  </a:cxn>
                  <a:cxn ang="0">
                    <a:pos x="127" y="190"/>
                  </a:cxn>
                  <a:cxn ang="0">
                    <a:pos x="166" y="166"/>
                  </a:cxn>
                  <a:cxn ang="0">
                    <a:pos x="162" y="146"/>
                  </a:cxn>
                  <a:cxn ang="0">
                    <a:pos x="127" y="151"/>
                  </a:cxn>
                  <a:cxn ang="0">
                    <a:pos x="154" y="129"/>
                  </a:cxn>
                  <a:cxn ang="0">
                    <a:pos x="173" y="114"/>
                  </a:cxn>
                  <a:cxn ang="0">
                    <a:pos x="27" y="22"/>
                  </a:cxn>
                  <a:cxn ang="0">
                    <a:pos x="15" y="48"/>
                  </a:cxn>
                  <a:cxn ang="0">
                    <a:pos x="23" y="100"/>
                  </a:cxn>
                  <a:cxn ang="0">
                    <a:pos x="23" y="100"/>
                  </a:cxn>
                </a:cxnLst>
                <a:rect l="0" t="0" r="r" b="b"/>
                <a:pathLst>
                  <a:path w="651" h="461">
                    <a:moveTo>
                      <a:pt x="23" y="100"/>
                    </a:moveTo>
                    <a:lnTo>
                      <a:pt x="15" y="227"/>
                    </a:lnTo>
                    <a:lnTo>
                      <a:pt x="30" y="227"/>
                    </a:lnTo>
                    <a:lnTo>
                      <a:pt x="22" y="255"/>
                    </a:lnTo>
                    <a:lnTo>
                      <a:pt x="10" y="238"/>
                    </a:lnTo>
                    <a:lnTo>
                      <a:pt x="0" y="271"/>
                    </a:lnTo>
                    <a:lnTo>
                      <a:pt x="45" y="297"/>
                    </a:lnTo>
                    <a:lnTo>
                      <a:pt x="47" y="309"/>
                    </a:lnTo>
                    <a:lnTo>
                      <a:pt x="59" y="310"/>
                    </a:lnTo>
                    <a:lnTo>
                      <a:pt x="118" y="404"/>
                    </a:lnTo>
                    <a:lnTo>
                      <a:pt x="184" y="400"/>
                    </a:lnTo>
                    <a:lnTo>
                      <a:pt x="234" y="422"/>
                    </a:lnTo>
                    <a:lnTo>
                      <a:pt x="257" y="419"/>
                    </a:lnTo>
                    <a:lnTo>
                      <a:pt x="406" y="422"/>
                    </a:lnTo>
                    <a:lnTo>
                      <a:pt x="576" y="461"/>
                    </a:lnTo>
                    <a:lnTo>
                      <a:pt x="579" y="410"/>
                    </a:lnTo>
                    <a:lnTo>
                      <a:pt x="651" y="114"/>
                    </a:lnTo>
                    <a:lnTo>
                      <a:pt x="200" y="0"/>
                    </a:lnTo>
                    <a:lnTo>
                      <a:pt x="203" y="87"/>
                    </a:lnTo>
                    <a:lnTo>
                      <a:pt x="181" y="158"/>
                    </a:lnTo>
                    <a:lnTo>
                      <a:pt x="178" y="195"/>
                    </a:lnTo>
                    <a:lnTo>
                      <a:pt x="130" y="207"/>
                    </a:lnTo>
                    <a:lnTo>
                      <a:pt x="127" y="190"/>
                    </a:lnTo>
                    <a:lnTo>
                      <a:pt x="166" y="166"/>
                    </a:lnTo>
                    <a:lnTo>
                      <a:pt x="162" y="146"/>
                    </a:lnTo>
                    <a:lnTo>
                      <a:pt x="127" y="151"/>
                    </a:lnTo>
                    <a:lnTo>
                      <a:pt x="154" y="129"/>
                    </a:lnTo>
                    <a:lnTo>
                      <a:pt x="173" y="114"/>
                    </a:lnTo>
                    <a:lnTo>
                      <a:pt x="27" y="22"/>
                    </a:lnTo>
                    <a:lnTo>
                      <a:pt x="15" y="48"/>
                    </a:lnTo>
                    <a:lnTo>
                      <a:pt x="23" y="100"/>
                    </a:lnTo>
                    <a:lnTo>
                      <a:pt x="23" y="100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Freeform 9">
                <a:extLst>
                  <a:ext uri="{FF2B5EF4-FFF2-40B4-BE49-F238E27FC236}">
                    <a16:creationId xmlns:a16="http://schemas.microsoft.com/office/drawing/2014/main" id="{9E2B94A5-7B1F-41E4-95F0-4F6BAF836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1862138"/>
                <a:ext cx="1233488" cy="1019175"/>
              </a:xfrm>
              <a:custGeom>
                <a:avLst/>
                <a:gdLst/>
                <a:ahLst/>
                <a:cxnLst>
                  <a:cxn ang="0">
                    <a:pos x="0" y="479"/>
                  </a:cxn>
                  <a:cxn ang="0">
                    <a:pos x="34" y="317"/>
                  </a:cxn>
                  <a:cxn ang="0">
                    <a:pos x="73" y="269"/>
                  </a:cxn>
                  <a:cxn ang="0">
                    <a:pos x="168" y="0"/>
                  </a:cxn>
                  <a:cxn ang="0">
                    <a:pos x="217" y="13"/>
                  </a:cxn>
                  <a:cxn ang="0">
                    <a:pos x="219" y="25"/>
                  </a:cxn>
                  <a:cxn ang="0">
                    <a:pos x="231" y="27"/>
                  </a:cxn>
                  <a:cxn ang="0">
                    <a:pos x="290" y="120"/>
                  </a:cxn>
                  <a:cxn ang="0">
                    <a:pos x="356" y="117"/>
                  </a:cxn>
                  <a:cxn ang="0">
                    <a:pos x="406" y="139"/>
                  </a:cxn>
                  <a:cxn ang="0">
                    <a:pos x="429" y="135"/>
                  </a:cxn>
                  <a:cxn ang="0">
                    <a:pos x="578" y="139"/>
                  </a:cxn>
                  <a:cxn ang="0">
                    <a:pos x="748" y="178"/>
                  </a:cxn>
                  <a:cxn ang="0">
                    <a:pos x="756" y="198"/>
                  </a:cxn>
                  <a:cxn ang="0">
                    <a:pos x="777" y="227"/>
                  </a:cxn>
                  <a:cxn ang="0">
                    <a:pos x="719" y="315"/>
                  </a:cxn>
                  <a:cxn ang="0">
                    <a:pos x="682" y="347"/>
                  </a:cxn>
                  <a:cxn ang="0">
                    <a:pos x="677" y="371"/>
                  </a:cxn>
                  <a:cxn ang="0">
                    <a:pos x="699" y="394"/>
                  </a:cxn>
                  <a:cxn ang="0">
                    <a:pos x="675" y="449"/>
                  </a:cxn>
                  <a:cxn ang="0">
                    <a:pos x="628" y="642"/>
                  </a:cxn>
                  <a:cxn ang="0">
                    <a:pos x="365" y="579"/>
                  </a:cxn>
                  <a:cxn ang="0">
                    <a:pos x="0" y="479"/>
                  </a:cxn>
                  <a:cxn ang="0">
                    <a:pos x="0" y="479"/>
                  </a:cxn>
                </a:cxnLst>
                <a:rect l="0" t="0" r="r" b="b"/>
                <a:pathLst>
                  <a:path w="777" h="642">
                    <a:moveTo>
                      <a:pt x="0" y="479"/>
                    </a:moveTo>
                    <a:lnTo>
                      <a:pt x="34" y="317"/>
                    </a:lnTo>
                    <a:lnTo>
                      <a:pt x="73" y="269"/>
                    </a:lnTo>
                    <a:lnTo>
                      <a:pt x="168" y="0"/>
                    </a:lnTo>
                    <a:lnTo>
                      <a:pt x="217" y="13"/>
                    </a:lnTo>
                    <a:lnTo>
                      <a:pt x="219" y="25"/>
                    </a:lnTo>
                    <a:lnTo>
                      <a:pt x="231" y="27"/>
                    </a:lnTo>
                    <a:lnTo>
                      <a:pt x="290" y="120"/>
                    </a:lnTo>
                    <a:lnTo>
                      <a:pt x="356" y="117"/>
                    </a:lnTo>
                    <a:lnTo>
                      <a:pt x="406" y="139"/>
                    </a:lnTo>
                    <a:lnTo>
                      <a:pt x="429" y="135"/>
                    </a:lnTo>
                    <a:lnTo>
                      <a:pt x="578" y="139"/>
                    </a:lnTo>
                    <a:lnTo>
                      <a:pt x="748" y="178"/>
                    </a:lnTo>
                    <a:lnTo>
                      <a:pt x="756" y="198"/>
                    </a:lnTo>
                    <a:lnTo>
                      <a:pt x="777" y="227"/>
                    </a:lnTo>
                    <a:lnTo>
                      <a:pt x="719" y="315"/>
                    </a:lnTo>
                    <a:lnTo>
                      <a:pt x="682" y="347"/>
                    </a:lnTo>
                    <a:lnTo>
                      <a:pt x="677" y="371"/>
                    </a:lnTo>
                    <a:lnTo>
                      <a:pt x="699" y="394"/>
                    </a:lnTo>
                    <a:lnTo>
                      <a:pt x="675" y="449"/>
                    </a:lnTo>
                    <a:lnTo>
                      <a:pt x="628" y="642"/>
                    </a:lnTo>
                    <a:lnTo>
                      <a:pt x="365" y="579"/>
                    </a:lnTo>
                    <a:lnTo>
                      <a:pt x="0" y="479"/>
                    </a:lnTo>
                    <a:lnTo>
                      <a:pt x="0" y="479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Freeform 65">
                <a:extLst>
                  <a:ext uri="{FF2B5EF4-FFF2-40B4-BE49-F238E27FC236}">
                    <a16:creationId xmlns:a16="http://schemas.microsoft.com/office/drawing/2014/main" id="{7621278A-7841-417F-BADF-4D2216647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488" y="1417638"/>
                <a:ext cx="47625" cy="5397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3" y="0"/>
                  </a:cxn>
                  <a:cxn ang="0">
                    <a:pos x="30" y="15"/>
                  </a:cxn>
                  <a:cxn ang="0">
                    <a:pos x="25" y="34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0" h="34">
                    <a:moveTo>
                      <a:pt x="0" y="15"/>
                    </a:moveTo>
                    <a:lnTo>
                      <a:pt x="23" y="0"/>
                    </a:lnTo>
                    <a:lnTo>
                      <a:pt x="30" y="15"/>
                    </a:lnTo>
                    <a:lnTo>
                      <a:pt x="25" y="3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bg2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REGEN Strength: Detailed End-Use Modeling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43252" y="1510041"/>
            <a:ext cx="2310345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SYNCHRONIZED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Hourly Load, Renewables, &amp; Prices</a:t>
            </a:r>
          </a:p>
        </p:txBody>
      </p:sp>
      <p:sp>
        <p:nvSpPr>
          <p:cNvPr id="3" name="Left-Right Arrow 2"/>
          <p:cNvSpPr/>
          <p:nvPr/>
        </p:nvSpPr>
        <p:spPr bwMode="auto">
          <a:xfrm>
            <a:off x="4769314" y="2503059"/>
            <a:ext cx="2480713" cy="523057"/>
          </a:xfrm>
          <a:prstGeom prst="leftRightArrow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lvl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0" name="Content Placeholder 4"/>
          <p:cNvSpPr txBox="1">
            <a:spLocks/>
          </p:cNvSpPr>
          <p:nvPr/>
        </p:nvSpPr>
        <p:spPr>
          <a:xfrm>
            <a:off x="771498" y="4057419"/>
            <a:ext cx="3823468" cy="1426871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6738" indent="-279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5663" indent="-22383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62063" indent="-2889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8288" indent="-2254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446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6pPr>
            <a:lvl7pPr marL="24018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7pPr>
            <a:lvl8pPr marL="28590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8pPr>
            <a:lvl9pPr marL="33162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Climate zones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Building types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Household characteristics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Industrial mix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End-use technology detail</a:t>
            </a:r>
          </a:p>
        </p:txBody>
      </p:sp>
      <p:sp>
        <p:nvSpPr>
          <p:cNvPr id="101" name="Content Placeholder 4"/>
          <p:cNvSpPr txBox="1">
            <a:spLocks/>
          </p:cNvSpPr>
          <p:nvPr/>
        </p:nvSpPr>
        <p:spPr>
          <a:xfrm>
            <a:off x="7513778" y="4077585"/>
            <a:ext cx="3823468" cy="1391229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6738" indent="-279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5663" indent="-22383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62063" indent="-2889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8288" indent="-2254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446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6pPr>
            <a:lvl7pPr marL="24018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7pPr>
            <a:lvl8pPr marL="28590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8pPr>
            <a:lvl9pPr marL="33162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9pPr>
          </a:lstStyle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Investment and dispatch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Transmission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Renewable integration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Energy and capacity requirements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/>
                </a:solidFill>
              </a:rPr>
              <a:t>State-level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policies and constraints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4769314" y="3371884"/>
            <a:ext cx="2480712" cy="2265983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Model Outputs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Generation Capacity</a:t>
            </a: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Wholesale P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End-Use Mix</a:t>
            </a: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Emissions, Air 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uality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and water</a:t>
            </a: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Demand Profiles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6605" y="1059123"/>
            <a:ext cx="1881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Energy 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57109" y="1066462"/>
            <a:ext cx="25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Electric Sector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FA87A67-C410-4DED-8CF0-DD22088F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" y="1554268"/>
            <a:ext cx="4526561" cy="255782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9F8F6EFF-702C-4858-8EA1-E863DBB3F859}"/>
              </a:ext>
            </a:extLst>
          </p:cNvPr>
          <p:cNvSpPr/>
          <p:nvPr/>
        </p:nvSpPr>
        <p:spPr bwMode="auto">
          <a:xfrm>
            <a:off x="-115" y="6043493"/>
            <a:ext cx="12192000" cy="37827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EPRI’s 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ＭＳ Ｐゴシック" charset="-128"/>
                <a:cs typeface="Arial" panose="020B0604020202020204" pitchFamily="34" charset="0"/>
              </a:rPr>
              <a:t>state-of-the-art modeling system synchronizes energy end-use and electric sector scenarios</a:t>
            </a:r>
          </a:p>
        </p:txBody>
      </p:sp>
    </p:spTree>
    <p:extLst>
      <p:ext uri="{BB962C8B-B14F-4D97-AF65-F5344CB8AC3E}">
        <p14:creationId xmlns:p14="http://schemas.microsoft.com/office/powerpoint/2010/main" val="378778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Models like US-REGEN necessarily are numerical abstractions of the complex economic and energy systems they represent.  As such, they may contain: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Approximation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Incomplete system dynamics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Quality of data issues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When viewing model results, it is important to keep in mind: </a:t>
            </a:r>
            <a:endParaRPr lang="en-US" sz="22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Analyses are </a:t>
            </a:r>
            <a:r>
              <a:rPr lang="en-US" b="1" dirty="0">
                <a:solidFill>
                  <a:srgbClr val="FF0000"/>
                </a:solidFill>
              </a:rPr>
              <a:t>not intended </a:t>
            </a:r>
            <a:r>
              <a:rPr lang="en-US" dirty="0"/>
              <a:t>to be viewed as a prediction of a particular outcome or cluster of outcomes.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Insights come by running a variety of cases, comparing the results, and asking “what if” questions.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Actual deployment of a model outcome is dependent on many additional factors, such as policy, permitting and siting.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and Limitations of Economic Models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30754" y="2054896"/>
            <a:ext cx="3770342" cy="11124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sz="2000" dirty="0"/>
              <a:t>“Essentially, </a:t>
            </a:r>
            <a:r>
              <a:rPr lang="en-US" sz="2000" dirty="0">
                <a:solidFill>
                  <a:srgbClr val="FF0000"/>
                </a:solidFill>
              </a:rPr>
              <a:t>all models are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wrong</a:t>
            </a:r>
            <a:r>
              <a:rPr lang="en-US" sz="2000" dirty="0"/>
              <a:t>, but some are useful”.  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-- George Edward Pelham Box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359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73B-B5F7-4C90-B883-FB5BBEAA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Project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DB3C-ED31-449B-82DA-0B155AEC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05840"/>
            <a:ext cx="7076762" cy="5394960"/>
          </a:xfrm>
        </p:spPr>
        <p:txBody>
          <a:bodyPr/>
          <a:lstStyle/>
          <a:p>
            <a:r>
              <a:rPr lang="en-US" dirty="0"/>
              <a:t>Recurring webcasts/conference calls to discuss preliminary findings</a:t>
            </a:r>
          </a:p>
          <a:p>
            <a:r>
              <a:rPr lang="en-US" dirty="0"/>
              <a:t>Final project results</a:t>
            </a:r>
          </a:p>
          <a:p>
            <a:pPr lvl="1"/>
            <a:r>
              <a:rPr lang="en-US" dirty="0" err="1"/>
              <a:t>Powerpoint</a:t>
            </a:r>
            <a:r>
              <a:rPr lang="en-US" dirty="0"/>
              <a:t> Slide deck to support final webcast/conference call</a:t>
            </a:r>
          </a:p>
          <a:p>
            <a:pPr lvl="1"/>
            <a:r>
              <a:rPr lang="en-US" dirty="0"/>
              <a:t>White Paper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B9B5A-1939-416B-BEB0-13C55888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00" y="1005840"/>
            <a:ext cx="3925160" cy="50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A51-BCF6-4A8E-A887-827CECA6687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Scenario Design</a:t>
            </a:r>
          </a:p>
        </p:txBody>
      </p:sp>
    </p:spTree>
    <p:extLst>
      <p:ext uri="{BB962C8B-B14F-4D97-AF65-F5344CB8AC3E}">
        <p14:creationId xmlns:p14="http://schemas.microsoft.com/office/powerpoint/2010/main" val="306467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41ED-CDC5-49BF-BA78-BBE1C9EF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Scenario Matrix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4E2F04-457A-49DC-9DD2-93548D229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059318"/>
              </p:ext>
            </p:extLst>
          </p:nvPr>
        </p:nvGraphicFramePr>
        <p:xfrm>
          <a:off x="365125" y="1006475"/>
          <a:ext cx="11430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8797203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5036591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9650210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1551196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266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Nuclear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Renewable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0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5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Nuclear + High Renewable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Default.LNHR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8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 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 RPS by 2050 (Allowing Nuclear)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 RPS + HN &amp;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RPS.LNHR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 RPS by 2050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CTax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 Tax ($50 in 2025)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Carbon Tax + HN &amp;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Ctax.LNHR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Carbon Tax ($50 in 2025)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956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27ABD2-0C13-4E5E-8BAF-22797AC43718}"/>
              </a:ext>
            </a:extLst>
          </p:cNvPr>
          <p:cNvSpPr txBox="1"/>
          <p:nvPr/>
        </p:nvSpPr>
        <p:spPr>
          <a:xfrm>
            <a:off x="7373257" y="6192537"/>
            <a:ext cx="45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Preliminary Draft Results: Please do not copy or cite</a:t>
            </a:r>
          </a:p>
        </p:txBody>
      </p:sp>
    </p:spTree>
    <p:extLst>
      <p:ext uri="{BB962C8B-B14F-4D97-AF65-F5344CB8AC3E}">
        <p14:creationId xmlns:p14="http://schemas.microsoft.com/office/powerpoint/2010/main" val="21449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429430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878B1-5763-450E-8552-7E583FFC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Generator Supply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9EC98-9DA9-4B27-A280-B5582365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completed</a:t>
            </a:r>
          </a:p>
          <a:p>
            <a:pPr lvl="1"/>
            <a:r>
              <a:rPr lang="en-US" dirty="0"/>
              <a:t> Total Load</a:t>
            </a:r>
          </a:p>
          <a:p>
            <a:pPr lvl="1"/>
            <a:r>
              <a:rPr lang="en-US" dirty="0"/>
              <a:t>Light Duty Electric Vehicles</a:t>
            </a:r>
          </a:p>
          <a:p>
            <a:pPr lvl="1"/>
            <a:r>
              <a:rPr lang="en-US" dirty="0"/>
              <a:t>Medium/Heavy Duty Electric Vehicles</a:t>
            </a:r>
          </a:p>
          <a:p>
            <a:pPr lvl="1"/>
            <a:r>
              <a:rPr lang="en-US" dirty="0"/>
              <a:t>Non-Seasonal Load</a:t>
            </a:r>
          </a:p>
          <a:p>
            <a:pPr lvl="1"/>
            <a:r>
              <a:rPr lang="en-US" dirty="0"/>
              <a:t>Residential/Commercial Air Conditioning</a:t>
            </a:r>
          </a:p>
          <a:p>
            <a:pPr lvl="1"/>
            <a:r>
              <a:rPr lang="en-US" dirty="0"/>
              <a:t>Residential/Commercial Space Heating</a:t>
            </a:r>
          </a:p>
          <a:p>
            <a:r>
              <a:rPr lang="en-US" dirty="0"/>
              <a:t>Generator Supply Stack</a:t>
            </a:r>
          </a:p>
          <a:p>
            <a:pPr lvl="1"/>
            <a:r>
              <a:rPr lang="en-US"/>
              <a:t>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98C5-A771-40A7-8B2B-899D7426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Insights from Static 5-Year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75E6-3350-4EF1-BD45-A101E628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form of low-carbon policy, combined with favorable price evolution, may be necessary to see investment in nuclear generation capacity in Ohio</a:t>
            </a:r>
          </a:p>
          <a:p>
            <a:r>
              <a:rPr lang="en-US" dirty="0"/>
              <a:t>Similar conditions may be necessary to see increases in nuclear generation capacity in Illinois</a:t>
            </a:r>
          </a:p>
        </p:txBody>
      </p:sp>
    </p:spTree>
    <p:extLst>
      <p:ext uri="{BB962C8B-B14F-4D97-AF65-F5344CB8AC3E}">
        <p14:creationId xmlns:p14="http://schemas.microsoft.com/office/powerpoint/2010/main" val="419179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362E3-F089-464B-8F9F-610C3C73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Capacity: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67DDD-C4FD-4A11-8758-36DCBBD6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B7302-61EE-4B03-94D1-E2728C81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AE1-5255-4D26-939F-035CA77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Ohio Capacity: 2030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16D94-E737-4C90-BE37-9C540FDB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13124" cy="5395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1CC3B-F707-44DA-9176-F02925D6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5" y="1362075"/>
            <a:ext cx="1047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48919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2">
      <a:dk1>
        <a:srgbClr val="000000"/>
      </a:dk1>
      <a:lt1>
        <a:srgbClr val="FFFFFF"/>
      </a:lt1>
      <a:dk2>
        <a:srgbClr val="0043C8"/>
      </a:dk2>
      <a:lt2>
        <a:srgbClr val="929292"/>
      </a:lt2>
      <a:accent1>
        <a:srgbClr val="00B0F0"/>
      </a:accent1>
      <a:accent2>
        <a:srgbClr val="287A3D"/>
      </a:accent2>
      <a:accent3>
        <a:srgbClr val="F27B04"/>
      </a:accent3>
      <a:accent4>
        <a:srgbClr val="0070C0"/>
      </a:accent4>
      <a:accent5>
        <a:srgbClr val="C54343"/>
      </a:accent5>
      <a:accent6>
        <a:srgbClr val="2FC7C3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Bef>
            <a:spcPts val="0"/>
          </a:spcBef>
          <a:defRPr sz="180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911E5DFE-00BB-428C-9C5B-C95BA9146F61}" vid="{D6CB19FA-1831-4B8E-9AB9-6A26C9872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21A8B-3986-40B6-95DF-B5A721DA9604}">
  <ds:schemaRefs>
    <ds:schemaRef ds:uri="http://purl.org/dc/elements/1.1/"/>
    <ds:schemaRef ds:uri="http://purl.org/dc/terms/"/>
    <ds:schemaRef ds:uri="9d4eb815-23ed-48d9-b0c1-2b9ce0016f4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21688</TotalTime>
  <Words>741</Words>
  <Application>Microsoft Office PowerPoint</Application>
  <PresentationFormat>Widescreen</PresentationFormat>
  <Paragraphs>151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Wingdings</vt:lpstr>
      <vt:lpstr>2019 PowerPoint Theme</vt:lpstr>
      <vt:lpstr>Economic Drivers for Nuclear Flexible Operations</vt:lpstr>
      <vt:lpstr>Agenda for July 9, 2020 WebEx</vt:lpstr>
      <vt:lpstr>Scenario Design</vt:lpstr>
      <vt:lpstr>Current Scenario Matrix</vt:lpstr>
      <vt:lpstr>Preliminary Results</vt:lpstr>
      <vt:lpstr>Load and Generator Supply Stack</vt:lpstr>
      <vt:lpstr>High-Level Insights from Static 5-Year Results</vt:lpstr>
      <vt:lpstr>Ohio Capacity: 2025</vt:lpstr>
      <vt:lpstr>Ohio Capacity: 2030</vt:lpstr>
      <vt:lpstr>Ohio Capacity: 2035</vt:lpstr>
      <vt:lpstr>Ohio Capacity: 2040</vt:lpstr>
      <vt:lpstr>Ohio Capacity: 2045</vt:lpstr>
      <vt:lpstr>Ohio Capacity: 2050</vt:lpstr>
      <vt:lpstr>Illinois Capacity: 2025</vt:lpstr>
      <vt:lpstr>Illinois Capacity: 2030</vt:lpstr>
      <vt:lpstr>Illinois Capacity: 2035</vt:lpstr>
      <vt:lpstr>Illinois Capacity: 2040</vt:lpstr>
      <vt:lpstr>Illinois Capacity: 2045</vt:lpstr>
      <vt:lpstr>Illinois Capacity: 2050</vt:lpstr>
      <vt:lpstr>PowerPoint Presentation</vt:lpstr>
      <vt:lpstr>US-REGEN Model</vt:lpstr>
      <vt:lpstr>The EPRI US-REGEN Model</vt:lpstr>
      <vt:lpstr>US-REGEN Model Description</vt:lpstr>
      <vt:lpstr>REGEN Strength: Detailed End-Use Modeling</vt:lpstr>
      <vt:lpstr>Uses and Limitations of Economic Models</vt:lpstr>
      <vt:lpstr>Present Project Results 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Drivers for Nuclear Flexible Operations</dc:title>
  <dc:subject>Version 2.1</dc:subject>
  <dc:creator>Hytowitz, Robin</dc:creator>
  <dc:description>© 2020 Electric Power Research Institute, Inc. All rights reserved.</dc:description>
  <cp:lastModifiedBy>Taber, John</cp:lastModifiedBy>
  <cp:revision>191</cp:revision>
  <cp:lastPrinted>2014-11-24T20:31:07Z</cp:lastPrinted>
  <dcterms:created xsi:type="dcterms:W3CDTF">2020-04-08T20:09:53Z</dcterms:created>
  <dcterms:modified xsi:type="dcterms:W3CDTF">2020-09-21T15:02:22Z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