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2" r:id="rId2"/>
    <p:sldId id="273" r:id="rId3"/>
    <p:sldId id="359" r:id="rId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3"/>
    <p:restoredTop sz="98184" autoAdjust="0"/>
  </p:normalViewPr>
  <p:slideViewPr>
    <p:cSldViewPr snapToGrid="0" snapToObjects="1">
      <p:cViewPr varScale="1">
        <p:scale>
          <a:sx n="137" d="100"/>
          <a:sy n="137" d="100"/>
        </p:scale>
        <p:origin x="13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29312"/>
            <a:ext cx="5797550" cy="418576"/>
          </a:xfrm>
        </p:spPr>
        <p:txBody>
          <a:bodyPr/>
          <a:lstStyle/>
          <a:p>
            <a:r>
              <a:rPr lang="en-US" b="0" dirty="0"/>
              <a:t>Template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UQ and RAVEN Workshop</a:t>
            </a:r>
          </a:p>
          <a:p>
            <a:endParaRPr lang="en-US" b="0" dirty="0"/>
          </a:p>
          <a:p>
            <a:endParaRPr lang="en-US" b="0" dirty="0"/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Outline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33CC"/>
                </a:solidFill>
              </a:rPr>
              <a:t>[]</a:t>
            </a:r>
          </a:p>
          <a:p>
            <a:pPr lvl="1"/>
            <a:r>
              <a:rPr lang="en-US" dirty="0"/>
              <a:t>[]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XXX.xml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2205" y="2659302"/>
            <a:ext cx="8769890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MCRun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"Models"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&lt;Sampler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"Samplers"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MonteCarlo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MC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outHS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name="PP"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class=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type=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outPS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&lt;Model   class=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"Models"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type=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integral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class=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"Files"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type=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""     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integral.xml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&lt;/Steps&gt; 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Excercise1: Showing the Code</a:t>
            </a:r>
          </a:p>
        </p:txBody>
      </p:sp>
    </p:spTree>
    <p:extLst>
      <p:ext uri="{BB962C8B-B14F-4D97-AF65-F5344CB8AC3E}">
        <p14:creationId xmlns:p14="http://schemas.microsoft.com/office/powerpoint/2010/main" val="10639014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24754</TotalTime>
  <Words>186</Words>
  <Application>Microsoft Macintosh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Courier</vt:lpstr>
      <vt:lpstr>Times New Roman</vt:lpstr>
      <vt:lpstr>Default Design</vt:lpstr>
      <vt:lpstr>Template</vt:lpstr>
      <vt:lpstr>Outline</vt:lpstr>
      <vt:lpstr>Excercise1: Showing the Code</vt:lpstr>
    </vt:vector>
  </TitlesOfParts>
  <Company>Idaho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Diego Mandelli</cp:lastModifiedBy>
  <cp:revision>528</cp:revision>
  <cp:lastPrinted>2017-03-30T02:21:26Z</cp:lastPrinted>
  <dcterms:created xsi:type="dcterms:W3CDTF">1999-10-26T20:37:18Z</dcterms:created>
  <dcterms:modified xsi:type="dcterms:W3CDTF">2018-09-13T23:53:10Z</dcterms:modified>
</cp:coreProperties>
</file>