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51f567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51f567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51f567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51f567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51f567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51f567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A Design Pattern Presentation by: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Mitchell Mahnke, Alex Moran, and Benjamin Pasten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 Explanation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queue holds the new tasks for the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pool itself contains the currently running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Tasks in the pool are run concurrently.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exists a completed collection of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tasks are reused when a larger task runs and can utilize the results of a completed task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Explanation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alculate the factors of a large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Distributing the workload among the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thread will be given a proportional amount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thread will calculate the factors for a particular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results in a hash map for easy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task will is stored with a collection of the other completed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allow for the </a:t>
            </a:r>
            <a:r>
              <a:rPr lang="en"/>
              <a:t>reuse</a:t>
            </a:r>
            <a:r>
              <a:rPr lang="en"/>
              <a:t> of tasks.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Results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TODO: Add images of fully implemented JavaFX Application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