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56061" y="802176"/>
            <a:ext cx="5660276" cy="2206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1815" y="4486025"/>
            <a:ext cx="5948769" cy="3476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captrack.netlify.app/" TargetMode="External"/><Relationship Id="rId3" Type="http://schemas.openxmlformats.org/officeDocument/2006/relationships/hyperlink" Target="https://ligmaspoons.tk/CAPS/TOS" TargetMode="External"/><Relationship Id="rId4" Type="http://schemas.openxmlformats.org/officeDocument/2006/relationships/hyperlink" Target="https://ligmaspoons.tk/CAPS" TargetMode="Externa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8571" y="726678"/>
            <a:ext cx="523557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>
                <a:latin typeface="Garamond"/>
                <a:cs typeface="Garamond"/>
              </a:rPr>
              <a:t>BoGle</a:t>
            </a:r>
            <a:r>
              <a:rPr dirty="0" sz="6400" spc="120">
                <a:latin typeface="Garamond"/>
                <a:cs typeface="Garamond"/>
              </a:rPr>
              <a:t> </a:t>
            </a:r>
            <a:r>
              <a:rPr dirty="0" sz="6400" spc="85">
                <a:latin typeface="Garamond"/>
                <a:cs typeface="Garamond"/>
              </a:rPr>
              <a:t>Cap</a:t>
            </a:r>
            <a:r>
              <a:rPr dirty="0" sz="6400" spc="125">
                <a:latin typeface="Garamond"/>
                <a:cs typeface="Garamond"/>
              </a:rPr>
              <a:t> </a:t>
            </a:r>
            <a:r>
              <a:rPr dirty="0" sz="6400" spc="110">
                <a:latin typeface="Garamond"/>
                <a:cs typeface="Garamond"/>
              </a:rPr>
              <a:t>Law</a:t>
            </a:r>
            <a:endParaRPr sz="6400">
              <a:latin typeface="Garamond"/>
              <a:cs typeface="Garamond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987512" y="1640470"/>
            <a:ext cx="3797935" cy="1219835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60"/>
              </a:spcBef>
            </a:pPr>
            <a:r>
              <a:rPr dirty="0" sz="3900">
                <a:latin typeface="Garamond"/>
                <a:cs typeface="Garamond"/>
              </a:rPr>
              <a:t>The</a:t>
            </a:r>
            <a:r>
              <a:rPr dirty="0" sz="3900" spc="165">
                <a:latin typeface="Garamond"/>
                <a:cs typeface="Garamond"/>
              </a:rPr>
              <a:t> </a:t>
            </a:r>
            <a:r>
              <a:rPr dirty="0" sz="3900" spc="-10">
                <a:latin typeface="Garamond"/>
                <a:cs typeface="Garamond"/>
              </a:rPr>
              <a:t>Constitution</a:t>
            </a:r>
            <a:endParaRPr sz="3900">
              <a:latin typeface="Garamond"/>
              <a:cs typeface="Garamond"/>
            </a:endParaRPr>
          </a:p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dirty="0" sz="2600">
                <a:latin typeface="Arial"/>
                <a:cs typeface="Arial"/>
              </a:rPr>
              <a:t>THE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LUCOZARNO</a:t>
            </a:r>
            <a:r>
              <a:rPr dirty="0" sz="2600" spc="-30">
                <a:latin typeface="Arial"/>
                <a:cs typeface="Arial"/>
              </a:rPr>
              <a:t> </a:t>
            </a:r>
            <a:r>
              <a:rPr dirty="0" sz="2600" spc="-20">
                <a:latin typeface="Arial"/>
                <a:cs typeface="Arial"/>
              </a:rPr>
              <a:t>PACT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88181" y="3139394"/>
            <a:ext cx="5796280" cy="780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37600"/>
              </a:lnSpc>
              <a:spcBef>
                <a:spcPts val="100"/>
              </a:spcBef>
            </a:pPr>
            <a:r>
              <a:rPr dirty="0" sz="1200" spc="10" b="1">
                <a:latin typeface="Palatino Linotype"/>
                <a:cs typeface="Palatino Linotype"/>
              </a:rPr>
              <a:t>Article</a:t>
            </a:r>
            <a:r>
              <a:rPr dirty="0" sz="1200" spc="55" b="1">
                <a:latin typeface="Palatino Linotype"/>
                <a:cs typeface="Palatino Linotype"/>
              </a:rPr>
              <a:t> </a:t>
            </a:r>
            <a:r>
              <a:rPr dirty="0" sz="1200" spc="100" b="1">
                <a:latin typeface="Palatino Linotype"/>
                <a:cs typeface="Palatino Linotype"/>
              </a:rPr>
              <a:t>34:</a:t>
            </a:r>
            <a:r>
              <a:rPr dirty="0" sz="1200" spc="55" b="1">
                <a:latin typeface="Palatino Linotype"/>
                <a:cs typeface="Palatino Linotype"/>
              </a:rPr>
              <a:t> </a:t>
            </a:r>
            <a:r>
              <a:rPr dirty="0" sz="1200" spc="50">
                <a:latin typeface="Book Antiqua"/>
                <a:cs typeface="Book Antiqua"/>
              </a:rPr>
              <a:t>From</a:t>
            </a:r>
            <a:r>
              <a:rPr dirty="0" sz="1200" spc="6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now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until</a:t>
            </a:r>
            <a:r>
              <a:rPr dirty="0" sz="1200" spc="6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the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end</a:t>
            </a:r>
            <a:r>
              <a:rPr dirty="0" sz="1200" spc="6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of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time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(or</a:t>
            </a:r>
            <a:r>
              <a:rPr dirty="0" sz="1200" spc="6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according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to</a:t>
            </a:r>
            <a:r>
              <a:rPr dirty="0" sz="1200" spc="6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TOS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change),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 spc="45">
                <a:latin typeface="Book Antiqua"/>
                <a:cs typeface="Book Antiqua"/>
              </a:rPr>
              <a:t>these </a:t>
            </a:r>
            <a:r>
              <a:rPr dirty="0" sz="1200" spc="50">
                <a:latin typeface="Book Antiqua"/>
                <a:cs typeface="Book Antiqua"/>
              </a:rPr>
              <a:t>clauses</a:t>
            </a:r>
            <a:r>
              <a:rPr dirty="0" sz="1200" spc="6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will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apply</a:t>
            </a:r>
            <a:r>
              <a:rPr dirty="0" sz="1200" spc="6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to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any</a:t>
            </a:r>
            <a:r>
              <a:rPr dirty="0" sz="1200" spc="6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bottle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cap</a:t>
            </a:r>
            <a:r>
              <a:rPr dirty="0" sz="1200" spc="6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collector,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otherwise</a:t>
            </a:r>
            <a:r>
              <a:rPr dirty="0" sz="1200" spc="6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known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as,</a:t>
            </a:r>
            <a:r>
              <a:rPr dirty="0" sz="1200" spc="6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Bottle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 spc="-10">
                <a:latin typeface="Book Antiqua"/>
                <a:cs typeface="Book Antiqua"/>
              </a:rPr>
              <a:t>Cappers, </a:t>
            </a:r>
            <a:r>
              <a:rPr dirty="0" sz="1200">
                <a:latin typeface="Book Antiqua"/>
                <a:cs typeface="Book Antiqua"/>
              </a:rPr>
              <a:t>within</a:t>
            </a:r>
            <a:r>
              <a:rPr dirty="0" sz="1200" spc="9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the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bounds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of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the</a:t>
            </a:r>
            <a:r>
              <a:rPr dirty="0" sz="1200" spc="9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Bottle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Capping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[Bottle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Cap</a:t>
            </a:r>
            <a:r>
              <a:rPr dirty="0" sz="1200" spc="9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Collecting]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 spc="-10">
                <a:latin typeface="Book Antiqua"/>
                <a:cs typeface="Book Antiqua"/>
              </a:rPr>
              <a:t>Competition.</a:t>
            </a:r>
            <a:endParaRPr sz="1200">
              <a:latin typeface="Book Antiqua"/>
              <a:cs typeface="Book Antiqu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Clause</a:t>
            </a:r>
            <a:r>
              <a:rPr dirty="0" spc="100"/>
              <a:t> </a:t>
            </a:r>
            <a:r>
              <a:rPr dirty="0" spc="140"/>
              <a:t>1:</a:t>
            </a:r>
            <a:r>
              <a:rPr dirty="0" spc="100"/>
              <a:t> </a:t>
            </a:r>
            <a:r>
              <a:rPr dirty="0"/>
              <a:t>Conditions</a:t>
            </a:r>
            <a:r>
              <a:rPr dirty="0" spc="100"/>
              <a:t> </a:t>
            </a:r>
            <a:r>
              <a:rPr dirty="0"/>
              <a:t>of</a:t>
            </a:r>
            <a:r>
              <a:rPr dirty="0" spc="100"/>
              <a:t> </a:t>
            </a:r>
            <a:r>
              <a:rPr dirty="0" spc="60"/>
              <a:t>Piracy</a:t>
            </a:r>
            <a:r>
              <a:rPr dirty="0" spc="100"/>
              <a:t> </a:t>
            </a:r>
            <a:r>
              <a:rPr dirty="0" spc="-20"/>
              <a:t>(CP)</a:t>
            </a:r>
          </a:p>
          <a:p>
            <a:pPr algn="ctr" marL="308610" marR="300990">
              <a:lnSpc>
                <a:spcPct val="137600"/>
              </a:lnSpc>
              <a:spcBef>
                <a:spcPts val="869"/>
              </a:spcBef>
            </a:pPr>
            <a:r>
              <a:rPr dirty="0" sz="1200" b="1">
                <a:latin typeface="Palatino Linotype"/>
                <a:cs typeface="Palatino Linotype"/>
              </a:rPr>
              <a:t>Article</a:t>
            </a:r>
            <a:r>
              <a:rPr dirty="0" sz="1200" spc="130" b="1">
                <a:latin typeface="Palatino Linotype"/>
                <a:cs typeface="Palatino Linotype"/>
              </a:rPr>
              <a:t> </a:t>
            </a:r>
            <a:r>
              <a:rPr dirty="0" sz="1200" spc="100" b="1">
                <a:latin typeface="Palatino Linotype"/>
                <a:cs typeface="Palatino Linotype"/>
              </a:rPr>
              <a:t>35:</a:t>
            </a:r>
            <a:r>
              <a:rPr dirty="0" sz="1200" spc="130" b="1">
                <a:latin typeface="Palatino Linotype"/>
                <a:cs typeface="Palatino Linotype"/>
              </a:rPr>
              <a:t> </a:t>
            </a:r>
            <a:r>
              <a:rPr dirty="0" sz="1200"/>
              <a:t>Piracy</a:t>
            </a:r>
            <a:r>
              <a:rPr dirty="0" sz="1200" spc="130"/>
              <a:t> </a:t>
            </a:r>
            <a:r>
              <a:rPr dirty="0" sz="1200"/>
              <a:t>from</a:t>
            </a:r>
            <a:r>
              <a:rPr dirty="0" sz="1200" spc="135"/>
              <a:t> </a:t>
            </a:r>
            <a:r>
              <a:rPr dirty="0" sz="1200"/>
              <a:t>Cappers</a:t>
            </a:r>
            <a:r>
              <a:rPr dirty="0" sz="1200" spc="130"/>
              <a:t> </a:t>
            </a:r>
            <a:r>
              <a:rPr dirty="0" sz="1200"/>
              <a:t>will</a:t>
            </a:r>
            <a:r>
              <a:rPr dirty="0" sz="1200" spc="130"/>
              <a:t> </a:t>
            </a:r>
            <a:r>
              <a:rPr dirty="0" sz="1200"/>
              <a:t>hereby</a:t>
            </a:r>
            <a:r>
              <a:rPr dirty="0" sz="1200" spc="130"/>
              <a:t> </a:t>
            </a:r>
            <a:r>
              <a:rPr dirty="0" sz="1200" spc="60"/>
              <a:t>be</a:t>
            </a:r>
            <a:r>
              <a:rPr dirty="0" sz="1200" spc="135"/>
              <a:t> </a:t>
            </a:r>
            <a:r>
              <a:rPr dirty="0" sz="1200"/>
              <a:t>considered</a:t>
            </a:r>
            <a:r>
              <a:rPr dirty="0" sz="1200" spc="130"/>
              <a:t> </a:t>
            </a:r>
            <a:r>
              <a:rPr dirty="0" sz="1200" spc="55"/>
              <a:t>cap-</a:t>
            </a:r>
            <a:r>
              <a:rPr dirty="0" sz="1200"/>
              <a:t>legal</a:t>
            </a:r>
            <a:r>
              <a:rPr dirty="0" sz="1200" spc="130"/>
              <a:t> </a:t>
            </a:r>
            <a:r>
              <a:rPr dirty="0" sz="1200"/>
              <a:t>in</a:t>
            </a:r>
            <a:r>
              <a:rPr dirty="0" sz="1200" spc="135"/>
              <a:t> </a:t>
            </a:r>
            <a:r>
              <a:rPr dirty="0" sz="1200" spc="-20"/>
              <a:t>this </a:t>
            </a:r>
            <a:r>
              <a:rPr dirty="0" sz="1200" spc="-10"/>
              <a:t>competition.</a:t>
            </a:r>
            <a:endParaRPr sz="12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/>
          </a:p>
          <a:p>
            <a:pPr algn="ctr" marL="67310" marR="59690">
              <a:lnSpc>
                <a:spcPct val="137600"/>
              </a:lnSpc>
            </a:pPr>
            <a:r>
              <a:rPr dirty="0" sz="1200" b="1">
                <a:latin typeface="Palatino Linotype"/>
                <a:cs typeface="Palatino Linotype"/>
              </a:rPr>
              <a:t>Article</a:t>
            </a:r>
            <a:r>
              <a:rPr dirty="0" sz="1200" spc="75" b="1">
                <a:latin typeface="Palatino Linotype"/>
                <a:cs typeface="Palatino Linotype"/>
              </a:rPr>
              <a:t> </a:t>
            </a:r>
            <a:r>
              <a:rPr dirty="0" sz="1200" spc="100" b="1">
                <a:latin typeface="Palatino Linotype"/>
                <a:cs typeface="Palatino Linotype"/>
              </a:rPr>
              <a:t>36:</a:t>
            </a:r>
            <a:r>
              <a:rPr dirty="0" sz="1200" spc="75" b="1">
                <a:latin typeface="Palatino Linotype"/>
                <a:cs typeface="Palatino Linotype"/>
              </a:rPr>
              <a:t> </a:t>
            </a:r>
            <a:r>
              <a:rPr dirty="0" sz="1200"/>
              <a:t>Small-</a:t>
            </a:r>
            <a:r>
              <a:rPr dirty="0" sz="1200" spc="55"/>
              <a:t>scale</a:t>
            </a:r>
            <a:r>
              <a:rPr dirty="0" sz="1200" spc="80"/>
              <a:t> </a:t>
            </a:r>
            <a:r>
              <a:rPr dirty="0" sz="1200"/>
              <a:t>piracy</a:t>
            </a:r>
            <a:r>
              <a:rPr dirty="0" sz="1200" spc="75"/>
              <a:t> </a:t>
            </a:r>
            <a:r>
              <a:rPr dirty="0" sz="1200"/>
              <a:t>of</a:t>
            </a:r>
            <a:r>
              <a:rPr dirty="0" sz="1200" spc="80"/>
              <a:t> </a:t>
            </a:r>
            <a:r>
              <a:rPr dirty="0" sz="1200"/>
              <a:t>up</a:t>
            </a:r>
            <a:r>
              <a:rPr dirty="0" sz="1200" spc="75"/>
              <a:t> </a:t>
            </a:r>
            <a:r>
              <a:rPr dirty="0" sz="1200"/>
              <a:t>to</a:t>
            </a:r>
            <a:r>
              <a:rPr dirty="0" sz="1200" spc="80"/>
              <a:t> </a:t>
            </a:r>
            <a:r>
              <a:rPr dirty="0" sz="1200" spc="120"/>
              <a:t>2</a:t>
            </a:r>
            <a:r>
              <a:rPr dirty="0" sz="1200" spc="75"/>
              <a:t> </a:t>
            </a:r>
            <a:r>
              <a:rPr dirty="0" sz="1200" spc="55"/>
              <a:t>cap-</a:t>
            </a:r>
            <a:r>
              <a:rPr dirty="0" sz="1200"/>
              <a:t>legal</a:t>
            </a:r>
            <a:r>
              <a:rPr dirty="0" sz="1200" spc="80"/>
              <a:t> </a:t>
            </a:r>
            <a:r>
              <a:rPr dirty="0" sz="1200" spc="50"/>
              <a:t>caps</a:t>
            </a:r>
            <a:r>
              <a:rPr dirty="0" sz="1200" spc="75"/>
              <a:t> </a:t>
            </a:r>
            <a:r>
              <a:rPr dirty="0" sz="1200"/>
              <a:t>per</a:t>
            </a:r>
            <a:r>
              <a:rPr dirty="0" sz="1200" spc="80"/>
              <a:t> </a:t>
            </a:r>
            <a:r>
              <a:rPr dirty="0" sz="1200"/>
              <a:t>day</a:t>
            </a:r>
            <a:r>
              <a:rPr dirty="0" sz="1200" spc="75"/>
              <a:t> </a:t>
            </a:r>
            <a:r>
              <a:rPr dirty="0" sz="1200"/>
              <a:t>from</a:t>
            </a:r>
            <a:r>
              <a:rPr dirty="0" sz="1200" spc="80"/>
              <a:t> </a:t>
            </a:r>
            <a:r>
              <a:rPr dirty="0" sz="1200" spc="55"/>
              <a:t>non-</a:t>
            </a:r>
            <a:r>
              <a:rPr dirty="0" sz="1200" spc="-10"/>
              <a:t>Cappers </a:t>
            </a:r>
            <a:r>
              <a:rPr dirty="0" sz="1200" spc="20"/>
              <a:t>including</a:t>
            </a:r>
            <a:r>
              <a:rPr dirty="0" sz="1200" spc="40"/>
              <a:t> </a:t>
            </a:r>
            <a:r>
              <a:rPr dirty="0" sz="1200" spc="20"/>
              <a:t>those</a:t>
            </a:r>
            <a:r>
              <a:rPr dirty="0" sz="1200" spc="40"/>
              <a:t> </a:t>
            </a:r>
            <a:r>
              <a:rPr dirty="0" sz="1200" spc="10"/>
              <a:t>who</a:t>
            </a:r>
            <a:r>
              <a:rPr dirty="0" sz="1200" spc="45"/>
              <a:t> </a:t>
            </a:r>
            <a:r>
              <a:rPr dirty="0" sz="1200" spc="20"/>
              <a:t>do</a:t>
            </a:r>
            <a:r>
              <a:rPr dirty="0" sz="1200" spc="40"/>
              <a:t> </a:t>
            </a:r>
            <a:r>
              <a:rPr dirty="0" sz="1200" spc="20"/>
              <a:t>not</a:t>
            </a:r>
            <a:r>
              <a:rPr dirty="0" sz="1200" spc="45"/>
              <a:t> </a:t>
            </a:r>
            <a:r>
              <a:rPr dirty="0" sz="1200" spc="20"/>
              <a:t>sign</a:t>
            </a:r>
            <a:r>
              <a:rPr dirty="0" sz="1200" spc="40"/>
              <a:t> </a:t>
            </a:r>
            <a:r>
              <a:rPr dirty="0" sz="1200" spc="20"/>
              <a:t>this</a:t>
            </a:r>
            <a:r>
              <a:rPr dirty="0" sz="1200" spc="45"/>
              <a:t> </a:t>
            </a:r>
            <a:r>
              <a:rPr dirty="0" sz="1200" spc="55"/>
              <a:t>act</a:t>
            </a:r>
            <a:r>
              <a:rPr dirty="0" sz="1200" spc="40"/>
              <a:t> </a:t>
            </a:r>
            <a:r>
              <a:rPr dirty="0" sz="1200" spc="50"/>
              <a:t>is</a:t>
            </a:r>
            <a:r>
              <a:rPr dirty="0" sz="1200" spc="45"/>
              <a:t> </a:t>
            </a:r>
            <a:r>
              <a:rPr dirty="0" sz="1200" spc="20"/>
              <a:t>also</a:t>
            </a:r>
            <a:r>
              <a:rPr dirty="0" sz="1200" spc="40"/>
              <a:t> </a:t>
            </a:r>
            <a:r>
              <a:rPr dirty="0" sz="1200" spc="20"/>
              <a:t>hereby</a:t>
            </a:r>
            <a:r>
              <a:rPr dirty="0" sz="1200" spc="45"/>
              <a:t> </a:t>
            </a:r>
            <a:r>
              <a:rPr dirty="0" sz="1200" spc="20"/>
              <a:t>considered</a:t>
            </a:r>
            <a:r>
              <a:rPr dirty="0" sz="1200" spc="40"/>
              <a:t> </a:t>
            </a:r>
            <a:r>
              <a:rPr dirty="0" sz="1200" spc="55"/>
              <a:t>cap-</a:t>
            </a:r>
            <a:r>
              <a:rPr dirty="0" sz="1200" spc="20"/>
              <a:t>legal</a:t>
            </a:r>
            <a:r>
              <a:rPr dirty="0" sz="1200" spc="45"/>
              <a:t> </a:t>
            </a:r>
            <a:r>
              <a:rPr dirty="0" sz="1200" spc="-25"/>
              <a:t>for </a:t>
            </a:r>
            <a:r>
              <a:rPr dirty="0" sz="1200" spc="20"/>
              <a:t>competition</a:t>
            </a:r>
            <a:r>
              <a:rPr dirty="0" sz="1200" spc="200"/>
              <a:t> </a:t>
            </a:r>
            <a:r>
              <a:rPr dirty="0" sz="1200" spc="-10"/>
              <a:t>purposes</a:t>
            </a:r>
            <a:endParaRPr sz="12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/>
          </a:p>
          <a:p>
            <a:pPr algn="ctr" marL="12700" marR="5080">
              <a:lnSpc>
                <a:spcPct val="137600"/>
              </a:lnSpc>
            </a:pPr>
            <a:r>
              <a:rPr dirty="0" sz="1200" b="1">
                <a:latin typeface="Palatino Linotype"/>
                <a:cs typeface="Palatino Linotype"/>
              </a:rPr>
              <a:t>Article</a:t>
            </a:r>
            <a:r>
              <a:rPr dirty="0" sz="1200" spc="110" b="1">
                <a:latin typeface="Palatino Linotype"/>
                <a:cs typeface="Palatino Linotype"/>
              </a:rPr>
              <a:t> </a:t>
            </a:r>
            <a:r>
              <a:rPr dirty="0" sz="1200" spc="100" b="1">
                <a:latin typeface="Palatino Linotype"/>
                <a:cs typeface="Palatino Linotype"/>
              </a:rPr>
              <a:t>36:</a:t>
            </a:r>
            <a:r>
              <a:rPr dirty="0" sz="1200" spc="110" b="1">
                <a:latin typeface="Palatino Linotype"/>
                <a:cs typeface="Palatino Linotype"/>
              </a:rPr>
              <a:t> </a:t>
            </a:r>
            <a:r>
              <a:rPr dirty="0" sz="1200"/>
              <a:t>Piracy</a:t>
            </a:r>
            <a:r>
              <a:rPr dirty="0" sz="1200" spc="110"/>
              <a:t> </a:t>
            </a:r>
            <a:r>
              <a:rPr dirty="0" sz="1200"/>
              <a:t>from</a:t>
            </a:r>
            <a:r>
              <a:rPr dirty="0" sz="1200" spc="110"/>
              <a:t> </a:t>
            </a:r>
            <a:r>
              <a:rPr dirty="0" sz="1200"/>
              <a:t>anyone</a:t>
            </a:r>
            <a:r>
              <a:rPr dirty="0" sz="1200" spc="110"/>
              <a:t> </a:t>
            </a:r>
            <a:r>
              <a:rPr dirty="0" sz="1200" spc="50"/>
              <a:t>is</a:t>
            </a:r>
            <a:r>
              <a:rPr dirty="0" sz="1200" spc="110"/>
              <a:t> </a:t>
            </a:r>
            <a:r>
              <a:rPr dirty="0" sz="1200"/>
              <a:t>also</a:t>
            </a:r>
            <a:r>
              <a:rPr dirty="0" sz="1200" spc="110"/>
              <a:t> </a:t>
            </a:r>
            <a:r>
              <a:rPr dirty="0" sz="1200"/>
              <a:t>hereby</a:t>
            </a:r>
            <a:r>
              <a:rPr dirty="0" sz="1200" spc="110"/>
              <a:t> </a:t>
            </a:r>
            <a:r>
              <a:rPr dirty="0" sz="1200"/>
              <a:t>allowed</a:t>
            </a:r>
            <a:r>
              <a:rPr dirty="0" sz="1200" spc="110"/>
              <a:t> </a:t>
            </a:r>
            <a:r>
              <a:rPr dirty="0" sz="1200"/>
              <a:t>even</a:t>
            </a:r>
            <a:r>
              <a:rPr dirty="0" sz="1200" spc="110"/>
              <a:t> </a:t>
            </a:r>
            <a:r>
              <a:rPr dirty="0" sz="1200"/>
              <a:t>if</a:t>
            </a:r>
            <a:r>
              <a:rPr dirty="0" sz="1200" spc="114"/>
              <a:t> </a:t>
            </a:r>
            <a:r>
              <a:rPr dirty="0" sz="1200"/>
              <a:t>those</a:t>
            </a:r>
            <a:r>
              <a:rPr dirty="0" sz="1200" spc="110"/>
              <a:t> </a:t>
            </a:r>
            <a:r>
              <a:rPr dirty="0" sz="1200" spc="50"/>
              <a:t>caps</a:t>
            </a:r>
            <a:r>
              <a:rPr dirty="0" sz="1200" spc="110"/>
              <a:t> </a:t>
            </a:r>
            <a:r>
              <a:rPr dirty="0" sz="1200" spc="-20"/>
              <a:t>were </a:t>
            </a:r>
            <a:r>
              <a:rPr dirty="0" sz="1200" spc="10"/>
              <a:t>Capiferated,</a:t>
            </a:r>
            <a:r>
              <a:rPr dirty="0" sz="1200" spc="50"/>
              <a:t> </a:t>
            </a:r>
            <a:r>
              <a:rPr dirty="0" sz="1200" spc="10"/>
              <a:t>but</a:t>
            </a:r>
            <a:r>
              <a:rPr dirty="0" sz="1200" spc="55"/>
              <a:t> </a:t>
            </a:r>
            <a:r>
              <a:rPr dirty="0" sz="1200" spc="10"/>
              <a:t>those</a:t>
            </a:r>
            <a:r>
              <a:rPr dirty="0" sz="1200" spc="55"/>
              <a:t> </a:t>
            </a:r>
            <a:r>
              <a:rPr dirty="0" sz="1200" spc="10"/>
              <a:t>Capiferated</a:t>
            </a:r>
            <a:r>
              <a:rPr dirty="0" sz="1200" spc="55"/>
              <a:t> </a:t>
            </a:r>
            <a:r>
              <a:rPr dirty="0" sz="1200" spc="50"/>
              <a:t>caps</a:t>
            </a:r>
            <a:r>
              <a:rPr dirty="0" sz="1200" spc="55"/>
              <a:t> </a:t>
            </a:r>
            <a:r>
              <a:rPr dirty="0" sz="1200"/>
              <a:t>will</a:t>
            </a:r>
            <a:r>
              <a:rPr dirty="0" sz="1200" spc="50"/>
              <a:t> </a:t>
            </a:r>
            <a:r>
              <a:rPr dirty="0" sz="1200" spc="10"/>
              <a:t>still</a:t>
            </a:r>
            <a:r>
              <a:rPr dirty="0" sz="1200" spc="55"/>
              <a:t> </a:t>
            </a:r>
            <a:r>
              <a:rPr dirty="0" sz="1200" spc="10"/>
              <a:t>count</a:t>
            </a:r>
            <a:r>
              <a:rPr dirty="0" sz="1200" spc="55"/>
              <a:t> </a:t>
            </a:r>
            <a:r>
              <a:rPr dirty="0" sz="1200" spc="65"/>
              <a:t>as</a:t>
            </a:r>
            <a:r>
              <a:rPr dirty="0" sz="1200" spc="55"/>
              <a:t> </a:t>
            </a:r>
            <a:r>
              <a:rPr dirty="0" sz="1200" spc="10"/>
              <a:t>having</a:t>
            </a:r>
            <a:r>
              <a:rPr dirty="0" sz="1200" spc="55"/>
              <a:t> </a:t>
            </a:r>
            <a:r>
              <a:rPr dirty="0" sz="1200" spc="60"/>
              <a:t>been</a:t>
            </a:r>
            <a:r>
              <a:rPr dirty="0" sz="1200" spc="55"/>
              <a:t> </a:t>
            </a:r>
            <a:r>
              <a:rPr dirty="0" sz="1200" spc="-10"/>
              <a:t>Capiferated.</a:t>
            </a:r>
            <a:r>
              <a:rPr dirty="0" sz="1200" spc="500"/>
              <a:t> </a:t>
            </a:r>
            <a:r>
              <a:rPr dirty="0" sz="1200" spc="20"/>
              <a:t>If</a:t>
            </a:r>
            <a:r>
              <a:rPr dirty="0" sz="1200" spc="15"/>
              <a:t> </a:t>
            </a:r>
            <a:r>
              <a:rPr dirty="0" sz="1200" spc="50"/>
              <a:t>a</a:t>
            </a:r>
            <a:r>
              <a:rPr dirty="0" sz="1200" spc="20"/>
              <a:t> </a:t>
            </a:r>
            <a:r>
              <a:rPr dirty="0" sz="1200" spc="55"/>
              <a:t>team</a:t>
            </a:r>
            <a:r>
              <a:rPr dirty="0" sz="1200" spc="20"/>
              <a:t> </a:t>
            </a:r>
            <a:r>
              <a:rPr dirty="0" sz="1200" spc="55"/>
              <a:t>has</a:t>
            </a:r>
            <a:r>
              <a:rPr dirty="0" sz="1200" spc="20"/>
              <a:t> plausibly tricked </a:t>
            </a:r>
            <a:r>
              <a:rPr dirty="0" sz="1200" spc="45"/>
              <a:t>another</a:t>
            </a:r>
            <a:r>
              <a:rPr dirty="0" sz="1200" spc="20"/>
              <a:t> </a:t>
            </a:r>
            <a:r>
              <a:rPr dirty="0" sz="1200" spc="55"/>
              <a:t>team</a:t>
            </a:r>
            <a:r>
              <a:rPr dirty="0" sz="1200" spc="20"/>
              <a:t> into pirating capiferated </a:t>
            </a:r>
            <a:r>
              <a:rPr dirty="0" sz="1200" spc="50"/>
              <a:t>caps</a:t>
            </a:r>
            <a:r>
              <a:rPr dirty="0" sz="1200" spc="20"/>
              <a:t> </a:t>
            </a:r>
            <a:r>
              <a:rPr dirty="0" sz="1200" spc="50"/>
              <a:t>then</a:t>
            </a:r>
            <a:r>
              <a:rPr dirty="0" sz="1200" spc="20"/>
              <a:t> </a:t>
            </a:r>
            <a:r>
              <a:rPr dirty="0" sz="1200" spc="-25"/>
              <a:t>the </a:t>
            </a:r>
            <a:r>
              <a:rPr dirty="0" sz="1200" spc="55"/>
              <a:t>team</a:t>
            </a:r>
            <a:r>
              <a:rPr dirty="0" sz="1200" spc="80"/>
              <a:t> </a:t>
            </a:r>
            <a:r>
              <a:rPr dirty="0" sz="1200"/>
              <a:t>who</a:t>
            </a:r>
            <a:r>
              <a:rPr dirty="0" sz="1200" spc="80"/>
              <a:t> </a:t>
            </a:r>
            <a:r>
              <a:rPr dirty="0" sz="1200"/>
              <a:t>originally</a:t>
            </a:r>
            <a:r>
              <a:rPr dirty="0" sz="1200" spc="85"/>
              <a:t> </a:t>
            </a:r>
            <a:r>
              <a:rPr dirty="0" sz="1200"/>
              <a:t>held</a:t>
            </a:r>
            <a:r>
              <a:rPr dirty="0" sz="1200" spc="80"/>
              <a:t> </a:t>
            </a:r>
            <a:r>
              <a:rPr dirty="0" sz="1200"/>
              <a:t>the</a:t>
            </a:r>
            <a:r>
              <a:rPr dirty="0" sz="1200" spc="80"/>
              <a:t> </a:t>
            </a:r>
            <a:r>
              <a:rPr dirty="0" sz="1200"/>
              <a:t>capiferated</a:t>
            </a:r>
            <a:r>
              <a:rPr dirty="0" sz="1200" spc="85"/>
              <a:t> </a:t>
            </a:r>
            <a:r>
              <a:rPr dirty="0" sz="1200" spc="50"/>
              <a:t>caps</a:t>
            </a:r>
            <a:r>
              <a:rPr dirty="0" sz="1200" spc="80"/>
              <a:t> </a:t>
            </a:r>
            <a:r>
              <a:rPr dirty="0" sz="1200" spc="55"/>
              <a:t>are</a:t>
            </a:r>
            <a:r>
              <a:rPr dirty="0" sz="1200" spc="80"/>
              <a:t> </a:t>
            </a:r>
            <a:r>
              <a:rPr dirty="0" sz="1200" spc="55"/>
              <a:t>subject</a:t>
            </a:r>
            <a:r>
              <a:rPr dirty="0" sz="1200" spc="85"/>
              <a:t> </a:t>
            </a:r>
            <a:r>
              <a:rPr dirty="0" sz="1200"/>
              <a:t>to</a:t>
            </a:r>
            <a:r>
              <a:rPr dirty="0" sz="1200" spc="80"/>
              <a:t> </a:t>
            </a:r>
            <a:r>
              <a:rPr dirty="0" sz="1200" i="1">
                <a:latin typeface="Palatino Linotype"/>
                <a:cs typeface="Palatino Linotype"/>
              </a:rPr>
              <a:t>Punishment</a:t>
            </a:r>
            <a:r>
              <a:rPr dirty="0" sz="1200" spc="45" i="1">
                <a:latin typeface="Palatino Linotype"/>
                <a:cs typeface="Palatino Linotype"/>
              </a:rPr>
              <a:t> </a:t>
            </a:r>
            <a:r>
              <a:rPr dirty="0" sz="1200" spc="-60" i="1">
                <a:latin typeface="Palatino Linotype"/>
                <a:cs typeface="Palatino Linotype"/>
              </a:rPr>
              <a:t>Of</a:t>
            </a:r>
            <a:r>
              <a:rPr dirty="0" sz="1200" spc="50" i="1">
                <a:latin typeface="Palatino Linotype"/>
                <a:cs typeface="Palatino Linotype"/>
              </a:rPr>
              <a:t> </a:t>
            </a:r>
            <a:r>
              <a:rPr dirty="0" sz="1200" spc="-10" i="1">
                <a:latin typeface="Palatino Linotype"/>
                <a:cs typeface="Palatino Linotype"/>
              </a:rPr>
              <a:t>Objecting Powers</a:t>
            </a:r>
            <a:r>
              <a:rPr dirty="0" sz="1200" spc="-10"/>
              <a:t>.</a:t>
            </a:r>
            <a:endParaRPr sz="12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4182" y="941705"/>
            <a:ext cx="5964555" cy="7994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Book Antiqua"/>
                <a:cs typeface="Book Antiqua"/>
              </a:rPr>
              <a:t>Clause</a:t>
            </a:r>
            <a:r>
              <a:rPr dirty="0" sz="2100" spc="25">
                <a:latin typeface="Book Antiqua"/>
                <a:cs typeface="Book Antiqua"/>
              </a:rPr>
              <a:t> </a:t>
            </a:r>
            <a:r>
              <a:rPr dirty="0" sz="2100" spc="140">
                <a:latin typeface="Book Antiqua"/>
                <a:cs typeface="Book Antiqua"/>
              </a:rPr>
              <a:t>2:</a:t>
            </a:r>
            <a:r>
              <a:rPr dirty="0" sz="2100" spc="25">
                <a:latin typeface="Book Antiqua"/>
                <a:cs typeface="Book Antiqua"/>
              </a:rPr>
              <a:t> </a:t>
            </a:r>
            <a:r>
              <a:rPr dirty="0" sz="2100" spc="70">
                <a:latin typeface="Book Antiqua"/>
                <a:cs typeface="Book Antiqua"/>
              </a:rPr>
              <a:t>Forevermore</a:t>
            </a:r>
            <a:r>
              <a:rPr dirty="0" sz="2100" spc="30">
                <a:latin typeface="Book Antiqua"/>
                <a:cs typeface="Book Antiqua"/>
              </a:rPr>
              <a:t> </a:t>
            </a:r>
            <a:r>
              <a:rPr dirty="0" sz="2100" spc="50">
                <a:latin typeface="Book Antiqua"/>
                <a:cs typeface="Book Antiqua"/>
              </a:rPr>
              <a:t>Objective</a:t>
            </a:r>
            <a:r>
              <a:rPr dirty="0" sz="2100" spc="25">
                <a:latin typeface="Book Antiqua"/>
                <a:cs typeface="Book Antiqua"/>
              </a:rPr>
              <a:t> </a:t>
            </a:r>
            <a:r>
              <a:rPr dirty="0" sz="2100">
                <a:latin typeface="Book Antiqua"/>
                <a:cs typeface="Book Antiqua"/>
              </a:rPr>
              <a:t>Oath</a:t>
            </a:r>
            <a:r>
              <a:rPr dirty="0" sz="2100" spc="30">
                <a:latin typeface="Book Antiqua"/>
                <a:cs typeface="Book Antiqua"/>
              </a:rPr>
              <a:t> </a:t>
            </a:r>
            <a:r>
              <a:rPr dirty="0" sz="2100" spc="-10">
                <a:latin typeface="Book Antiqua"/>
                <a:cs typeface="Book Antiqua"/>
              </a:rPr>
              <a:t>(FOO)</a:t>
            </a:r>
            <a:endParaRPr sz="2100">
              <a:latin typeface="Book Antiqua"/>
              <a:cs typeface="Book Antiqua"/>
            </a:endParaRPr>
          </a:p>
          <a:p>
            <a:pPr algn="ctr" marL="48260" marR="40640">
              <a:lnSpc>
                <a:spcPct val="137600"/>
              </a:lnSpc>
              <a:spcBef>
                <a:spcPts val="869"/>
              </a:spcBef>
            </a:pPr>
            <a:r>
              <a:rPr dirty="0" sz="1200" b="1">
                <a:latin typeface="Palatino Linotype"/>
                <a:cs typeface="Palatino Linotype"/>
              </a:rPr>
              <a:t>Article</a:t>
            </a:r>
            <a:r>
              <a:rPr dirty="0" sz="1200" spc="130" b="1">
                <a:latin typeface="Palatino Linotype"/>
                <a:cs typeface="Palatino Linotype"/>
              </a:rPr>
              <a:t> </a:t>
            </a:r>
            <a:r>
              <a:rPr dirty="0" sz="1200" spc="100" b="1">
                <a:latin typeface="Palatino Linotype"/>
                <a:cs typeface="Palatino Linotype"/>
              </a:rPr>
              <a:t>35:</a:t>
            </a:r>
            <a:r>
              <a:rPr dirty="0" sz="1200" spc="130" b="1">
                <a:latin typeface="Palatino Linotype"/>
                <a:cs typeface="Palatino Linotype"/>
              </a:rPr>
              <a:t> </a:t>
            </a:r>
            <a:r>
              <a:rPr dirty="0" sz="1200" spc="-25">
                <a:latin typeface="Book Antiqua"/>
                <a:cs typeface="Book Antiqua"/>
              </a:rPr>
              <a:t>Any</a:t>
            </a:r>
            <a:r>
              <a:rPr dirty="0" sz="1200" spc="13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Capper</a:t>
            </a:r>
            <a:r>
              <a:rPr dirty="0" sz="1200" spc="13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that</a:t>
            </a:r>
            <a:r>
              <a:rPr dirty="0" sz="1200" spc="13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signs</a:t>
            </a:r>
            <a:r>
              <a:rPr dirty="0" sz="1200" spc="13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this</a:t>
            </a:r>
            <a:r>
              <a:rPr dirty="0" sz="1200" spc="13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document</a:t>
            </a:r>
            <a:r>
              <a:rPr dirty="0" sz="1200" spc="13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hereby</a:t>
            </a:r>
            <a:r>
              <a:rPr dirty="0" sz="1200" spc="13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agrees</a:t>
            </a:r>
            <a:r>
              <a:rPr dirty="0" sz="1200" spc="13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to</a:t>
            </a:r>
            <a:r>
              <a:rPr dirty="0" sz="1200" spc="13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swear</a:t>
            </a:r>
            <a:r>
              <a:rPr dirty="0" sz="1200" spc="130">
                <a:latin typeface="Book Antiqua"/>
                <a:cs typeface="Book Antiqua"/>
              </a:rPr>
              <a:t> </a:t>
            </a:r>
            <a:r>
              <a:rPr dirty="0" sz="1200" spc="55">
                <a:latin typeface="Book Antiqua"/>
                <a:cs typeface="Book Antiqua"/>
              </a:rPr>
              <a:t>an</a:t>
            </a:r>
            <a:r>
              <a:rPr dirty="0" sz="1200" spc="13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oath</a:t>
            </a:r>
            <a:r>
              <a:rPr dirty="0" sz="1200" spc="130">
                <a:latin typeface="Book Antiqua"/>
                <a:cs typeface="Book Antiqua"/>
              </a:rPr>
              <a:t> </a:t>
            </a:r>
            <a:r>
              <a:rPr dirty="0" sz="1200" spc="-25">
                <a:latin typeface="Book Antiqua"/>
                <a:cs typeface="Book Antiqua"/>
              </a:rPr>
              <a:t>of </a:t>
            </a:r>
            <a:r>
              <a:rPr dirty="0" sz="1200">
                <a:latin typeface="Book Antiqua"/>
                <a:cs typeface="Book Antiqua"/>
              </a:rPr>
              <a:t>Capping</a:t>
            </a:r>
            <a:r>
              <a:rPr dirty="0" sz="1200" spc="8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[Bottle</a:t>
            </a:r>
            <a:r>
              <a:rPr dirty="0" sz="1200" spc="8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Cap</a:t>
            </a:r>
            <a:r>
              <a:rPr dirty="0" sz="1200" spc="8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Collecting]</a:t>
            </a:r>
            <a:r>
              <a:rPr dirty="0" sz="1200" spc="8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and</a:t>
            </a:r>
            <a:r>
              <a:rPr dirty="0" sz="1200" spc="8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the</a:t>
            </a:r>
            <a:r>
              <a:rPr dirty="0" sz="1200" spc="8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other</a:t>
            </a:r>
            <a:r>
              <a:rPr dirty="0" sz="1200" spc="85">
                <a:latin typeface="Book Antiqua"/>
                <a:cs typeface="Book Antiqua"/>
              </a:rPr>
              <a:t> </a:t>
            </a:r>
            <a:r>
              <a:rPr dirty="0" sz="1200" spc="50">
                <a:latin typeface="Book Antiqua"/>
                <a:cs typeface="Book Antiqua"/>
              </a:rPr>
              <a:t>clauses</a:t>
            </a:r>
            <a:r>
              <a:rPr dirty="0" sz="1200" spc="8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in</a:t>
            </a:r>
            <a:r>
              <a:rPr dirty="0" sz="1200" spc="8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this</a:t>
            </a:r>
            <a:r>
              <a:rPr dirty="0" sz="1200" spc="85">
                <a:latin typeface="Book Antiqua"/>
                <a:cs typeface="Book Antiqua"/>
              </a:rPr>
              <a:t> </a:t>
            </a:r>
            <a:r>
              <a:rPr dirty="0" sz="1200" spc="-10">
                <a:latin typeface="Book Antiqua"/>
                <a:cs typeface="Book Antiqua"/>
              </a:rPr>
              <a:t>document.</a:t>
            </a:r>
            <a:endParaRPr sz="12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Book Antiqua"/>
              <a:cs typeface="Book Antiqua"/>
            </a:endParaRPr>
          </a:p>
          <a:p>
            <a:pPr algn="ctr">
              <a:lnSpc>
                <a:spcPct val="100000"/>
              </a:lnSpc>
            </a:pPr>
            <a:r>
              <a:rPr dirty="0" sz="2100">
                <a:latin typeface="Book Antiqua"/>
                <a:cs typeface="Book Antiqua"/>
              </a:rPr>
              <a:t>Clause</a:t>
            </a:r>
            <a:r>
              <a:rPr dirty="0" sz="2100" spc="55">
                <a:latin typeface="Book Antiqua"/>
                <a:cs typeface="Book Antiqua"/>
              </a:rPr>
              <a:t> </a:t>
            </a:r>
            <a:r>
              <a:rPr dirty="0" sz="2100" spc="140">
                <a:latin typeface="Book Antiqua"/>
                <a:cs typeface="Book Antiqua"/>
              </a:rPr>
              <a:t>3:</a:t>
            </a:r>
            <a:r>
              <a:rPr dirty="0" sz="2100" spc="55">
                <a:latin typeface="Book Antiqua"/>
                <a:cs typeface="Book Antiqua"/>
              </a:rPr>
              <a:t> </a:t>
            </a:r>
            <a:r>
              <a:rPr dirty="0" sz="2100" spc="85">
                <a:latin typeface="Book Antiqua"/>
                <a:cs typeface="Book Antiqua"/>
              </a:rPr>
              <a:t>Punishments</a:t>
            </a:r>
            <a:r>
              <a:rPr dirty="0" sz="2100" spc="55">
                <a:latin typeface="Book Antiqua"/>
                <a:cs typeface="Book Antiqua"/>
              </a:rPr>
              <a:t> </a:t>
            </a:r>
            <a:r>
              <a:rPr dirty="0" sz="2100">
                <a:latin typeface="Book Antiqua"/>
                <a:cs typeface="Book Antiqua"/>
              </a:rPr>
              <a:t>of</a:t>
            </a:r>
            <a:r>
              <a:rPr dirty="0" sz="2100" spc="55">
                <a:latin typeface="Book Antiqua"/>
                <a:cs typeface="Book Antiqua"/>
              </a:rPr>
              <a:t> </a:t>
            </a:r>
            <a:r>
              <a:rPr dirty="0" sz="2100" spc="75">
                <a:latin typeface="Book Antiqua"/>
                <a:cs typeface="Book Antiqua"/>
              </a:rPr>
              <a:t>objecting</a:t>
            </a:r>
            <a:r>
              <a:rPr dirty="0" sz="2100" spc="55">
                <a:latin typeface="Book Antiqua"/>
                <a:cs typeface="Book Antiqua"/>
              </a:rPr>
              <a:t> </a:t>
            </a:r>
            <a:r>
              <a:rPr dirty="0" sz="2100">
                <a:latin typeface="Book Antiqua"/>
                <a:cs typeface="Book Antiqua"/>
              </a:rPr>
              <a:t>Powers</a:t>
            </a:r>
            <a:r>
              <a:rPr dirty="0" sz="2100" spc="55">
                <a:latin typeface="Book Antiqua"/>
                <a:cs typeface="Book Antiqua"/>
              </a:rPr>
              <a:t> </a:t>
            </a:r>
            <a:r>
              <a:rPr dirty="0" sz="2100" spc="-20">
                <a:latin typeface="Book Antiqua"/>
                <a:cs typeface="Book Antiqua"/>
              </a:rPr>
              <a:t>(PP)</a:t>
            </a:r>
            <a:endParaRPr sz="2100">
              <a:latin typeface="Book Antiqua"/>
              <a:cs typeface="Book Antiqua"/>
            </a:endParaRPr>
          </a:p>
          <a:p>
            <a:pPr algn="ctr" marL="45720" marR="38100">
              <a:lnSpc>
                <a:spcPct val="137600"/>
              </a:lnSpc>
              <a:spcBef>
                <a:spcPts val="869"/>
              </a:spcBef>
            </a:pPr>
            <a:r>
              <a:rPr dirty="0" sz="1200" spc="-25">
                <a:latin typeface="Book Antiqua"/>
                <a:cs typeface="Book Antiqua"/>
              </a:rPr>
              <a:t>Any</a:t>
            </a:r>
            <a:r>
              <a:rPr dirty="0" sz="1200" spc="6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Team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 spc="-10">
                <a:latin typeface="Book Antiqua"/>
                <a:cs typeface="Book Antiqua"/>
              </a:rPr>
              <a:t>[Power]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that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defies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the</a:t>
            </a:r>
            <a:r>
              <a:rPr dirty="0" sz="1200" spc="6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TOS</a:t>
            </a:r>
            <a:r>
              <a:rPr dirty="0" sz="1200" spc="65">
                <a:latin typeface="Book Antiqua"/>
                <a:cs typeface="Book Antiqua"/>
              </a:rPr>
              <a:t> can </a:t>
            </a:r>
            <a:r>
              <a:rPr dirty="0" sz="1200" spc="60">
                <a:latin typeface="Book Antiqua"/>
                <a:cs typeface="Book Antiqua"/>
              </a:rPr>
              <a:t>be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punished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by</a:t>
            </a:r>
            <a:r>
              <a:rPr dirty="0" sz="1200" spc="6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other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 spc="60">
                <a:latin typeface="Book Antiqua"/>
                <a:cs typeface="Book Antiqua"/>
              </a:rPr>
              <a:t>teams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 spc="-10">
                <a:latin typeface="Book Antiqua"/>
                <a:cs typeface="Book Antiqua"/>
              </a:rPr>
              <a:t>[Power]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 spc="-20">
                <a:latin typeface="Book Antiqua"/>
                <a:cs typeface="Book Antiqua"/>
              </a:rPr>
              <a:t>that </a:t>
            </a:r>
            <a:r>
              <a:rPr dirty="0" sz="1200" spc="55">
                <a:latin typeface="Book Antiqua"/>
                <a:cs typeface="Book Antiqua"/>
              </a:rPr>
              <a:t>are</a:t>
            </a:r>
            <a:r>
              <a:rPr dirty="0" sz="1200" spc="7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not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at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that</a:t>
            </a:r>
            <a:r>
              <a:rPr dirty="0" sz="1200" spc="7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time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in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conflict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with</a:t>
            </a:r>
            <a:r>
              <a:rPr dirty="0" sz="1200" spc="7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the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rules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of</a:t>
            </a:r>
            <a:r>
              <a:rPr dirty="0" sz="1200" spc="7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the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Lucozarno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 spc="-10">
                <a:latin typeface="Book Antiqua"/>
                <a:cs typeface="Book Antiqua"/>
              </a:rPr>
              <a:t>Pact.</a:t>
            </a:r>
            <a:endParaRPr sz="1200">
              <a:latin typeface="Book Antiqua"/>
              <a:cs typeface="Book Antiqua"/>
            </a:endParaRPr>
          </a:p>
          <a:p>
            <a:pPr algn="ctr" marL="296545" marR="288925">
              <a:lnSpc>
                <a:spcPct val="137600"/>
              </a:lnSpc>
            </a:pPr>
            <a:r>
              <a:rPr dirty="0" sz="1200" spc="10">
                <a:latin typeface="Book Antiqua"/>
                <a:cs typeface="Book Antiqua"/>
              </a:rPr>
              <a:t>This</a:t>
            </a:r>
            <a:r>
              <a:rPr dirty="0" sz="1200" spc="30">
                <a:latin typeface="Book Antiqua"/>
                <a:cs typeface="Book Antiqua"/>
              </a:rPr>
              <a:t> </a:t>
            </a:r>
            <a:r>
              <a:rPr dirty="0" sz="1200" spc="65">
                <a:latin typeface="Book Antiqua"/>
                <a:cs typeface="Book Antiqua"/>
              </a:rPr>
              <a:t>can</a:t>
            </a:r>
            <a:r>
              <a:rPr dirty="0" sz="1200" spc="3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also</a:t>
            </a:r>
            <a:r>
              <a:rPr dirty="0" sz="1200" spc="30">
                <a:latin typeface="Book Antiqua"/>
                <a:cs typeface="Book Antiqua"/>
              </a:rPr>
              <a:t> </a:t>
            </a:r>
            <a:r>
              <a:rPr dirty="0" sz="1200" spc="60">
                <a:latin typeface="Book Antiqua"/>
                <a:cs typeface="Book Antiqua"/>
              </a:rPr>
              <a:t>be</a:t>
            </a:r>
            <a:r>
              <a:rPr dirty="0" sz="1200" spc="3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invoked</a:t>
            </a:r>
            <a:r>
              <a:rPr dirty="0" sz="1200" spc="3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if</a:t>
            </a:r>
            <a:r>
              <a:rPr dirty="0" sz="1200" spc="35">
                <a:latin typeface="Book Antiqua"/>
                <a:cs typeface="Book Antiqua"/>
              </a:rPr>
              <a:t> </a:t>
            </a:r>
            <a:r>
              <a:rPr dirty="0" sz="1200" spc="45">
                <a:latin typeface="Book Antiqua"/>
                <a:cs typeface="Book Antiqua"/>
              </a:rPr>
              <a:t>another</a:t>
            </a:r>
            <a:r>
              <a:rPr dirty="0" sz="1200" spc="30">
                <a:latin typeface="Book Antiqua"/>
                <a:cs typeface="Book Antiqua"/>
              </a:rPr>
              <a:t> </a:t>
            </a:r>
            <a:r>
              <a:rPr dirty="0" sz="1200" spc="55">
                <a:latin typeface="Book Antiqua"/>
                <a:cs typeface="Book Antiqua"/>
              </a:rPr>
              <a:t>team</a:t>
            </a:r>
            <a:r>
              <a:rPr dirty="0" sz="1200" spc="3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Capiferates</a:t>
            </a:r>
            <a:r>
              <a:rPr dirty="0" sz="1200" spc="3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and</a:t>
            </a:r>
            <a:r>
              <a:rPr dirty="0" sz="1200" spc="30">
                <a:latin typeface="Book Antiqua"/>
                <a:cs typeface="Book Antiqua"/>
              </a:rPr>
              <a:t> </a:t>
            </a:r>
            <a:r>
              <a:rPr dirty="0" sz="1200" spc="50">
                <a:latin typeface="Book Antiqua"/>
                <a:cs typeface="Book Antiqua"/>
              </a:rPr>
              <a:t>tries</a:t>
            </a:r>
            <a:r>
              <a:rPr dirty="0" sz="1200" spc="3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to</a:t>
            </a:r>
            <a:r>
              <a:rPr dirty="0" sz="1200" spc="35">
                <a:latin typeface="Book Antiqua"/>
                <a:cs typeface="Book Antiqua"/>
              </a:rPr>
              <a:t> </a:t>
            </a:r>
            <a:r>
              <a:rPr dirty="0" sz="1200" spc="50">
                <a:latin typeface="Book Antiqua"/>
                <a:cs typeface="Book Antiqua"/>
              </a:rPr>
              <a:t>pass</a:t>
            </a:r>
            <a:r>
              <a:rPr dirty="0" sz="1200" spc="30">
                <a:latin typeface="Book Antiqua"/>
                <a:cs typeface="Book Antiqua"/>
              </a:rPr>
              <a:t> </a:t>
            </a:r>
            <a:r>
              <a:rPr dirty="0" sz="1200" spc="-10">
                <a:latin typeface="Book Antiqua"/>
                <a:cs typeface="Book Antiqua"/>
              </a:rPr>
              <a:t>those </a:t>
            </a:r>
            <a:r>
              <a:rPr dirty="0" sz="1200">
                <a:latin typeface="Book Antiqua"/>
                <a:cs typeface="Book Antiqua"/>
              </a:rPr>
              <a:t>Capiferated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 spc="50">
                <a:latin typeface="Book Antiqua"/>
                <a:cs typeface="Book Antiqua"/>
              </a:rPr>
              <a:t>caps</a:t>
            </a:r>
            <a:r>
              <a:rPr dirty="0" sz="1200" spc="70">
                <a:latin typeface="Book Antiqua"/>
                <a:cs typeface="Book Antiqua"/>
              </a:rPr>
              <a:t> </a:t>
            </a:r>
            <a:r>
              <a:rPr dirty="0" sz="1200" spc="65">
                <a:latin typeface="Book Antiqua"/>
                <a:cs typeface="Book Antiqua"/>
              </a:rPr>
              <a:t>as</a:t>
            </a:r>
            <a:r>
              <a:rPr dirty="0" sz="1200" spc="70">
                <a:latin typeface="Book Antiqua"/>
                <a:cs typeface="Book Antiqua"/>
              </a:rPr>
              <a:t> </a:t>
            </a:r>
            <a:r>
              <a:rPr dirty="0" sz="1200" spc="55">
                <a:latin typeface="Book Antiqua"/>
                <a:cs typeface="Book Antiqua"/>
              </a:rPr>
              <a:t>cap-</a:t>
            </a:r>
            <a:r>
              <a:rPr dirty="0" sz="1200" spc="-10">
                <a:latin typeface="Book Antiqua"/>
                <a:cs typeface="Book Antiqua"/>
              </a:rPr>
              <a:t>legal.</a:t>
            </a:r>
            <a:endParaRPr sz="12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Book Antiqua"/>
              <a:cs typeface="Book Antiqua"/>
            </a:endParaRPr>
          </a:p>
          <a:p>
            <a:pPr marL="2192020">
              <a:lnSpc>
                <a:spcPct val="100000"/>
              </a:lnSpc>
            </a:pPr>
            <a:r>
              <a:rPr dirty="0" sz="1200" spc="50">
                <a:latin typeface="Book Antiqua"/>
                <a:cs typeface="Book Antiqua"/>
              </a:rPr>
              <a:t>Punishments</a:t>
            </a:r>
            <a:r>
              <a:rPr dirty="0" sz="1200" spc="-15">
                <a:latin typeface="Book Antiqua"/>
                <a:cs typeface="Book Antiqua"/>
              </a:rPr>
              <a:t> </a:t>
            </a:r>
            <a:r>
              <a:rPr dirty="0" sz="1200" spc="-10">
                <a:latin typeface="Book Antiqua"/>
                <a:cs typeface="Book Antiqua"/>
              </a:rPr>
              <a:t>Include:</a:t>
            </a:r>
            <a:endParaRPr sz="1200">
              <a:latin typeface="Book Antiqua"/>
              <a:cs typeface="Book Antiqua"/>
            </a:endParaRPr>
          </a:p>
          <a:p>
            <a:pPr marL="467359" marR="195580" indent="-228600">
              <a:lnSpc>
                <a:spcPct val="137600"/>
              </a:lnSpc>
              <a:buFont typeface="Arial"/>
              <a:buChar char="●"/>
              <a:tabLst>
                <a:tab pos="467359" algn="l"/>
              </a:tabLst>
            </a:pPr>
            <a:r>
              <a:rPr dirty="0" sz="1200" spc="10" b="1">
                <a:latin typeface="Palatino Linotype"/>
                <a:cs typeface="Palatino Linotype"/>
              </a:rPr>
              <a:t>Article</a:t>
            </a:r>
            <a:r>
              <a:rPr dirty="0" sz="1200" spc="50" b="1">
                <a:latin typeface="Palatino Linotype"/>
                <a:cs typeface="Palatino Linotype"/>
              </a:rPr>
              <a:t> </a:t>
            </a:r>
            <a:r>
              <a:rPr dirty="0" sz="1200" spc="100" b="1">
                <a:latin typeface="Palatino Linotype"/>
                <a:cs typeface="Palatino Linotype"/>
              </a:rPr>
              <a:t>36:</a:t>
            </a:r>
            <a:r>
              <a:rPr dirty="0" sz="1200" spc="50" b="1">
                <a:latin typeface="Palatino Linotype"/>
                <a:cs typeface="Palatino Linotype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Warrant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for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any</a:t>
            </a:r>
            <a:r>
              <a:rPr dirty="0" sz="1200" spc="55">
                <a:latin typeface="Book Antiqua"/>
                <a:cs typeface="Book Antiqua"/>
              </a:rPr>
              <a:t> team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to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 spc="65">
                <a:latin typeface="Book Antiqua"/>
                <a:cs typeface="Book Antiqua"/>
              </a:rPr>
              <a:t>search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the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conflicting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 spc="55">
                <a:latin typeface="Book Antiqua"/>
                <a:cs typeface="Book Antiqua"/>
              </a:rPr>
              <a:t>team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by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force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 spc="-25">
                <a:latin typeface="Book Antiqua"/>
                <a:cs typeface="Book Antiqua"/>
              </a:rPr>
              <a:t>or </a:t>
            </a:r>
            <a:r>
              <a:rPr dirty="0" sz="1200" spc="-10">
                <a:latin typeface="Book Antiqua"/>
                <a:cs typeface="Book Antiqua"/>
              </a:rPr>
              <a:t>otherwise.</a:t>
            </a:r>
            <a:endParaRPr sz="1200">
              <a:latin typeface="Book Antiqua"/>
              <a:cs typeface="Book Antiqua"/>
            </a:endParaRPr>
          </a:p>
          <a:p>
            <a:pPr marL="467359" marR="67310" indent="-228600">
              <a:lnSpc>
                <a:spcPct val="137600"/>
              </a:lnSpc>
              <a:buFont typeface="Arial"/>
              <a:buChar char="●"/>
              <a:tabLst>
                <a:tab pos="467359" algn="l"/>
              </a:tabLst>
            </a:pPr>
            <a:r>
              <a:rPr dirty="0" sz="1200" spc="10" b="1">
                <a:latin typeface="Palatino Linotype"/>
                <a:cs typeface="Palatino Linotype"/>
              </a:rPr>
              <a:t>Article</a:t>
            </a:r>
            <a:r>
              <a:rPr dirty="0" sz="1200" spc="45" b="1">
                <a:latin typeface="Palatino Linotype"/>
                <a:cs typeface="Palatino Linotype"/>
              </a:rPr>
              <a:t> </a:t>
            </a:r>
            <a:r>
              <a:rPr dirty="0" sz="1200" spc="100" b="1">
                <a:latin typeface="Palatino Linotype"/>
                <a:cs typeface="Palatino Linotype"/>
              </a:rPr>
              <a:t>37:</a:t>
            </a:r>
            <a:r>
              <a:rPr dirty="0" sz="1200" spc="45" b="1">
                <a:latin typeface="Palatino Linotype"/>
                <a:cs typeface="Palatino Linotype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If</a:t>
            </a:r>
            <a:r>
              <a:rPr dirty="0" sz="1200" spc="50">
                <a:latin typeface="Book Antiqua"/>
                <a:cs typeface="Book Antiqua"/>
              </a:rPr>
              <a:t> a</a:t>
            </a:r>
            <a:r>
              <a:rPr dirty="0" sz="1200" spc="4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majority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of</a:t>
            </a:r>
            <a:r>
              <a:rPr dirty="0" sz="1200" spc="45">
                <a:latin typeface="Book Antiqua"/>
                <a:cs typeface="Book Antiqua"/>
              </a:rPr>
              <a:t> </a:t>
            </a:r>
            <a:r>
              <a:rPr dirty="0" sz="1200" spc="60">
                <a:latin typeface="Book Antiqua"/>
                <a:cs typeface="Book Antiqua"/>
              </a:rPr>
              <a:t>teams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agree,</a:t>
            </a:r>
            <a:r>
              <a:rPr dirty="0" sz="1200" spc="45">
                <a:latin typeface="Book Antiqua"/>
                <a:cs typeface="Book Antiqua"/>
              </a:rPr>
              <a:t> </a:t>
            </a:r>
            <a:r>
              <a:rPr dirty="0" sz="1200" spc="50">
                <a:latin typeface="Book Antiqua"/>
                <a:cs typeface="Book Antiqua"/>
              </a:rPr>
              <a:t>then </a:t>
            </a:r>
            <a:r>
              <a:rPr dirty="0" sz="1200" spc="10">
                <a:latin typeface="Book Antiqua"/>
                <a:cs typeface="Book Antiqua"/>
              </a:rPr>
              <a:t>the</a:t>
            </a:r>
            <a:r>
              <a:rPr dirty="0" sz="1200" spc="45">
                <a:latin typeface="Book Antiqua"/>
                <a:cs typeface="Book Antiqua"/>
              </a:rPr>
              <a:t> </a:t>
            </a:r>
            <a:r>
              <a:rPr dirty="0" sz="1200" spc="55">
                <a:latin typeface="Book Antiqua"/>
                <a:cs typeface="Book Antiqua"/>
              </a:rPr>
              <a:t>team</a:t>
            </a:r>
            <a:r>
              <a:rPr dirty="0" sz="1200" spc="4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that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defied</a:t>
            </a:r>
            <a:r>
              <a:rPr dirty="0" sz="1200" spc="4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the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 spc="-20">
                <a:latin typeface="Book Antiqua"/>
                <a:cs typeface="Book Antiqua"/>
              </a:rPr>
              <a:t>Pact </a:t>
            </a:r>
            <a:r>
              <a:rPr dirty="0" sz="1200" spc="55">
                <a:latin typeface="Book Antiqua"/>
                <a:cs typeface="Book Antiqua"/>
              </a:rPr>
              <a:t>team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 spc="65">
                <a:latin typeface="Book Antiqua"/>
                <a:cs typeface="Book Antiqua"/>
              </a:rPr>
              <a:t>can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 spc="60">
                <a:latin typeface="Book Antiqua"/>
                <a:cs typeface="Book Antiqua"/>
              </a:rPr>
              <a:t>be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nerfed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[Evicted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 spc="-295">
                <a:latin typeface="Book Antiqua"/>
                <a:cs typeface="Book Antiqua"/>
              </a:rPr>
              <a:t>/</a:t>
            </a:r>
            <a:r>
              <a:rPr dirty="0" sz="1200" spc="10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Ejected]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from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the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competition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 spc="-25">
                <a:latin typeface="Book Antiqua"/>
                <a:cs typeface="Book Antiqua"/>
              </a:rPr>
              <a:t>[And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 spc="60">
                <a:latin typeface="Book Antiqua"/>
                <a:cs typeface="Book Antiqua"/>
              </a:rPr>
              <a:t>be</a:t>
            </a:r>
            <a:r>
              <a:rPr dirty="0" sz="1200" spc="100">
                <a:latin typeface="Book Antiqua"/>
                <a:cs typeface="Book Antiqua"/>
              </a:rPr>
              <a:t> </a:t>
            </a:r>
            <a:r>
              <a:rPr dirty="0" sz="1200" spc="40">
                <a:latin typeface="Book Antiqua"/>
                <a:cs typeface="Book Antiqua"/>
              </a:rPr>
              <a:t>banned </a:t>
            </a:r>
            <a:r>
              <a:rPr dirty="0" sz="1200" spc="-10">
                <a:latin typeface="Book Antiqua"/>
                <a:cs typeface="Book Antiqua"/>
              </a:rPr>
              <a:t>forevermore]</a:t>
            </a:r>
            <a:endParaRPr sz="1200">
              <a:latin typeface="Book Antiqua"/>
              <a:cs typeface="Book Antiqua"/>
            </a:endParaRPr>
          </a:p>
          <a:p>
            <a:pPr marL="467359" marR="930275" indent="-228600">
              <a:lnSpc>
                <a:spcPct val="137600"/>
              </a:lnSpc>
              <a:buFont typeface="Arial"/>
              <a:buChar char="●"/>
              <a:tabLst>
                <a:tab pos="467359" algn="l"/>
              </a:tabLst>
            </a:pPr>
            <a:r>
              <a:rPr dirty="0" sz="1200" spc="10" b="1">
                <a:latin typeface="Palatino Linotype"/>
                <a:cs typeface="Palatino Linotype"/>
              </a:rPr>
              <a:t>Article</a:t>
            </a:r>
            <a:r>
              <a:rPr dirty="0" sz="1200" spc="55" b="1">
                <a:latin typeface="Palatino Linotype"/>
                <a:cs typeface="Palatino Linotype"/>
              </a:rPr>
              <a:t> </a:t>
            </a:r>
            <a:r>
              <a:rPr dirty="0" sz="1200" spc="100" b="1">
                <a:latin typeface="Palatino Linotype"/>
                <a:cs typeface="Palatino Linotype"/>
              </a:rPr>
              <a:t>38:</a:t>
            </a:r>
            <a:r>
              <a:rPr dirty="0" sz="1200" spc="55" b="1">
                <a:latin typeface="Palatino Linotype"/>
                <a:cs typeface="Palatino Linotype"/>
              </a:rPr>
              <a:t> </a:t>
            </a:r>
            <a:r>
              <a:rPr dirty="0" sz="1200">
                <a:latin typeface="Book Antiqua"/>
                <a:cs typeface="Book Antiqua"/>
              </a:rPr>
              <a:t>An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 spc="45">
                <a:latin typeface="Book Antiqua"/>
                <a:cs typeface="Book Antiqua"/>
              </a:rPr>
              <a:t>uncapbiased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[Unbiased</a:t>
            </a:r>
            <a:r>
              <a:rPr dirty="0" sz="1200" spc="6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in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relation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to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the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 spc="-10">
                <a:latin typeface="Book Antiqua"/>
                <a:cs typeface="Book Antiqua"/>
              </a:rPr>
              <a:t>capping </a:t>
            </a:r>
            <a:r>
              <a:rPr dirty="0" sz="1200" spc="10">
                <a:latin typeface="Book Antiqua"/>
                <a:cs typeface="Book Antiqua"/>
              </a:rPr>
              <a:t>competition]</a:t>
            </a:r>
            <a:r>
              <a:rPr dirty="0" sz="1200" spc="9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party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 spc="65">
                <a:latin typeface="Book Antiqua"/>
                <a:cs typeface="Book Antiqua"/>
              </a:rPr>
              <a:t>can</a:t>
            </a:r>
            <a:r>
              <a:rPr dirty="0" sz="1200" spc="9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decide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on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 spc="50">
                <a:latin typeface="Book Antiqua"/>
                <a:cs typeface="Book Antiqua"/>
              </a:rPr>
              <a:t>a</a:t>
            </a:r>
            <a:r>
              <a:rPr dirty="0" sz="1200" spc="9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suitable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 spc="35">
                <a:latin typeface="Book Antiqua"/>
                <a:cs typeface="Book Antiqua"/>
              </a:rPr>
              <a:t>punishment</a:t>
            </a:r>
            <a:endParaRPr sz="12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●"/>
            </a:pPr>
            <a:endParaRPr sz="2150">
              <a:latin typeface="Book Antiqua"/>
              <a:cs typeface="Book Antiqua"/>
            </a:endParaRPr>
          </a:p>
          <a:p>
            <a:pPr algn="ctr">
              <a:lnSpc>
                <a:spcPct val="100000"/>
              </a:lnSpc>
            </a:pPr>
            <a:r>
              <a:rPr dirty="0" sz="2100">
                <a:latin typeface="Book Antiqua"/>
                <a:cs typeface="Book Antiqua"/>
              </a:rPr>
              <a:t>Clause</a:t>
            </a:r>
            <a:r>
              <a:rPr dirty="0" sz="2100" spc="40">
                <a:latin typeface="Book Antiqua"/>
                <a:cs typeface="Book Antiqua"/>
              </a:rPr>
              <a:t> </a:t>
            </a:r>
            <a:r>
              <a:rPr dirty="0" sz="2100" spc="140">
                <a:latin typeface="Book Antiqua"/>
                <a:cs typeface="Book Antiqua"/>
              </a:rPr>
              <a:t>4:</a:t>
            </a:r>
            <a:r>
              <a:rPr dirty="0" sz="2100" spc="45">
                <a:latin typeface="Book Antiqua"/>
                <a:cs typeface="Book Antiqua"/>
              </a:rPr>
              <a:t> Warrant</a:t>
            </a:r>
            <a:r>
              <a:rPr dirty="0" sz="2100" spc="40">
                <a:latin typeface="Book Antiqua"/>
                <a:cs typeface="Book Antiqua"/>
              </a:rPr>
              <a:t> </a:t>
            </a:r>
            <a:r>
              <a:rPr dirty="0" sz="2100" spc="-50">
                <a:latin typeface="Book Antiqua"/>
                <a:cs typeface="Book Antiqua"/>
              </a:rPr>
              <a:t>Of</a:t>
            </a:r>
            <a:r>
              <a:rPr dirty="0" sz="2100" spc="45">
                <a:latin typeface="Book Antiqua"/>
                <a:cs typeface="Book Antiqua"/>
              </a:rPr>
              <a:t> </a:t>
            </a:r>
            <a:r>
              <a:rPr dirty="0" sz="2100">
                <a:latin typeface="Book Antiqua"/>
                <a:cs typeface="Book Antiqua"/>
              </a:rPr>
              <a:t>Photo</a:t>
            </a:r>
            <a:r>
              <a:rPr dirty="0" sz="2100" spc="40">
                <a:latin typeface="Book Antiqua"/>
                <a:cs typeface="Book Antiqua"/>
              </a:rPr>
              <a:t> </a:t>
            </a:r>
            <a:r>
              <a:rPr dirty="0" sz="2100" spc="55">
                <a:latin typeface="Book Antiqua"/>
                <a:cs typeface="Book Antiqua"/>
              </a:rPr>
              <a:t>Evidence</a:t>
            </a:r>
            <a:r>
              <a:rPr dirty="0" sz="2100" spc="45">
                <a:latin typeface="Book Antiqua"/>
                <a:cs typeface="Book Antiqua"/>
              </a:rPr>
              <a:t> </a:t>
            </a:r>
            <a:r>
              <a:rPr dirty="0" sz="2100" spc="-10">
                <a:latin typeface="Book Antiqua"/>
                <a:cs typeface="Book Antiqua"/>
              </a:rPr>
              <a:t>(WOPE)</a:t>
            </a:r>
            <a:endParaRPr sz="2100">
              <a:latin typeface="Book Antiqua"/>
              <a:cs typeface="Book Antiqua"/>
            </a:endParaRPr>
          </a:p>
          <a:p>
            <a:pPr algn="ctr" marL="267335" marR="259715">
              <a:lnSpc>
                <a:spcPct val="137600"/>
              </a:lnSpc>
              <a:spcBef>
                <a:spcPts val="869"/>
              </a:spcBef>
            </a:pPr>
            <a:r>
              <a:rPr dirty="0" sz="1200" spc="10">
                <a:latin typeface="Book Antiqua"/>
                <a:cs typeface="Book Antiqua"/>
              </a:rPr>
              <a:t>Anyone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who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agrees</a:t>
            </a:r>
            <a:r>
              <a:rPr dirty="0" sz="1200" spc="8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to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this</a:t>
            </a:r>
            <a:r>
              <a:rPr dirty="0" sz="1200" spc="8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pact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hereby</a:t>
            </a:r>
            <a:r>
              <a:rPr dirty="0" sz="1200" spc="8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agrees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to</a:t>
            </a:r>
            <a:r>
              <a:rPr dirty="0" sz="1200" spc="8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provide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photo</a:t>
            </a:r>
            <a:r>
              <a:rPr dirty="0" sz="1200" spc="8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evidence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at</a:t>
            </a:r>
            <a:r>
              <a:rPr dirty="0" sz="1200" spc="8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a </a:t>
            </a:r>
            <a:r>
              <a:rPr dirty="0" sz="1200" spc="50">
                <a:latin typeface="Book Antiqua"/>
                <a:cs typeface="Book Antiqua"/>
              </a:rPr>
              <a:t>maximum</a:t>
            </a:r>
            <a:r>
              <a:rPr dirty="0" sz="1200" spc="1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of</a:t>
            </a:r>
            <a:r>
              <a:rPr dirty="0" sz="1200" spc="20">
                <a:latin typeface="Book Antiqua"/>
                <a:cs typeface="Book Antiqua"/>
              </a:rPr>
              <a:t> </a:t>
            </a:r>
            <a:r>
              <a:rPr dirty="0" sz="1200" spc="120">
                <a:latin typeface="Book Antiqua"/>
                <a:cs typeface="Book Antiqua"/>
              </a:rPr>
              <a:t>1</a:t>
            </a:r>
            <a:r>
              <a:rPr dirty="0" sz="1200" spc="2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per</a:t>
            </a:r>
            <a:r>
              <a:rPr dirty="0" sz="1200" spc="2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day</a:t>
            </a:r>
            <a:r>
              <a:rPr dirty="0" sz="1200" spc="1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if</a:t>
            </a:r>
            <a:r>
              <a:rPr dirty="0" sz="1200" spc="2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any</a:t>
            </a:r>
            <a:r>
              <a:rPr dirty="0" sz="1200" spc="2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Capper</a:t>
            </a:r>
            <a:r>
              <a:rPr dirty="0" sz="1200" spc="20">
                <a:latin typeface="Book Antiqua"/>
                <a:cs typeface="Book Antiqua"/>
              </a:rPr>
              <a:t> </a:t>
            </a:r>
            <a:r>
              <a:rPr dirty="0" sz="1200" spc="60">
                <a:latin typeface="Book Antiqua"/>
                <a:cs typeface="Book Antiqua"/>
              </a:rPr>
              <a:t>asks</a:t>
            </a:r>
            <a:r>
              <a:rPr dirty="0" sz="1200" spc="20">
                <a:latin typeface="Book Antiqua"/>
                <a:cs typeface="Book Antiqua"/>
              </a:rPr>
              <a:t> </a:t>
            </a:r>
            <a:r>
              <a:rPr dirty="0" sz="1200" spc="50">
                <a:latin typeface="Book Antiqua"/>
                <a:cs typeface="Book Antiqua"/>
              </a:rPr>
              <a:t>them</a:t>
            </a:r>
            <a:r>
              <a:rPr dirty="0" sz="1200" spc="1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for</a:t>
            </a:r>
            <a:r>
              <a:rPr dirty="0" sz="1200" spc="20">
                <a:latin typeface="Book Antiqua"/>
                <a:cs typeface="Book Antiqua"/>
              </a:rPr>
              <a:t> </a:t>
            </a:r>
            <a:r>
              <a:rPr dirty="0" sz="1200" spc="-25">
                <a:latin typeface="Book Antiqua"/>
                <a:cs typeface="Book Antiqua"/>
              </a:rPr>
              <a:t>it.</a:t>
            </a:r>
            <a:endParaRPr sz="12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Book Antiqua"/>
              <a:cs typeface="Book Antiqua"/>
            </a:endParaRPr>
          </a:p>
          <a:p>
            <a:pPr algn="ctr">
              <a:lnSpc>
                <a:spcPct val="100000"/>
              </a:lnSpc>
            </a:pPr>
            <a:r>
              <a:rPr dirty="0" sz="2000">
                <a:latin typeface="Book Antiqua"/>
                <a:cs typeface="Book Antiqua"/>
              </a:rPr>
              <a:t>Clause</a:t>
            </a:r>
            <a:r>
              <a:rPr dirty="0" sz="2000" spc="5">
                <a:latin typeface="Book Antiqua"/>
                <a:cs typeface="Book Antiqua"/>
              </a:rPr>
              <a:t> </a:t>
            </a:r>
            <a:r>
              <a:rPr dirty="0" sz="2000" spc="135">
                <a:latin typeface="Book Antiqua"/>
                <a:cs typeface="Book Antiqua"/>
              </a:rPr>
              <a:t>5:</a:t>
            </a:r>
            <a:r>
              <a:rPr dirty="0" sz="2000" spc="10">
                <a:latin typeface="Book Antiqua"/>
                <a:cs typeface="Book Antiqua"/>
              </a:rPr>
              <a:t> </a:t>
            </a:r>
            <a:r>
              <a:rPr dirty="0" sz="2000">
                <a:latin typeface="Book Antiqua"/>
                <a:cs typeface="Book Antiqua"/>
              </a:rPr>
              <a:t>Cap</a:t>
            </a:r>
            <a:r>
              <a:rPr dirty="0" sz="2000" spc="10">
                <a:latin typeface="Book Antiqua"/>
                <a:cs typeface="Book Antiqua"/>
              </a:rPr>
              <a:t> </a:t>
            </a:r>
            <a:r>
              <a:rPr dirty="0" sz="2000" spc="-10">
                <a:latin typeface="Book Antiqua"/>
                <a:cs typeface="Book Antiqua"/>
              </a:rPr>
              <a:t>Reporting</a:t>
            </a:r>
            <a:endParaRPr sz="2000">
              <a:latin typeface="Book Antiqua"/>
              <a:cs typeface="Book Antiqua"/>
            </a:endParaRPr>
          </a:p>
          <a:p>
            <a:pPr marL="467359" marR="178435" indent="-228600">
              <a:lnSpc>
                <a:spcPct val="136600"/>
              </a:lnSpc>
              <a:spcBef>
                <a:spcPts val="855"/>
              </a:spcBef>
              <a:buSzPct val="91666"/>
              <a:buFont typeface="Arial"/>
              <a:buChar char="●"/>
              <a:tabLst>
                <a:tab pos="467359" algn="l"/>
              </a:tabLst>
            </a:pPr>
            <a:r>
              <a:rPr dirty="0" sz="1200" b="1">
                <a:latin typeface="Palatino Linotype"/>
                <a:cs typeface="Palatino Linotype"/>
              </a:rPr>
              <a:t>Article</a:t>
            </a:r>
            <a:r>
              <a:rPr dirty="0" sz="1200" spc="105" b="1">
                <a:latin typeface="Palatino Linotype"/>
                <a:cs typeface="Palatino Linotype"/>
              </a:rPr>
              <a:t> </a:t>
            </a:r>
            <a:r>
              <a:rPr dirty="0" sz="1200" spc="100" b="1">
                <a:latin typeface="Palatino Linotype"/>
                <a:cs typeface="Palatino Linotype"/>
              </a:rPr>
              <a:t>39:</a:t>
            </a:r>
            <a:r>
              <a:rPr dirty="0" sz="1200" spc="110" b="1">
                <a:latin typeface="Palatino Linotype"/>
                <a:cs typeface="Palatino Linotype"/>
              </a:rPr>
              <a:t> </a:t>
            </a:r>
            <a:r>
              <a:rPr dirty="0" sz="1100">
                <a:latin typeface="Book Antiqua"/>
                <a:cs typeface="Book Antiqua"/>
              </a:rPr>
              <a:t>Cappers</a:t>
            </a:r>
            <a:r>
              <a:rPr dirty="0" sz="1100" spc="95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must</a:t>
            </a:r>
            <a:r>
              <a:rPr dirty="0" sz="1100" spc="95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report</a:t>
            </a:r>
            <a:r>
              <a:rPr dirty="0" sz="1100" spc="95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at</a:t>
            </a:r>
            <a:r>
              <a:rPr dirty="0" sz="1100" spc="95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least</a:t>
            </a:r>
            <a:r>
              <a:rPr dirty="0" sz="1100" spc="100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once</a:t>
            </a:r>
            <a:r>
              <a:rPr dirty="0" sz="1100" spc="95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a</a:t>
            </a:r>
            <a:r>
              <a:rPr dirty="0" sz="1100" spc="95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week</a:t>
            </a:r>
            <a:r>
              <a:rPr dirty="0" sz="1100" spc="95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if</a:t>
            </a:r>
            <a:r>
              <a:rPr dirty="0" sz="1100" spc="95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that</a:t>
            </a:r>
            <a:r>
              <a:rPr dirty="0" sz="1100" spc="100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week</a:t>
            </a:r>
            <a:r>
              <a:rPr dirty="0" sz="1100" spc="95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is</a:t>
            </a:r>
            <a:r>
              <a:rPr dirty="0" sz="1100" spc="95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active</a:t>
            </a:r>
            <a:r>
              <a:rPr dirty="0" sz="1100" spc="95">
                <a:latin typeface="Book Antiqua"/>
                <a:cs typeface="Book Antiqua"/>
              </a:rPr>
              <a:t> </a:t>
            </a:r>
            <a:r>
              <a:rPr dirty="0" sz="1100" spc="-10">
                <a:latin typeface="Book Antiqua"/>
                <a:cs typeface="Book Antiqua"/>
              </a:rPr>
              <a:t>[active </a:t>
            </a:r>
            <a:r>
              <a:rPr dirty="0" sz="1100">
                <a:latin typeface="Book Antiqua"/>
                <a:cs typeface="Book Antiqua"/>
              </a:rPr>
              <a:t>weeks</a:t>
            </a:r>
            <a:r>
              <a:rPr dirty="0" sz="1100" spc="95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are</a:t>
            </a:r>
            <a:r>
              <a:rPr dirty="0" sz="1100" spc="90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weeks</a:t>
            </a:r>
            <a:r>
              <a:rPr dirty="0" sz="1100" spc="95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when</a:t>
            </a:r>
            <a:r>
              <a:rPr dirty="0" sz="1100" spc="95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the</a:t>
            </a:r>
            <a:r>
              <a:rPr dirty="0" sz="1100" spc="95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capper’s</a:t>
            </a:r>
            <a:r>
              <a:rPr dirty="0" sz="1100" spc="95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[Bottle</a:t>
            </a:r>
            <a:r>
              <a:rPr dirty="0" sz="1100" spc="95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Cap</a:t>
            </a:r>
            <a:r>
              <a:rPr dirty="0" sz="1100" spc="95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Collector’s]</a:t>
            </a:r>
            <a:r>
              <a:rPr dirty="0" sz="1100" spc="95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cap</a:t>
            </a:r>
            <a:r>
              <a:rPr dirty="0" sz="1100" spc="95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count</a:t>
            </a:r>
            <a:r>
              <a:rPr dirty="0" sz="1100" spc="95">
                <a:latin typeface="Book Antiqua"/>
                <a:cs typeface="Book Antiqua"/>
              </a:rPr>
              <a:t> </a:t>
            </a:r>
            <a:r>
              <a:rPr dirty="0" sz="1100" spc="-10">
                <a:latin typeface="Book Antiqua"/>
                <a:cs typeface="Book Antiqua"/>
              </a:rPr>
              <a:t>increases]</a:t>
            </a:r>
            <a:endParaRPr sz="1100">
              <a:latin typeface="Book Antiqua"/>
              <a:cs typeface="Book Antiqua"/>
            </a:endParaRPr>
          </a:p>
          <a:p>
            <a:pPr marL="467359" marR="127000" indent="-228600">
              <a:lnSpc>
                <a:spcPts val="1870"/>
              </a:lnSpc>
              <a:spcBef>
                <a:spcPts val="160"/>
              </a:spcBef>
              <a:buSzPct val="91666"/>
              <a:buFont typeface="Arial"/>
              <a:buChar char="●"/>
              <a:tabLst>
                <a:tab pos="467359" algn="l"/>
              </a:tabLst>
            </a:pPr>
            <a:r>
              <a:rPr dirty="0" sz="1200" spc="10" b="1">
                <a:latin typeface="Palatino Linotype"/>
                <a:cs typeface="Palatino Linotype"/>
              </a:rPr>
              <a:t>Article</a:t>
            </a:r>
            <a:r>
              <a:rPr dirty="0" sz="1200" spc="90" b="1">
                <a:latin typeface="Palatino Linotype"/>
                <a:cs typeface="Palatino Linotype"/>
              </a:rPr>
              <a:t> </a:t>
            </a:r>
            <a:r>
              <a:rPr dirty="0" sz="1200" spc="100" b="1">
                <a:latin typeface="Palatino Linotype"/>
                <a:cs typeface="Palatino Linotype"/>
              </a:rPr>
              <a:t>40:</a:t>
            </a:r>
            <a:r>
              <a:rPr dirty="0" sz="1200" spc="90" b="1">
                <a:latin typeface="Palatino Linotype"/>
                <a:cs typeface="Palatino Linotype"/>
              </a:rPr>
              <a:t> </a:t>
            </a:r>
            <a:r>
              <a:rPr dirty="0" sz="1100" spc="10">
                <a:latin typeface="Book Antiqua"/>
                <a:cs typeface="Book Antiqua"/>
              </a:rPr>
              <a:t>The</a:t>
            </a:r>
            <a:r>
              <a:rPr dirty="0" sz="1100" spc="80">
                <a:latin typeface="Book Antiqua"/>
                <a:cs typeface="Book Antiqua"/>
              </a:rPr>
              <a:t> </a:t>
            </a:r>
            <a:r>
              <a:rPr dirty="0" sz="1100" spc="10">
                <a:latin typeface="Book Antiqua"/>
                <a:cs typeface="Book Antiqua"/>
              </a:rPr>
              <a:t>reported</a:t>
            </a:r>
            <a:r>
              <a:rPr dirty="0" sz="1100" spc="75">
                <a:latin typeface="Book Antiqua"/>
                <a:cs typeface="Book Antiqua"/>
              </a:rPr>
              <a:t> </a:t>
            </a:r>
            <a:r>
              <a:rPr dirty="0" sz="1100" spc="10">
                <a:latin typeface="Book Antiqua"/>
                <a:cs typeface="Book Antiqua"/>
              </a:rPr>
              <a:t>bottle</a:t>
            </a:r>
            <a:r>
              <a:rPr dirty="0" sz="1100" spc="80">
                <a:latin typeface="Book Antiqua"/>
                <a:cs typeface="Book Antiqua"/>
              </a:rPr>
              <a:t> </a:t>
            </a:r>
            <a:r>
              <a:rPr dirty="0" sz="1100" spc="10">
                <a:latin typeface="Book Antiqua"/>
                <a:cs typeface="Book Antiqua"/>
              </a:rPr>
              <a:t>cap</a:t>
            </a:r>
            <a:r>
              <a:rPr dirty="0" sz="1100" spc="80">
                <a:latin typeface="Book Antiqua"/>
                <a:cs typeface="Book Antiqua"/>
              </a:rPr>
              <a:t> </a:t>
            </a:r>
            <a:r>
              <a:rPr dirty="0" sz="1100" spc="10">
                <a:latin typeface="Book Antiqua"/>
                <a:cs typeface="Book Antiqua"/>
              </a:rPr>
              <a:t>amount</a:t>
            </a:r>
            <a:r>
              <a:rPr dirty="0" sz="1100" spc="80">
                <a:latin typeface="Book Antiqua"/>
                <a:cs typeface="Book Antiqua"/>
              </a:rPr>
              <a:t> </a:t>
            </a:r>
            <a:r>
              <a:rPr dirty="0" sz="1100" spc="10">
                <a:latin typeface="Book Antiqua"/>
                <a:cs typeface="Book Antiqua"/>
              </a:rPr>
              <a:t>may</a:t>
            </a:r>
            <a:r>
              <a:rPr dirty="0" sz="1100" spc="80">
                <a:latin typeface="Book Antiqua"/>
                <a:cs typeface="Book Antiqua"/>
              </a:rPr>
              <a:t> </a:t>
            </a:r>
            <a:r>
              <a:rPr dirty="0" sz="1100" spc="10">
                <a:latin typeface="Book Antiqua"/>
                <a:cs typeface="Book Antiqua"/>
              </a:rPr>
              <a:t>not</a:t>
            </a:r>
            <a:r>
              <a:rPr dirty="0" sz="1100" spc="80">
                <a:latin typeface="Book Antiqua"/>
                <a:cs typeface="Book Antiqua"/>
              </a:rPr>
              <a:t> </a:t>
            </a:r>
            <a:r>
              <a:rPr dirty="0" sz="1100" spc="55">
                <a:latin typeface="Book Antiqua"/>
                <a:cs typeface="Book Antiqua"/>
              </a:rPr>
              <a:t>be</a:t>
            </a:r>
            <a:r>
              <a:rPr dirty="0" sz="1100" spc="80">
                <a:latin typeface="Book Antiqua"/>
                <a:cs typeface="Book Antiqua"/>
              </a:rPr>
              <a:t> </a:t>
            </a:r>
            <a:r>
              <a:rPr dirty="0" sz="1100" spc="10">
                <a:latin typeface="Book Antiqua"/>
                <a:cs typeface="Book Antiqua"/>
              </a:rPr>
              <a:t>more</a:t>
            </a:r>
            <a:r>
              <a:rPr dirty="0" sz="1100" spc="80">
                <a:latin typeface="Book Antiqua"/>
                <a:cs typeface="Book Antiqua"/>
              </a:rPr>
              <a:t> </a:t>
            </a:r>
            <a:r>
              <a:rPr dirty="0" sz="1100" spc="10">
                <a:latin typeface="Book Antiqua"/>
                <a:cs typeface="Book Antiqua"/>
              </a:rPr>
              <a:t>than</a:t>
            </a:r>
            <a:r>
              <a:rPr dirty="0" sz="1100" spc="80">
                <a:latin typeface="Book Antiqua"/>
                <a:cs typeface="Book Antiqua"/>
              </a:rPr>
              <a:t> </a:t>
            </a:r>
            <a:r>
              <a:rPr dirty="0" sz="1100" spc="10">
                <a:latin typeface="Book Antiqua"/>
                <a:cs typeface="Book Antiqua"/>
              </a:rPr>
              <a:t>ten</a:t>
            </a:r>
            <a:r>
              <a:rPr dirty="0" sz="1100" spc="80">
                <a:latin typeface="Book Antiqua"/>
                <a:cs typeface="Book Antiqua"/>
              </a:rPr>
              <a:t> </a:t>
            </a:r>
            <a:r>
              <a:rPr dirty="0" sz="1100" spc="10">
                <a:latin typeface="Book Antiqua"/>
                <a:cs typeface="Book Antiqua"/>
              </a:rPr>
              <a:t>caps</a:t>
            </a:r>
            <a:r>
              <a:rPr dirty="0" sz="1100" spc="80">
                <a:latin typeface="Book Antiqua"/>
                <a:cs typeface="Book Antiqua"/>
              </a:rPr>
              <a:t> </a:t>
            </a:r>
            <a:r>
              <a:rPr dirty="0" sz="1100" spc="-10">
                <a:latin typeface="Book Antiqua"/>
                <a:cs typeface="Book Antiqua"/>
              </a:rPr>
              <a:t>above </a:t>
            </a:r>
            <a:r>
              <a:rPr dirty="0" sz="1100">
                <a:latin typeface="Book Antiqua"/>
                <a:cs typeface="Book Antiqua"/>
              </a:rPr>
              <a:t>or</a:t>
            </a:r>
            <a:r>
              <a:rPr dirty="0" sz="1100" spc="85">
                <a:latin typeface="Book Antiqua"/>
                <a:cs typeface="Book Antiqua"/>
              </a:rPr>
              <a:t> </a:t>
            </a:r>
            <a:r>
              <a:rPr dirty="0" sz="1100" spc="105">
                <a:latin typeface="Book Antiqua"/>
                <a:cs typeface="Book Antiqua"/>
              </a:rPr>
              <a:t>30</a:t>
            </a:r>
            <a:r>
              <a:rPr dirty="0" sz="1100" spc="85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caps</a:t>
            </a:r>
            <a:r>
              <a:rPr dirty="0" sz="1100" spc="85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below</a:t>
            </a:r>
            <a:r>
              <a:rPr dirty="0" sz="1100" spc="85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absolute</a:t>
            </a:r>
            <a:r>
              <a:rPr dirty="0" sz="1100" spc="85">
                <a:latin typeface="Book Antiqua"/>
                <a:cs typeface="Book Antiqua"/>
              </a:rPr>
              <a:t> </a:t>
            </a:r>
            <a:r>
              <a:rPr dirty="0" sz="1100" spc="50">
                <a:latin typeface="Book Antiqua"/>
                <a:cs typeface="Book Antiqua"/>
              </a:rPr>
              <a:t>cap-</a:t>
            </a:r>
            <a:r>
              <a:rPr dirty="0" sz="1100">
                <a:latin typeface="Book Antiqua"/>
                <a:cs typeface="Book Antiqua"/>
              </a:rPr>
              <a:t>legal</a:t>
            </a:r>
            <a:r>
              <a:rPr dirty="0" sz="1100" spc="85">
                <a:latin typeface="Book Antiqua"/>
                <a:cs typeface="Book Antiqua"/>
              </a:rPr>
              <a:t> </a:t>
            </a:r>
            <a:r>
              <a:rPr dirty="0" sz="1100" spc="-10">
                <a:latin typeface="Book Antiqua"/>
                <a:cs typeface="Book Antiqua"/>
              </a:rPr>
              <a:t>accuracy</a:t>
            </a:r>
            <a:endParaRPr sz="11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300" y="851590"/>
            <a:ext cx="5603240" cy="51625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241300" marR="5080" indent="-228600">
              <a:lnSpc>
                <a:spcPct val="136600"/>
              </a:lnSpc>
              <a:spcBef>
                <a:spcPts val="145"/>
              </a:spcBef>
              <a:buSzPct val="91666"/>
              <a:buFont typeface="Arial"/>
              <a:buChar char="●"/>
              <a:tabLst>
                <a:tab pos="241300" algn="l"/>
              </a:tabLst>
            </a:pPr>
            <a:r>
              <a:rPr dirty="0" sz="1200" spc="10" b="1">
                <a:latin typeface="Palatino Linotype"/>
                <a:cs typeface="Palatino Linotype"/>
              </a:rPr>
              <a:t>Article</a:t>
            </a:r>
            <a:r>
              <a:rPr dirty="0" sz="1200" spc="60" b="1">
                <a:latin typeface="Palatino Linotype"/>
                <a:cs typeface="Palatino Linotype"/>
              </a:rPr>
              <a:t> </a:t>
            </a:r>
            <a:r>
              <a:rPr dirty="0" sz="1200" spc="100" b="1">
                <a:latin typeface="Palatino Linotype"/>
                <a:cs typeface="Palatino Linotype"/>
              </a:rPr>
              <a:t>41:</a:t>
            </a:r>
            <a:r>
              <a:rPr dirty="0" sz="1200" spc="65" b="1">
                <a:latin typeface="Palatino Linotype"/>
                <a:cs typeface="Palatino Linotype"/>
              </a:rPr>
              <a:t> </a:t>
            </a:r>
            <a:r>
              <a:rPr dirty="0" sz="1100" spc="10">
                <a:latin typeface="Book Antiqua"/>
                <a:cs typeface="Book Antiqua"/>
              </a:rPr>
              <a:t>The</a:t>
            </a:r>
            <a:r>
              <a:rPr dirty="0" sz="1100" spc="55">
                <a:latin typeface="Book Antiqua"/>
                <a:cs typeface="Book Antiqua"/>
              </a:rPr>
              <a:t> </a:t>
            </a:r>
            <a:r>
              <a:rPr dirty="0" sz="1100" spc="10">
                <a:latin typeface="Book Antiqua"/>
                <a:cs typeface="Book Antiqua"/>
              </a:rPr>
              <a:t>reported</a:t>
            </a:r>
            <a:r>
              <a:rPr dirty="0" sz="1100" spc="55">
                <a:latin typeface="Book Antiqua"/>
                <a:cs typeface="Book Antiqua"/>
              </a:rPr>
              <a:t> </a:t>
            </a:r>
            <a:r>
              <a:rPr dirty="0" sz="1100" spc="10">
                <a:latin typeface="Book Antiqua"/>
                <a:cs typeface="Book Antiqua"/>
              </a:rPr>
              <a:t>cap</a:t>
            </a:r>
            <a:r>
              <a:rPr dirty="0" sz="1100" spc="55">
                <a:latin typeface="Book Antiqua"/>
                <a:cs typeface="Book Antiqua"/>
              </a:rPr>
              <a:t> </a:t>
            </a:r>
            <a:r>
              <a:rPr dirty="0" sz="1100" spc="10">
                <a:latin typeface="Book Antiqua"/>
                <a:cs typeface="Book Antiqua"/>
              </a:rPr>
              <a:t>number</a:t>
            </a:r>
            <a:r>
              <a:rPr dirty="0" sz="1100" spc="55">
                <a:latin typeface="Book Antiqua"/>
                <a:cs typeface="Book Antiqua"/>
              </a:rPr>
              <a:t> </a:t>
            </a:r>
            <a:r>
              <a:rPr dirty="0" sz="1100" spc="10">
                <a:latin typeface="Book Antiqua"/>
                <a:cs typeface="Book Antiqua"/>
              </a:rPr>
              <a:t>must</a:t>
            </a:r>
            <a:r>
              <a:rPr dirty="0" sz="1100" spc="55">
                <a:latin typeface="Book Antiqua"/>
                <a:cs typeface="Book Antiqua"/>
              </a:rPr>
              <a:t> be </a:t>
            </a:r>
            <a:r>
              <a:rPr dirty="0" sz="1100" spc="50">
                <a:latin typeface="Book Antiqua"/>
                <a:cs typeface="Book Antiqua"/>
              </a:rPr>
              <a:t>an</a:t>
            </a:r>
            <a:r>
              <a:rPr dirty="0" sz="1100" spc="60">
                <a:latin typeface="Book Antiqua"/>
                <a:cs typeface="Book Antiqua"/>
              </a:rPr>
              <a:t> </a:t>
            </a:r>
            <a:r>
              <a:rPr dirty="0" sz="1100" spc="10">
                <a:latin typeface="Book Antiqua"/>
                <a:cs typeface="Book Antiqua"/>
              </a:rPr>
              <a:t>integer</a:t>
            </a:r>
            <a:r>
              <a:rPr dirty="0" sz="1100" spc="55">
                <a:latin typeface="Book Antiqua"/>
                <a:cs typeface="Book Antiqua"/>
              </a:rPr>
              <a:t> </a:t>
            </a:r>
            <a:r>
              <a:rPr dirty="0" sz="1100" spc="10">
                <a:latin typeface="Book Antiqua"/>
                <a:cs typeface="Book Antiqua"/>
              </a:rPr>
              <a:t>(it</a:t>
            </a:r>
            <a:r>
              <a:rPr dirty="0" sz="1100" spc="55">
                <a:latin typeface="Book Antiqua"/>
                <a:cs typeface="Book Antiqua"/>
              </a:rPr>
              <a:t> can be </a:t>
            </a:r>
            <a:r>
              <a:rPr dirty="0" sz="1100" spc="10">
                <a:latin typeface="Book Antiqua"/>
                <a:cs typeface="Book Antiqua"/>
              </a:rPr>
              <a:t>negative</a:t>
            </a:r>
            <a:r>
              <a:rPr dirty="0" sz="1100" spc="55">
                <a:latin typeface="Book Antiqua"/>
                <a:cs typeface="Book Antiqua"/>
              </a:rPr>
              <a:t> </a:t>
            </a:r>
            <a:r>
              <a:rPr dirty="0" sz="1100" spc="10">
                <a:latin typeface="Book Antiqua"/>
                <a:cs typeface="Book Antiqua"/>
              </a:rPr>
              <a:t>if</a:t>
            </a:r>
            <a:r>
              <a:rPr dirty="0" sz="1100" spc="55">
                <a:latin typeface="Book Antiqua"/>
                <a:cs typeface="Book Antiqua"/>
              </a:rPr>
              <a:t> </a:t>
            </a:r>
            <a:r>
              <a:rPr dirty="0" sz="1100" spc="-25">
                <a:latin typeface="Book Antiqua"/>
                <a:cs typeface="Book Antiqua"/>
              </a:rPr>
              <a:t>the </a:t>
            </a:r>
            <a:r>
              <a:rPr dirty="0" sz="1100" spc="10">
                <a:latin typeface="Book Antiqua"/>
                <a:cs typeface="Book Antiqua"/>
              </a:rPr>
              <a:t>capper</a:t>
            </a:r>
            <a:r>
              <a:rPr dirty="0" sz="1100" spc="85">
                <a:latin typeface="Book Antiqua"/>
                <a:cs typeface="Book Antiqua"/>
              </a:rPr>
              <a:t> </a:t>
            </a:r>
            <a:r>
              <a:rPr dirty="0" sz="1100" spc="10">
                <a:latin typeface="Book Antiqua"/>
                <a:cs typeface="Book Antiqua"/>
              </a:rPr>
              <a:t>in</a:t>
            </a:r>
            <a:r>
              <a:rPr dirty="0" sz="1100" spc="85">
                <a:latin typeface="Book Antiqua"/>
                <a:cs typeface="Book Antiqua"/>
              </a:rPr>
              <a:t> </a:t>
            </a:r>
            <a:r>
              <a:rPr dirty="0" sz="1100" spc="10">
                <a:latin typeface="Book Antiqua"/>
                <a:cs typeface="Book Antiqua"/>
              </a:rPr>
              <a:t>question</a:t>
            </a:r>
            <a:r>
              <a:rPr dirty="0" sz="1100" spc="85">
                <a:latin typeface="Book Antiqua"/>
                <a:cs typeface="Book Antiqua"/>
              </a:rPr>
              <a:t> </a:t>
            </a:r>
            <a:r>
              <a:rPr dirty="0" sz="1100" spc="10">
                <a:latin typeface="Book Antiqua"/>
                <a:cs typeface="Book Antiqua"/>
              </a:rPr>
              <a:t>is</a:t>
            </a:r>
            <a:r>
              <a:rPr dirty="0" sz="1100" spc="85">
                <a:latin typeface="Book Antiqua"/>
                <a:cs typeface="Book Antiqua"/>
              </a:rPr>
              <a:t> </a:t>
            </a:r>
            <a:r>
              <a:rPr dirty="0" sz="1100" spc="10">
                <a:latin typeface="Book Antiqua"/>
                <a:cs typeface="Book Antiqua"/>
              </a:rPr>
              <a:t>in</a:t>
            </a:r>
            <a:r>
              <a:rPr dirty="0" sz="1100" spc="90">
                <a:latin typeface="Book Antiqua"/>
                <a:cs typeface="Book Antiqua"/>
              </a:rPr>
              <a:t> </a:t>
            </a:r>
            <a:r>
              <a:rPr dirty="0" sz="1100" spc="-10">
                <a:latin typeface="Book Antiqua"/>
                <a:cs typeface="Book Antiqua"/>
              </a:rPr>
              <a:t>debt)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168" y="1511426"/>
            <a:ext cx="5306060" cy="1158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80564" marR="5080" indent="-1968500">
              <a:lnSpc>
                <a:spcPct val="137600"/>
              </a:lnSpc>
              <a:spcBef>
                <a:spcPts val="100"/>
              </a:spcBef>
            </a:pPr>
            <a:r>
              <a:rPr dirty="0" sz="2700" spc="114"/>
              <a:t>The</a:t>
            </a:r>
            <a:r>
              <a:rPr dirty="0" sz="2700" spc="-5"/>
              <a:t> </a:t>
            </a:r>
            <a:r>
              <a:rPr dirty="0" sz="2700" spc="75"/>
              <a:t>Bottle</a:t>
            </a:r>
            <a:r>
              <a:rPr dirty="0" sz="2700" spc="-5"/>
              <a:t> </a:t>
            </a:r>
            <a:r>
              <a:rPr dirty="0" sz="2700"/>
              <a:t>Cap</a:t>
            </a:r>
            <a:r>
              <a:rPr dirty="0" sz="2700" spc="-5"/>
              <a:t> </a:t>
            </a:r>
            <a:r>
              <a:rPr dirty="0" sz="2700"/>
              <a:t>Non-</a:t>
            </a:r>
            <a:r>
              <a:rPr dirty="0" sz="2700" spc="60"/>
              <a:t>Proliferation Protocol</a:t>
            </a:r>
            <a:endParaRPr sz="2700"/>
          </a:p>
        </p:txBody>
      </p:sp>
      <p:sp>
        <p:nvSpPr>
          <p:cNvPr id="4" name="object 4" descr=""/>
          <p:cNvSpPr txBox="1"/>
          <p:nvPr/>
        </p:nvSpPr>
        <p:spPr>
          <a:xfrm>
            <a:off x="999001" y="3059939"/>
            <a:ext cx="5857875" cy="5996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75565">
              <a:lnSpc>
                <a:spcPct val="100000"/>
              </a:lnSpc>
              <a:spcBef>
                <a:spcPts val="100"/>
              </a:spcBef>
            </a:pPr>
            <a:r>
              <a:rPr dirty="0" sz="1200" spc="20">
                <a:latin typeface="Book Antiqua"/>
                <a:cs typeface="Book Antiqua"/>
              </a:rPr>
              <a:t>February</a:t>
            </a:r>
            <a:r>
              <a:rPr dirty="0" sz="1200" spc="170">
                <a:latin typeface="Book Antiqua"/>
                <a:cs typeface="Book Antiqua"/>
              </a:rPr>
              <a:t> </a:t>
            </a:r>
            <a:r>
              <a:rPr dirty="0" sz="1200" spc="100">
                <a:latin typeface="Book Antiqua"/>
                <a:cs typeface="Book Antiqua"/>
              </a:rPr>
              <a:t>2023</a:t>
            </a:r>
            <a:endParaRPr sz="12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Book Antiqua"/>
              <a:cs typeface="Book Antiqua"/>
            </a:endParaRPr>
          </a:p>
          <a:p>
            <a:pPr algn="ctr" marL="46355" marR="122555">
              <a:lnSpc>
                <a:spcPct val="137600"/>
              </a:lnSpc>
            </a:pPr>
            <a:r>
              <a:rPr dirty="0" sz="1200">
                <a:latin typeface="Book Antiqua"/>
                <a:cs typeface="Book Antiqua"/>
              </a:rPr>
              <a:t>This</a:t>
            </a:r>
            <a:r>
              <a:rPr dirty="0" sz="1200" spc="17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paper</a:t>
            </a:r>
            <a:r>
              <a:rPr dirty="0" sz="1200" spc="18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hereby</a:t>
            </a:r>
            <a:r>
              <a:rPr dirty="0" sz="1200" spc="17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clarifies</a:t>
            </a:r>
            <a:r>
              <a:rPr dirty="0" sz="1200" spc="18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the</a:t>
            </a:r>
            <a:r>
              <a:rPr dirty="0" sz="1200" spc="180">
                <a:latin typeface="Book Antiqua"/>
                <a:cs typeface="Book Antiqua"/>
              </a:rPr>
              <a:t> </a:t>
            </a:r>
            <a:r>
              <a:rPr dirty="0" sz="1200" spc="55">
                <a:latin typeface="Book Antiqua"/>
                <a:cs typeface="Book Antiqua"/>
              </a:rPr>
              <a:t>cap-</a:t>
            </a:r>
            <a:r>
              <a:rPr dirty="0" sz="1200">
                <a:latin typeface="Book Antiqua"/>
                <a:cs typeface="Book Antiqua"/>
              </a:rPr>
              <a:t>legal</a:t>
            </a:r>
            <a:r>
              <a:rPr dirty="0" sz="1200" spc="17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standard</a:t>
            </a:r>
            <a:r>
              <a:rPr dirty="0" sz="1200" spc="18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for</a:t>
            </a:r>
            <a:r>
              <a:rPr dirty="0" sz="1200" spc="17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Bottle</a:t>
            </a:r>
            <a:r>
              <a:rPr dirty="0" sz="1200" spc="18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Cap</a:t>
            </a:r>
            <a:r>
              <a:rPr dirty="0" sz="1200" spc="18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collecting</a:t>
            </a:r>
            <a:r>
              <a:rPr dirty="0" sz="1200" spc="175">
                <a:latin typeface="Book Antiqua"/>
                <a:cs typeface="Book Antiqua"/>
              </a:rPr>
              <a:t> </a:t>
            </a:r>
            <a:r>
              <a:rPr dirty="0" sz="1200" spc="-20">
                <a:latin typeface="Book Antiqua"/>
                <a:cs typeface="Book Antiqua"/>
              </a:rPr>
              <a:t>from </a:t>
            </a:r>
            <a:r>
              <a:rPr dirty="0" sz="1200" spc="-10">
                <a:latin typeface="Book Antiqua"/>
                <a:cs typeface="Book Antiqua"/>
              </a:rPr>
              <a:t>now,</a:t>
            </a:r>
            <a:r>
              <a:rPr dirty="0" sz="1200" spc="2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until</a:t>
            </a:r>
            <a:r>
              <a:rPr dirty="0" sz="1200" spc="2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the</a:t>
            </a:r>
            <a:r>
              <a:rPr dirty="0" sz="1200" spc="30">
                <a:latin typeface="Book Antiqua"/>
                <a:cs typeface="Book Antiqua"/>
              </a:rPr>
              <a:t> </a:t>
            </a:r>
            <a:r>
              <a:rPr dirty="0" sz="1200" spc="-85" i="1">
                <a:latin typeface="Palatino Linotype"/>
                <a:cs typeface="Palatino Linotype"/>
              </a:rPr>
              <a:t>END</a:t>
            </a:r>
            <a:r>
              <a:rPr dirty="0" sz="1200" spc="-5" i="1">
                <a:latin typeface="Palatino Linotype"/>
                <a:cs typeface="Palatino Linotype"/>
              </a:rPr>
              <a:t> </a:t>
            </a:r>
            <a:r>
              <a:rPr dirty="0" sz="1200" spc="-65" i="1">
                <a:latin typeface="Palatino Linotype"/>
                <a:cs typeface="Palatino Linotype"/>
              </a:rPr>
              <a:t>OF</a:t>
            </a:r>
            <a:r>
              <a:rPr dirty="0" sz="1200" spc="-5" i="1">
                <a:latin typeface="Palatino Linotype"/>
                <a:cs typeface="Palatino Linotype"/>
              </a:rPr>
              <a:t> </a:t>
            </a:r>
            <a:r>
              <a:rPr dirty="0" sz="1200" spc="-65" i="1">
                <a:latin typeface="Palatino Linotype"/>
                <a:cs typeface="Palatino Linotype"/>
              </a:rPr>
              <a:t>TIME</a:t>
            </a:r>
            <a:r>
              <a:rPr dirty="0" sz="1200" i="1">
                <a:latin typeface="Palatino Linotype"/>
                <a:cs typeface="Palatino Linotype"/>
              </a:rPr>
              <a:t> </a:t>
            </a:r>
            <a:r>
              <a:rPr dirty="0" sz="1200" spc="-10" i="1">
                <a:latin typeface="Palatino Linotype"/>
                <a:cs typeface="Palatino Linotype"/>
              </a:rPr>
              <a:t>ITSELF</a:t>
            </a:r>
            <a:r>
              <a:rPr dirty="0" sz="1200" spc="-10">
                <a:latin typeface="Book Antiqua"/>
                <a:cs typeface="Book Antiqua"/>
              </a:rPr>
              <a:t>.</a:t>
            </a:r>
            <a:endParaRPr sz="12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Book Antiqua"/>
              <a:cs typeface="Book Antiqua"/>
            </a:endParaRPr>
          </a:p>
          <a:p>
            <a:pPr marL="2484120">
              <a:lnSpc>
                <a:spcPct val="100000"/>
              </a:lnSpc>
            </a:pPr>
            <a:r>
              <a:rPr dirty="0" sz="1200" spc="70">
                <a:latin typeface="Book Antiqua"/>
                <a:cs typeface="Book Antiqua"/>
              </a:rPr>
              <a:t>1.</a:t>
            </a:r>
            <a:r>
              <a:rPr dirty="0" sz="1200" spc="150">
                <a:latin typeface="Book Antiqua"/>
                <a:cs typeface="Book Antiqua"/>
              </a:rPr>
              <a:t>  </a:t>
            </a:r>
            <a:r>
              <a:rPr dirty="0" sz="1200">
                <a:latin typeface="Book Antiqua"/>
                <a:cs typeface="Book Antiqua"/>
              </a:rPr>
              <a:t>Bottle</a:t>
            </a:r>
            <a:r>
              <a:rPr dirty="0" sz="1200" spc="35">
                <a:latin typeface="Book Antiqua"/>
                <a:cs typeface="Book Antiqua"/>
              </a:rPr>
              <a:t> </a:t>
            </a:r>
            <a:r>
              <a:rPr dirty="0" sz="1200" spc="-20">
                <a:latin typeface="Book Antiqua"/>
                <a:cs typeface="Book Antiqua"/>
              </a:rPr>
              <a:t>Caps</a:t>
            </a:r>
            <a:endParaRPr sz="1200">
              <a:latin typeface="Book Antiqua"/>
              <a:cs typeface="Book Antiqua"/>
            </a:endParaRPr>
          </a:p>
          <a:p>
            <a:pPr marL="2252980" marR="88265" indent="-2240915">
              <a:lnSpc>
                <a:spcPct val="137600"/>
              </a:lnSpc>
              <a:spcBef>
                <a:spcPts val="5"/>
              </a:spcBef>
            </a:pPr>
            <a:r>
              <a:rPr dirty="0" sz="1200" spc="50">
                <a:latin typeface="Book Antiqua"/>
                <a:cs typeface="Book Antiqua"/>
              </a:rPr>
              <a:t>From</a:t>
            </a:r>
            <a:r>
              <a:rPr dirty="0" sz="1200" spc="45">
                <a:latin typeface="Book Antiqua"/>
                <a:cs typeface="Book Antiqua"/>
              </a:rPr>
              <a:t> </a:t>
            </a:r>
            <a:r>
              <a:rPr dirty="0" sz="1200" spc="55">
                <a:latin typeface="Book Antiqua"/>
                <a:cs typeface="Book Antiqua"/>
              </a:rPr>
              <a:t>here</a:t>
            </a:r>
            <a:r>
              <a:rPr dirty="0" sz="1200" spc="4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on,</a:t>
            </a:r>
            <a:r>
              <a:rPr dirty="0" sz="1200" spc="4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the</a:t>
            </a:r>
            <a:r>
              <a:rPr dirty="0" sz="1200" spc="45">
                <a:latin typeface="Book Antiqua"/>
                <a:cs typeface="Book Antiqua"/>
              </a:rPr>
              <a:t> </a:t>
            </a:r>
            <a:r>
              <a:rPr dirty="0" sz="1200" spc="55">
                <a:latin typeface="Book Antiqua"/>
                <a:cs typeface="Book Antiqua"/>
              </a:rPr>
              <a:t>cap-</a:t>
            </a:r>
            <a:r>
              <a:rPr dirty="0" sz="1200">
                <a:latin typeface="Book Antiqua"/>
                <a:cs typeface="Book Antiqua"/>
              </a:rPr>
              <a:t>legal</a:t>
            </a:r>
            <a:r>
              <a:rPr dirty="0" sz="1200" spc="4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definition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of</a:t>
            </a:r>
            <a:r>
              <a:rPr dirty="0" sz="1200" spc="45">
                <a:latin typeface="Book Antiqua"/>
                <a:cs typeface="Book Antiqua"/>
              </a:rPr>
              <a:t> </a:t>
            </a:r>
            <a:r>
              <a:rPr dirty="0" sz="1200" spc="50">
                <a:latin typeface="Book Antiqua"/>
                <a:cs typeface="Book Antiqua"/>
              </a:rPr>
              <a:t>a</a:t>
            </a:r>
            <a:r>
              <a:rPr dirty="0" sz="1200" spc="4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‘Bottle</a:t>
            </a:r>
            <a:r>
              <a:rPr dirty="0" sz="1200" spc="45">
                <a:latin typeface="Book Antiqua"/>
                <a:cs typeface="Book Antiqua"/>
              </a:rPr>
              <a:t> </a:t>
            </a:r>
            <a:r>
              <a:rPr dirty="0" sz="1200" spc="-10">
                <a:latin typeface="Book Antiqua"/>
                <a:cs typeface="Book Antiqua"/>
              </a:rPr>
              <a:t>Cap’</a:t>
            </a:r>
            <a:r>
              <a:rPr dirty="0" sz="1200" spc="45">
                <a:latin typeface="Book Antiqua"/>
                <a:cs typeface="Book Antiqua"/>
              </a:rPr>
              <a:t> </a:t>
            </a:r>
            <a:r>
              <a:rPr dirty="0" sz="1200" spc="50">
                <a:latin typeface="Book Antiqua"/>
                <a:cs typeface="Book Antiqua"/>
              </a:rPr>
              <a:t>is</a:t>
            </a:r>
            <a:r>
              <a:rPr dirty="0" sz="1200" spc="45">
                <a:latin typeface="Book Antiqua"/>
                <a:cs typeface="Book Antiqua"/>
              </a:rPr>
              <a:t> </a:t>
            </a:r>
            <a:r>
              <a:rPr dirty="0" sz="1200" spc="55">
                <a:latin typeface="Book Antiqua"/>
                <a:cs typeface="Book Antiqua"/>
              </a:rPr>
              <a:t>an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 spc="55">
                <a:latin typeface="Book Antiqua"/>
                <a:cs typeface="Book Antiqua"/>
              </a:rPr>
              <a:t>object</a:t>
            </a:r>
            <a:r>
              <a:rPr dirty="0" sz="1200" spc="4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that</a:t>
            </a:r>
            <a:r>
              <a:rPr dirty="0" sz="1200" spc="45">
                <a:latin typeface="Book Antiqua"/>
                <a:cs typeface="Book Antiqua"/>
              </a:rPr>
              <a:t> </a:t>
            </a:r>
            <a:r>
              <a:rPr dirty="0" sz="1200" spc="60">
                <a:latin typeface="Book Antiqua"/>
                <a:cs typeface="Book Antiqua"/>
              </a:rPr>
              <a:t>meets</a:t>
            </a:r>
            <a:r>
              <a:rPr dirty="0" sz="1200" spc="45">
                <a:latin typeface="Book Antiqua"/>
                <a:cs typeface="Book Antiqua"/>
              </a:rPr>
              <a:t> </a:t>
            </a:r>
            <a:r>
              <a:rPr dirty="0" sz="1200" spc="-25">
                <a:latin typeface="Book Antiqua"/>
                <a:cs typeface="Book Antiqua"/>
              </a:rPr>
              <a:t>the </a:t>
            </a:r>
            <a:r>
              <a:rPr dirty="0" sz="1200">
                <a:latin typeface="Book Antiqua"/>
                <a:cs typeface="Book Antiqua"/>
              </a:rPr>
              <a:t>following</a:t>
            </a:r>
            <a:r>
              <a:rPr dirty="0" sz="1200" spc="20">
                <a:latin typeface="Book Antiqua"/>
                <a:cs typeface="Book Antiqua"/>
              </a:rPr>
              <a:t> </a:t>
            </a:r>
            <a:r>
              <a:rPr dirty="0" sz="1200" spc="35">
                <a:latin typeface="Book Antiqua"/>
                <a:cs typeface="Book Antiqua"/>
              </a:rPr>
              <a:t>criteria:</a:t>
            </a:r>
            <a:endParaRPr sz="12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Book Antiqua"/>
              <a:cs typeface="Book Antiqua"/>
            </a:endParaRPr>
          </a:p>
          <a:p>
            <a:pPr marL="372110" indent="-228600">
              <a:lnSpc>
                <a:spcPct val="100000"/>
              </a:lnSpc>
              <a:buFont typeface="Arial"/>
              <a:buChar char="●"/>
              <a:tabLst>
                <a:tab pos="372110" algn="l"/>
              </a:tabLst>
            </a:pPr>
            <a:r>
              <a:rPr dirty="0" sz="1200" spc="10" b="1">
                <a:latin typeface="Palatino Linotype"/>
                <a:cs typeface="Palatino Linotype"/>
              </a:rPr>
              <a:t>Article</a:t>
            </a:r>
            <a:r>
              <a:rPr dirty="0" sz="1200" spc="50" b="1">
                <a:latin typeface="Palatino Linotype"/>
                <a:cs typeface="Palatino Linotype"/>
              </a:rPr>
              <a:t> </a:t>
            </a:r>
            <a:r>
              <a:rPr dirty="0" sz="1200" spc="100" b="1">
                <a:latin typeface="Palatino Linotype"/>
                <a:cs typeface="Palatino Linotype"/>
              </a:rPr>
              <a:t>42:</a:t>
            </a:r>
            <a:r>
              <a:rPr dirty="0" sz="1200" spc="55" b="1">
                <a:latin typeface="Palatino Linotype"/>
                <a:cs typeface="Palatino Linotype"/>
              </a:rPr>
              <a:t> </a:t>
            </a:r>
            <a:r>
              <a:rPr dirty="0" sz="1200" spc="50">
                <a:latin typeface="Book Antiqua"/>
                <a:cs typeface="Book Antiqua"/>
              </a:rPr>
              <a:t>The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item</a:t>
            </a:r>
            <a:r>
              <a:rPr dirty="0" sz="1200" spc="50">
                <a:latin typeface="Book Antiqua"/>
                <a:cs typeface="Book Antiqua"/>
              </a:rPr>
              <a:t> is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intended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to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 spc="60">
                <a:latin typeface="Book Antiqua"/>
                <a:cs typeface="Book Antiqua"/>
              </a:rPr>
              <a:t>be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 spc="-10">
                <a:latin typeface="Book Antiqua"/>
                <a:cs typeface="Book Antiqua"/>
              </a:rPr>
              <a:t>disposable</a:t>
            </a:r>
            <a:endParaRPr sz="1200">
              <a:latin typeface="Book Antiqua"/>
              <a:cs typeface="Book Antiqua"/>
            </a:endParaRPr>
          </a:p>
          <a:p>
            <a:pPr marL="372110" marR="59690" indent="-228600">
              <a:lnSpc>
                <a:spcPct val="137600"/>
              </a:lnSpc>
              <a:buFont typeface="Arial"/>
              <a:buChar char="●"/>
              <a:tabLst>
                <a:tab pos="372110" algn="l"/>
              </a:tabLst>
            </a:pPr>
            <a:r>
              <a:rPr dirty="0" sz="1200" b="1">
                <a:latin typeface="Palatino Linotype"/>
                <a:cs typeface="Palatino Linotype"/>
              </a:rPr>
              <a:t>Article</a:t>
            </a:r>
            <a:r>
              <a:rPr dirty="0" sz="1200" spc="70" b="1">
                <a:latin typeface="Palatino Linotype"/>
                <a:cs typeface="Palatino Linotype"/>
              </a:rPr>
              <a:t> </a:t>
            </a:r>
            <a:r>
              <a:rPr dirty="0" sz="1200" spc="100" b="1">
                <a:latin typeface="Palatino Linotype"/>
                <a:cs typeface="Palatino Linotype"/>
              </a:rPr>
              <a:t>43:</a:t>
            </a:r>
            <a:r>
              <a:rPr dirty="0" sz="1200" spc="75" b="1">
                <a:latin typeface="Palatino Linotype"/>
                <a:cs typeface="Palatino Linotype"/>
              </a:rPr>
              <a:t> </a:t>
            </a:r>
            <a:r>
              <a:rPr dirty="0" sz="1200" spc="50">
                <a:latin typeface="Book Antiqua"/>
                <a:cs typeface="Book Antiqua"/>
              </a:rPr>
              <a:t>The</a:t>
            </a:r>
            <a:r>
              <a:rPr dirty="0" sz="1200" spc="7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item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was</a:t>
            </a:r>
            <a:r>
              <a:rPr dirty="0" sz="1200" spc="7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designed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to</a:t>
            </a:r>
            <a:r>
              <a:rPr dirty="0" sz="1200" spc="70">
                <a:latin typeface="Book Antiqua"/>
                <a:cs typeface="Book Antiqua"/>
              </a:rPr>
              <a:t> </a:t>
            </a:r>
            <a:r>
              <a:rPr dirty="0" sz="1200" spc="60">
                <a:latin typeface="Book Antiqua"/>
                <a:cs typeface="Book Antiqua"/>
              </a:rPr>
              <a:t>be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used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 spc="65">
                <a:latin typeface="Book Antiqua"/>
                <a:cs typeface="Book Antiqua"/>
              </a:rPr>
              <a:t>as</a:t>
            </a:r>
            <a:r>
              <a:rPr dirty="0" sz="1200" spc="70">
                <a:latin typeface="Book Antiqua"/>
                <a:cs typeface="Book Antiqua"/>
              </a:rPr>
              <a:t> </a:t>
            </a:r>
            <a:r>
              <a:rPr dirty="0" sz="1200" spc="50">
                <a:latin typeface="Book Antiqua"/>
                <a:cs typeface="Book Antiqua"/>
              </a:rPr>
              <a:t>a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bottle</a:t>
            </a:r>
            <a:r>
              <a:rPr dirty="0" sz="1200" spc="7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cap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and</a:t>
            </a:r>
            <a:r>
              <a:rPr dirty="0" sz="1200" spc="70">
                <a:latin typeface="Book Antiqua"/>
                <a:cs typeface="Book Antiqua"/>
              </a:rPr>
              <a:t> </a:t>
            </a:r>
            <a:r>
              <a:rPr dirty="0" sz="1200" spc="50">
                <a:latin typeface="Book Antiqua"/>
                <a:cs typeface="Book Antiqua"/>
              </a:rPr>
              <a:t>is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 spc="-10">
                <a:latin typeface="Book Antiqua"/>
                <a:cs typeface="Book Antiqua"/>
              </a:rPr>
              <a:t>designed </a:t>
            </a:r>
            <a:r>
              <a:rPr dirty="0" sz="1200">
                <a:latin typeface="Book Antiqua"/>
                <a:cs typeface="Book Antiqua"/>
              </a:rPr>
              <a:t>in</a:t>
            </a:r>
            <a:r>
              <a:rPr dirty="0" sz="1200" spc="40">
                <a:latin typeface="Book Antiqua"/>
                <a:cs typeface="Book Antiqua"/>
              </a:rPr>
              <a:t> </a:t>
            </a:r>
            <a:r>
              <a:rPr dirty="0" sz="1200" spc="55">
                <a:latin typeface="Book Antiqua"/>
                <a:cs typeface="Book Antiqua"/>
              </a:rPr>
              <a:t>such</a:t>
            </a:r>
            <a:r>
              <a:rPr dirty="0" sz="1200" spc="40">
                <a:latin typeface="Book Antiqua"/>
                <a:cs typeface="Book Antiqua"/>
              </a:rPr>
              <a:t> </a:t>
            </a:r>
            <a:r>
              <a:rPr dirty="0" sz="1200" spc="50">
                <a:latin typeface="Book Antiqua"/>
                <a:cs typeface="Book Antiqua"/>
              </a:rPr>
              <a:t>a</a:t>
            </a:r>
            <a:r>
              <a:rPr dirty="0" sz="1200" spc="45">
                <a:latin typeface="Book Antiqua"/>
                <a:cs typeface="Book Antiqua"/>
              </a:rPr>
              <a:t> </a:t>
            </a:r>
            <a:r>
              <a:rPr dirty="0" sz="1200" spc="-10">
                <a:latin typeface="Book Antiqua"/>
                <a:cs typeface="Book Antiqua"/>
              </a:rPr>
              <a:t>way</a:t>
            </a:r>
            <a:r>
              <a:rPr dirty="0" sz="1200" spc="4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that</a:t>
            </a:r>
            <a:r>
              <a:rPr dirty="0" sz="1200" spc="45">
                <a:latin typeface="Book Antiqua"/>
                <a:cs typeface="Book Antiqua"/>
              </a:rPr>
              <a:t> </a:t>
            </a:r>
            <a:r>
              <a:rPr dirty="0" sz="1200" spc="50">
                <a:latin typeface="Book Antiqua"/>
                <a:cs typeface="Book Antiqua"/>
              </a:rPr>
              <a:t>is</a:t>
            </a:r>
            <a:r>
              <a:rPr dirty="0" sz="1200" spc="4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plausible</a:t>
            </a:r>
            <a:r>
              <a:rPr dirty="0" sz="1200" spc="4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to</a:t>
            </a:r>
            <a:r>
              <a:rPr dirty="0" sz="1200" spc="45">
                <a:latin typeface="Book Antiqua"/>
                <a:cs typeface="Book Antiqua"/>
              </a:rPr>
              <a:t> </a:t>
            </a:r>
            <a:r>
              <a:rPr dirty="0" sz="1200" spc="60">
                <a:latin typeface="Book Antiqua"/>
                <a:cs typeface="Book Antiqua"/>
              </a:rPr>
              <a:t>be</a:t>
            </a:r>
            <a:r>
              <a:rPr dirty="0" sz="1200" spc="4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used</a:t>
            </a:r>
            <a:r>
              <a:rPr dirty="0" sz="1200" spc="45">
                <a:latin typeface="Book Antiqua"/>
                <a:cs typeface="Book Antiqua"/>
              </a:rPr>
              <a:t> </a:t>
            </a:r>
            <a:r>
              <a:rPr dirty="0" sz="1200" spc="65">
                <a:latin typeface="Book Antiqua"/>
                <a:cs typeface="Book Antiqua"/>
              </a:rPr>
              <a:t>as</a:t>
            </a:r>
            <a:r>
              <a:rPr dirty="0" sz="1200" spc="40">
                <a:latin typeface="Book Antiqua"/>
                <a:cs typeface="Book Antiqua"/>
              </a:rPr>
              <a:t> such.</a:t>
            </a:r>
            <a:endParaRPr sz="1200">
              <a:latin typeface="Book Antiqua"/>
              <a:cs typeface="Book Antiqua"/>
            </a:endParaRPr>
          </a:p>
          <a:p>
            <a:pPr marL="372110" marR="5080" indent="-228600">
              <a:lnSpc>
                <a:spcPct val="137600"/>
              </a:lnSpc>
              <a:buFont typeface="Arial"/>
              <a:buChar char="●"/>
              <a:tabLst>
                <a:tab pos="372110" algn="l"/>
              </a:tabLst>
            </a:pPr>
            <a:r>
              <a:rPr dirty="0" sz="1200" b="1">
                <a:latin typeface="Palatino Linotype"/>
                <a:cs typeface="Palatino Linotype"/>
              </a:rPr>
              <a:t>Article</a:t>
            </a:r>
            <a:r>
              <a:rPr dirty="0" sz="1200" spc="40" b="1">
                <a:latin typeface="Palatino Linotype"/>
                <a:cs typeface="Palatino Linotype"/>
              </a:rPr>
              <a:t> </a:t>
            </a:r>
            <a:r>
              <a:rPr dirty="0" sz="1200" spc="100" b="1">
                <a:latin typeface="Palatino Linotype"/>
                <a:cs typeface="Palatino Linotype"/>
              </a:rPr>
              <a:t>44:</a:t>
            </a:r>
            <a:r>
              <a:rPr dirty="0" sz="1200" spc="45" b="1">
                <a:latin typeface="Palatino Linotype"/>
                <a:cs typeface="Palatino Linotype"/>
              </a:rPr>
              <a:t> </a:t>
            </a:r>
            <a:r>
              <a:rPr dirty="0" sz="1200" spc="50">
                <a:latin typeface="Book Antiqua"/>
                <a:cs typeface="Book Antiqua"/>
              </a:rPr>
              <a:t>The</a:t>
            </a:r>
            <a:r>
              <a:rPr dirty="0" sz="1200" spc="4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item</a:t>
            </a:r>
            <a:r>
              <a:rPr dirty="0" sz="1200" spc="4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MUST</a:t>
            </a:r>
            <a:r>
              <a:rPr dirty="0" sz="1200" spc="45">
                <a:latin typeface="Book Antiqua"/>
                <a:cs typeface="Book Antiqua"/>
              </a:rPr>
              <a:t> </a:t>
            </a:r>
            <a:r>
              <a:rPr dirty="0" sz="1200" spc="60">
                <a:latin typeface="Book Antiqua"/>
                <a:cs typeface="Book Antiqua"/>
              </a:rPr>
              <a:t>be</a:t>
            </a:r>
            <a:r>
              <a:rPr dirty="0" sz="1200" spc="45">
                <a:latin typeface="Book Antiqua"/>
                <a:cs typeface="Book Antiqua"/>
              </a:rPr>
              <a:t> </a:t>
            </a:r>
            <a:r>
              <a:rPr dirty="0" sz="1200" spc="50">
                <a:latin typeface="Book Antiqua"/>
                <a:cs typeface="Book Antiqua"/>
              </a:rPr>
              <a:t>a</a:t>
            </a:r>
            <a:r>
              <a:rPr dirty="0" sz="1200" spc="45">
                <a:latin typeface="Book Antiqua"/>
                <a:cs typeface="Book Antiqua"/>
              </a:rPr>
              <a:t> connecting </a:t>
            </a:r>
            <a:r>
              <a:rPr dirty="0" sz="1200">
                <a:latin typeface="Book Antiqua"/>
                <a:cs typeface="Book Antiqua"/>
              </a:rPr>
              <a:t>piece</a:t>
            </a:r>
            <a:r>
              <a:rPr dirty="0" sz="1200" spc="4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that</a:t>
            </a:r>
            <a:r>
              <a:rPr dirty="0" sz="1200" spc="45">
                <a:latin typeface="Book Antiqua"/>
                <a:cs typeface="Book Antiqua"/>
              </a:rPr>
              <a:t> </a:t>
            </a:r>
            <a:r>
              <a:rPr dirty="0" sz="1200" spc="55">
                <a:latin typeface="Book Antiqua"/>
                <a:cs typeface="Book Antiqua"/>
              </a:rPr>
              <a:t>connects</a:t>
            </a:r>
            <a:r>
              <a:rPr dirty="0" sz="1200" spc="4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via</a:t>
            </a:r>
            <a:r>
              <a:rPr dirty="0" sz="1200" spc="45">
                <a:latin typeface="Book Antiqua"/>
                <a:cs typeface="Book Antiqua"/>
              </a:rPr>
              <a:t> </a:t>
            </a:r>
            <a:r>
              <a:rPr dirty="0" sz="1200" spc="50">
                <a:latin typeface="Book Antiqua"/>
                <a:cs typeface="Book Antiqua"/>
              </a:rPr>
              <a:t>a</a:t>
            </a:r>
            <a:r>
              <a:rPr dirty="0" sz="1200" spc="45">
                <a:latin typeface="Book Antiqua"/>
                <a:cs typeface="Book Antiqua"/>
              </a:rPr>
              <a:t> </a:t>
            </a:r>
            <a:r>
              <a:rPr dirty="0" sz="1200" spc="-10">
                <a:latin typeface="Book Antiqua"/>
                <a:cs typeface="Book Antiqua"/>
              </a:rPr>
              <a:t>knurled </a:t>
            </a:r>
            <a:r>
              <a:rPr dirty="0" sz="1200">
                <a:latin typeface="Book Antiqua"/>
                <a:cs typeface="Book Antiqua"/>
              </a:rPr>
              <a:t>screw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 spc="60">
                <a:latin typeface="Book Antiqua"/>
                <a:cs typeface="Book Antiqua"/>
              </a:rPr>
              <a:t>mechanism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or</a:t>
            </a:r>
            <a:r>
              <a:rPr dirty="0" sz="1200" spc="70">
                <a:latin typeface="Book Antiqua"/>
                <a:cs typeface="Book Antiqua"/>
              </a:rPr>
              <a:t> </a:t>
            </a:r>
            <a:r>
              <a:rPr dirty="0" sz="1200" spc="55">
                <a:latin typeface="Book Antiqua"/>
                <a:cs typeface="Book Antiqua"/>
              </a:rPr>
              <a:t>snap-</a:t>
            </a:r>
            <a:r>
              <a:rPr dirty="0" sz="1200">
                <a:latin typeface="Book Antiqua"/>
                <a:cs typeface="Book Antiqua"/>
              </a:rPr>
              <a:t>fit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or</a:t>
            </a:r>
            <a:r>
              <a:rPr dirty="0" sz="1200" spc="7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other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 spc="55">
                <a:latin typeface="Book Antiqua"/>
                <a:cs typeface="Book Antiqua"/>
              </a:rPr>
              <a:t>mechanical</a:t>
            </a:r>
            <a:r>
              <a:rPr dirty="0" sz="1200" spc="70">
                <a:latin typeface="Book Antiqua"/>
                <a:cs typeface="Book Antiqua"/>
              </a:rPr>
              <a:t> </a:t>
            </a:r>
            <a:r>
              <a:rPr dirty="0" sz="1200" spc="55">
                <a:latin typeface="Book Antiqua"/>
                <a:cs typeface="Book Antiqua"/>
              </a:rPr>
              <a:t>means.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It</a:t>
            </a:r>
            <a:r>
              <a:rPr dirty="0" sz="1200" spc="7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must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not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 spc="35">
                <a:latin typeface="Book Antiqua"/>
                <a:cs typeface="Book Antiqua"/>
              </a:rPr>
              <a:t>be</a:t>
            </a:r>
            <a:r>
              <a:rPr dirty="0" sz="1200" spc="50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only</a:t>
            </a:r>
            <a:r>
              <a:rPr dirty="0" sz="1200" spc="50">
                <a:latin typeface="Book Antiqua"/>
                <a:cs typeface="Book Antiqua"/>
              </a:rPr>
              <a:t> a </a:t>
            </a:r>
            <a:r>
              <a:rPr dirty="0" sz="1200">
                <a:latin typeface="Book Antiqua"/>
                <a:cs typeface="Book Antiqua"/>
              </a:rPr>
              <a:t>stopper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 spc="65">
                <a:latin typeface="Book Antiqua"/>
                <a:cs typeface="Book Antiqua"/>
              </a:rPr>
              <a:t>as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 spc="55">
                <a:latin typeface="Book Antiqua"/>
                <a:cs typeface="Book Antiqua"/>
              </a:rPr>
              <a:t>these</a:t>
            </a:r>
            <a:r>
              <a:rPr dirty="0" sz="1200" spc="50">
                <a:latin typeface="Book Antiqua"/>
                <a:cs typeface="Book Antiqua"/>
              </a:rPr>
              <a:t> items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do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not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qualify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 spc="65">
                <a:latin typeface="Book Antiqua"/>
                <a:cs typeface="Book Antiqua"/>
              </a:rPr>
              <a:t>as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 spc="55">
                <a:latin typeface="Book Antiqua"/>
                <a:cs typeface="Book Antiqua"/>
              </a:rPr>
              <a:t>cap-</a:t>
            </a:r>
            <a:r>
              <a:rPr dirty="0" sz="1200">
                <a:latin typeface="Book Antiqua"/>
                <a:cs typeface="Book Antiqua"/>
              </a:rPr>
              <a:t>legal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Bottle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Caps.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 spc="-10">
                <a:latin typeface="Book Antiqua"/>
                <a:cs typeface="Book Antiqua"/>
              </a:rPr>
              <a:t>Corks </a:t>
            </a:r>
            <a:r>
              <a:rPr dirty="0" sz="1200">
                <a:latin typeface="Book Antiqua"/>
                <a:cs typeface="Book Antiqua"/>
              </a:rPr>
              <a:t>and</a:t>
            </a:r>
            <a:r>
              <a:rPr dirty="0" sz="1200" spc="-5">
                <a:latin typeface="Book Antiqua"/>
                <a:cs typeface="Book Antiqua"/>
              </a:rPr>
              <a:t> </a:t>
            </a:r>
            <a:r>
              <a:rPr dirty="0" sz="1200" spc="55">
                <a:latin typeface="Book Antiqua"/>
                <a:cs typeface="Book Antiqua"/>
              </a:rPr>
              <a:t>such</a:t>
            </a:r>
            <a:r>
              <a:rPr dirty="0" sz="1200">
                <a:latin typeface="Book Antiqua"/>
                <a:cs typeface="Book Antiqua"/>
              </a:rPr>
              <a:t> </a:t>
            </a:r>
            <a:r>
              <a:rPr dirty="0" sz="1200" spc="55">
                <a:latin typeface="Book Antiqua"/>
                <a:cs typeface="Book Antiqua"/>
              </a:rPr>
              <a:t>are</a:t>
            </a:r>
            <a:r>
              <a:rPr dirty="0" sz="1200">
                <a:latin typeface="Book Antiqua"/>
                <a:cs typeface="Book Antiqua"/>
              </a:rPr>
              <a:t> </a:t>
            </a:r>
            <a:r>
              <a:rPr dirty="0" sz="1200" b="1">
                <a:latin typeface="Palatino Linotype"/>
                <a:cs typeface="Palatino Linotype"/>
              </a:rPr>
              <a:t>STRICTLY</a:t>
            </a:r>
            <a:r>
              <a:rPr dirty="0" sz="1200" spc="-5" b="1">
                <a:latin typeface="Palatino Linotype"/>
                <a:cs typeface="Palatino Linotype"/>
              </a:rPr>
              <a:t> </a:t>
            </a:r>
            <a:r>
              <a:rPr dirty="0" sz="1200" spc="-45" b="1">
                <a:latin typeface="Palatino Linotype"/>
                <a:cs typeface="Palatino Linotype"/>
              </a:rPr>
              <a:t>NOT</a:t>
            </a:r>
            <a:r>
              <a:rPr dirty="0" sz="1200" b="1">
                <a:latin typeface="Palatino Linotype"/>
                <a:cs typeface="Palatino Linotype"/>
              </a:rPr>
              <a:t> </a:t>
            </a:r>
            <a:r>
              <a:rPr dirty="0" sz="1200" spc="55">
                <a:latin typeface="Book Antiqua"/>
                <a:cs typeface="Book Antiqua"/>
              </a:rPr>
              <a:t>cap-</a:t>
            </a:r>
            <a:r>
              <a:rPr dirty="0" sz="1200" spc="-10">
                <a:latin typeface="Book Antiqua"/>
                <a:cs typeface="Book Antiqua"/>
              </a:rPr>
              <a:t>legal.</a:t>
            </a:r>
            <a:endParaRPr sz="12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●"/>
            </a:pPr>
            <a:endParaRPr sz="2000">
              <a:latin typeface="Book Antiqua"/>
              <a:cs typeface="Book Antiqua"/>
            </a:endParaRPr>
          </a:p>
          <a:p>
            <a:pPr marL="372110">
              <a:lnSpc>
                <a:spcPct val="100000"/>
              </a:lnSpc>
            </a:pPr>
            <a:r>
              <a:rPr dirty="0" sz="1200">
                <a:latin typeface="Book Antiqua"/>
                <a:cs typeface="Book Antiqua"/>
              </a:rPr>
              <a:t>Notable</a:t>
            </a:r>
            <a:r>
              <a:rPr dirty="0" sz="1200" spc="110">
                <a:latin typeface="Book Antiqua"/>
                <a:cs typeface="Book Antiqua"/>
              </a:rPr>
              <a:t> </a:t>
            </a:r>
            <a:r>
              <a:rPr dirty="0" sz="1200" spc="35">
                <a:latin typeface="Book Antiqua"/>
                <a:cs typeface="Book Antiqua"/>
              </a:rPr>
              <a:t>criteria:</a:t>
            </a:r>
            <a:endParaRPr sz="12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Book Antiqua"/>
              <a:cs typeface="Book Antiqua"/>
            </a:endParaRPr>
          </a:p>
          <a:p>
            <a:pPr lvl="1" marL="829310" marR="406400" indent="-228600">
              <a:lnSpc>
                <a:spcPct val="137600"/>
              </a:lnSpc>
              <a:buChar char="●"/>
              <a:tabLst>
                <a:tab pos="829310" algn="l"/>
                <a:tab pos="864869" algn="l"/>
              </a:tabLst>
            </a:pPr>
            <a:r>
              <a:rPr dirty="0" sz="1200">
                <a:latin typeface="Arial"/>
                <a:cs typeface="Arial"/>
              </a:rPr>
              <a:t>	</a:t>
            </a:r>
            <a:r>
              <a:rPr dirty="0" sz="1200" spc="50">
                <a:latin typeface="Book Antiqua"/>
                <a:cs typeface="Book Antiqua"/>
              </a:rPr>
              <a:t>The</a:t>
            </a:r>
            <a:r>
              <a:rPr dirty="0" sz="1200" spc="35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item</a:t>
            </a:r>
            <a:r>
              <a:rPr dirty="0" sz="1200" spc="40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may</a:t>
            </a:r>
            <a:r>
              <a:rPr dirty="0" sz="1200" spc="40">
                <a:latin typeface="Book Antiqua"/>
                <a:cs typeface="Book Antiqua"/>
              </a:rPr>
              <a:t> </a:t>
            </a:r>
            <a:r>
              <a:rPr dirty="0" sz="1200" spc="60">
                <a:latin typeface="Book Antiqua"/>
                <a:cs typeface="Book Antiqua"/>
              </a:rPr>
              <a:t>be</a:t>
            </a:r>
            <a:r>
              <a:rPr dirty="0" sz="1200" spc="40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made</a:t>
            </a:r>
            <a:r>
              <a:rPr dirty="0" sz="1200" spc="40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of</a:t>
            </a:r>
            <a:r>
              <a:rPr dirty="0" sz="1200" spc="40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any</a:t>
            </a:r>
            <a:r>
              <a:rPr dirty="0" sz="1200" spc="40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material,</a:t>
            </a:r>
            <a:r>
              <a:rPr dirty="0" sz="1200" spc="40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including</a:t>
            </a:r>
            <a:r>
              <a:rPr dirty="0" sz="1200" spc="40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metal</a:t>
            </a:r>
            <a:r>
              <a:rPr dirty="0" sz="1200" spc="40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which</a:t>
            </a:r>
            <a:r>
              <a:rPr dirty="0" sz="1200" spc="40">
                <a:latin typeface="Book Antiqua"/>
                <a:cs typeface="Book Antiqua"/>
              </a:rPr>
              <a:t> </a:t>
            </a:r>
            <a:r>
              <a:rPr dirty="0" sz="1200" spc="25">
                <a:latin typeface="Book Antiqua"/>
                <a:cs typeface="Book Antiqua"/>
              </a:rPr>
              <a:t>is </a:t>
            </a:r>
            <a:r>
              <a:rPr dirty="0" sz="1200" spc="10">
                <a:latin typeface="Book Antiqua"/>
                <a:cs typeface="Book Antiqua"/>
              </a:rPr>
              <a:t>commonly</a:t>
            </a:r>
            <a:r>
              <a:rPr dirty="0" sz="1200" spc="7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used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for</a:t>
            </a:r>
            <a:r>
              <a:rPr dirty="0" sz="1200" spc="70">
                <a:latin typeface="Book Antiqua"/>
                <a:cs typeface="Book Antiqua"/>
              </a:rPr>
              <a:t> </a:t>
            </a:r>
            <a:r>
              <a:rPr dirty="0" sz="1200" spc="60">
                <a:latin typeface="Book Antiqua"/>
                <a:cs typeface="Book Antiqua"/>
              </a:rPr>
              <a:t>beer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 spc="-20">
                <a:latin typeface="Book Antiqua"/>
                <a:cs typeface="Book Antiqua"/>
              </a:rPr>
              <a:t>caps.</a:t>
            </a:r>
            <a:endParaRPr sz="1200">
              <a:latin typeface="Book Antiqua"/>
              <a:cs typeface="Book Antiqua"/>
            </a:endParaRPr>
          </a:p>
          <a:p>
            <a:pPr lvl="1" marL="829310" indent="-228600">
              <a:lnSpc>
                <a:spcPct val="100000"/>
              </a:lnSpc>
              <a:spcBef>
                <a:spcPts val="540"/>
              </a:spcBef>
              <a:buFont typeface="Arial"/>
              <a:buChar char="●"/>
              <a:tabLst>
                <a:tab pos="829310" algn="l"/>
              </a:tabLst>
            </a:pPr>
            <a:r>
              <a:rPr dirty="0" sz="1200" spc="50">
                <a:latin typeface="Book Antiqua"/>
                <a:cs typeface="Book Antiqua"/>
              </a:rPr>
              <a:t>The</a:t>
            </a:r>
            <a:r>
              <a:rPr dirty="0" sz="1200" spc="3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item</a:t>
            </a:r>
            <a:r>
              <a:rPr dirty="0" sz="1200" spc="4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may</a:t>
            </a:r>
            <a:r>
              <a:rPr dirty="0" sz="1200" spc="40">
                <a:latin typeface="Book Antiqua"/>
                <a:cs typeface="Book Antiqua"/>
              </a:rPr>
              <a:t> </a:t>
            </a:r>
            <a:r>
              <a:rPr dirty="0" sz="1200" spc="60">
                <a:latin typeface="Book Antiqua"/>
                <a:cs typeface="Book Antiqua"/>
              </a:rPr>
              <a:t>be</a:t>
            </a:r>
            <a:r>
              <a:rPr dirty="0" sz="1200" spc="4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of</a:t>
            </a:r>
            <a:r>
              <a:rPr dirty="0" sz="1200" spc="3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any</a:t>
            </a:r>
            <a:r>
              <a:rPr dirty="0" sz="1200" spc="40">
                <a:latin typeface="Book Antiqua"/>
                <a:cs typeface="Book Antiqua"/>
              </a:rPr>
              <a:t> </a:t>
            </a:r>
            <a:r>
              <a:rPr dirty="0" sz="1200" spc="-20">
                <a:latin typeface="Book Antiqua"/>
                <a:cs typeface="Book Antiqua"/>
              </a:rPr>
              <a:t>size.</a:t>
            </a:r>
            <a:endParaRPr sz="1200">
              <a:latin typeface="Book Antiqua"/>
              <a:cs typeface="Book Antiqua"/>
            </a:endParaRPr>
          </a:p>
          <a:p>
            <a:pPr lvl="1" marL="829310" marR="675640" indent="-228600">
              <a:lnSpc>
                <a:spcPct val="137600"/>
              </a:lnSpc>
              <a:buFont typeface="Arial"/>
              <a:buChar char="●"/>
              <a:tabLst>
                <a:tab pos="829310" algn="l"/>
              </a:tabLst>
            </a:pPr>
            <a:r>
              <a:rPr dirty="0" sz="1200" spc="50">
                <a:latin typeface="Book Antiqua"/>
                <a:cs typeface="Book Antiqua"/>
              </a:rPr>
              <a:t>The</a:t>
            </a:r>
            <a:r>
              <a:rPr dirty="0" sz="1200" spc="10">
                <a:latin typeface="Book Antiqua"/>
                <a:cs typeface="Book Antiqua"/>
              </a:rPr>
              <a:t> </a:t>
            </a:r>
            <a:r>
              <a:rPr dirty="0" sz="1200" spc="30">
                <a:latin typeface="Book Antiqua"/>
                <a:cs typeface="Book Antiqua"/>
              </a:rPr>
              <a:t>item</a:t>
            </a:r>
            <a:r>
              <a:rPr dirty="0" sz="1200" spc="15">
                <a:latin typeface="Book Antiqua"/>
                <a:cs typeface="Book Antiqua"/>
              </a:rPr>
              <a:t> </a:t>
            </a:r>
            <a:r>
              <a:rPr dirty="0" sz="1200" spc="30">
                <a:latin typeface="Book Antiqua"/>
                <a:cs typeface="Book Antiqua"/>
              </a:rPr>
              <a:t>may</a:t>
            </a:r>
            <a:r>
              <a:rPr dirty="0" sz="1200" spc="15">
                <a:latin typeface="Book Antiqua"/>
                <a:cs typeface="Book Antiqua"/>
              </a:rPr>
              <a:t> </a:t>
            </a:r>
            <a:r>
              <a:rPr dirty="0" sz="1200" spc="30">
                <a:latin typeface="Book Antiqua"/>
                <a:cs typeface="Book Antiqua"/>
              </a:rPr>
              <a:t>not</a:t>
            </a:r>
            <a:r>
              <a:rPr dirty="0" sz="1200" spc="15">
                <a:latin typeface="Book Antiqua"/>
                <a:cs typeface="Book Antiqua"/>
              </a:rPr>
              <a:t> </a:t>
            </a:r>
            <a:r>
              <a:rPr dirty="0" sz="1200" spc="60">
                <a:latin typeface="Book Antiqua"/>
                <a:cs typeface="Book Antiqua"/>
              </a:rPr>
              <a:t>be</a:t>
            </a:r>
            <a:r>
              <a:rPr dirty="0" sz="1200" spc="15">
                <a:latin typeface="Book Antiqua"/>
                <a:cs typeface="Book Antiqua"/>
              </a:rPr>
              <a:t> </a:t>
            </a:r>
            <a:r>
              <a:rPr dirty="0" sz="1200" spc="30">
                <a:latin typeface="Book Antiqua"/>
                <a:cs typeface="Book Antiqua"/>
              </a:rPr>
              <a:t>manufactured</a:t>
            </a:r>
            <a:r>
              <a:rPr dirty="0" sz="1200" spc="10">
                <a:latin typeface="Book Antiqua"/>
                <a:cs typeface="Book Antiqua"/>
              </a:rPr>
              <a:t> </a:t>
            </a:r>
            <a:r>
              <a:rPr dirty="0" sz="1200" spc="30">
                <a:latin typeface="Book Antiqua"/>
                <a:cs typeface="Book Antiqua"/>
              </a:rPr>
              <a:t>by</a:t>
            </a:r>
            <a:r>
              <a:rPr dirty="0" sz="1200" spc="15">
                <a:latin typeface="Book Antiqua"/>
                <a:cs typeface="Book Antiqua"/>
              </a:rPr>
              <a:t> </a:t>
            </a:r>
            <a:r>
              <a:rPr dirty="0" sz="1200" spc="30">
                <a:latin typeface="Book Antiqua"/>
                <a:cs typeface="Book Antiqua"/>
              </a:rPr>
              <a:t>the</a:t>
            </a:r>
            <a:r>
              <a:rPr dirty="0" sz="1200" spc="15">
                <a:latin typeface="Book Antiqua"/>
                <a:cs typeface="Book Antiqua"/>
              </a:rPr>
              <a:t> </a:t>
            </a:r>
            <a:r>
              <a:rPr dirty="0" sz="1200" spc="30">
                <a:latin typeface="Book Antiqua"/>
                <a:cs typeface="Book Antiqua"/>
              </a:rPr>
              <a:t>capper</a:t>
            </a:r>
            <a:r>
              <a:rPr dirty="0" sz="1200" spc="15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[Bottle</a:t>
            </a:r>
            <a:r>
              <a:rPr dirty="0" sz="1200" spc="15">
                <a:latin typeface="Book Antiqua"/>
                <a:cs typeface="Book Antiqua"/>
              </a:rPr>
              <a:t> </a:t>
            </a:r>
            <a:r>
              <a:rPr dirty="0" sz="1200" spc="-25">
                <a:latin typeface="Book Antiqua"/>
                <a:cs typeface="Book Antiqua"/>
              </a:rPr>
              <a:t>Cap </a:t>
            </a:r>
            <a:r>
              <a:rPr dirty="0" sz="1200">
                <a:latin typeface="Book Antiqua"/>
                <a:cs typeface="Book Antiqua"/>
              </a:rPr>
              <a:t>Collector]</a:t>
            </a:r>
            <a:r>
              <a:rPr dirty="0" sz="1200" spc="4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and</a:t>
            </a:r>
            <a:r>
              <a:rPr dirty="0" sz="1200" spc="4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it</a:t>
            </a:r>
            <a:r>
              <a:rPr dirty="0" sz="1200" spc="4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will</a:t>
            </a:r>
            <a:r>
              <a:rPr dirty="0" sz="1200" spc="4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not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 spc="60">
                <a:latin typeface="Book Antiqua"/>
                <a:cs typeface="Book Antiqua"/>
              </a:rPr>
              <a:t>be</a:t>
            </a:r>
            <a:r>
              <a:rPr dirty="0" sz="1200" spc="45">
                <a:latin typeface="Book Antiqua"/>
                <a:cs typeface="Book Antiqua"/>
              </a:rPr>
              <a:t> </a:t>
            </a:r>
            <a:r>
              <a:rPr dirty="0" sz="1200" spc="55">
                <a:latin typeface="Book Antiqua"/>
                <a:cs typeface="Book Antiqua"/>
              </a:rPr>
              <a:t>cap-</a:t>
            </a:r>
            <a:r>
              <a:rPr dirty="0" sz="1200" spc="-10">
                <a:latin typeface="Book Antiqua"/>
                <a:cs typeface="Book Antiqua"/>
              </a:rPr>
              <a:t>legal.</a:t>
            </a:r>
            <a:endParaRPr sz="12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5961" y="1107442"/>
            <a:ext cx="5960745" cy="494919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266950">
              <a:lnSpc>
                <a:spcPct val="100000"/>
              </a:lnSpc>
              <a:spcBef>
                <a:spcPts val="640"/>
              </a:spcBef>
            </a:pPr>
            <a:r>
              <a:rPr dirty="0" sz="1200" spc="70">
                <a:latin typeface="Book Antiqua"/>
                <a:cs typeface="Book Antiqua"/>
              </a:rPr>
              <a:t>2.</a:t>
            </a:r>
            <a:r>
              <a:rPr dirty="0" sz="1200" spc="125">
                <a:latin typeface="Book Antiqua"/>
                <a:cs typeface="Book Antiqua"/>
              </a:rPr>
              <a:t>  </a:t>
            </a:r>
            <a:r>
              <a:rPr dirty="0" sz="1200">
                <a:latin typeface="Book Antiqua"/>
                <a:cs typeface="Book Antiqua"/>
              </a:rPr>
              <a:t>Bottle</a:t>
            </a:r>
            <a:r>
              <a:rPr dirty="0" sz="1200" spc="2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Cap</a:t>
            </a:r>
            <a:r>
              <a:rPr dirty="0" sz="1200" spc="10">
                <a:latin typeface="Book Antiqua"/>
                <a:cs typeface="Book Antiqua"/>
              </a:rPr>
              <a:t> </a:t>
            </a:r>
            <a:r>
              <a:rPr dirty="0" sz="1200" spc="-10">
                <a:latin typeface="Book Antiqua"/>
                <a:cs typeface="Book Antiqua"/>
              </a:rPr>
              <a:t>Standard</a:t>
            </a:r>
            <a:endParaRPr sz="1200">
              <a:latin typeface="Book Antiqua"/>
              <a:cs typeface="Book Antiqua"/>
            </a:endParaRPr>
          </a:p>
          <a:p>
            <a:pPr algn="ctr" marL="892810" marR="427990">
              <a:lnSpc>
                <a:spcPct val="137600"/>
              </a:lnSpc>
            </a:pPr>
            <a:r>
              <a:rPr dirty="0" sz="1200" spc="50">
                <a:latin typeface="Book Antiqua"/>
                <a:cs typeface="Book Antiqua"/>
              </a:rPr>
              <a:t>From</a:t>
            </a:r>
            <a:r>
              <a:rPr dirty="0" sz="1200" spc="20">
                <a:latin typeface="Book Antiqua"/>
                <a:cs typeface="Book Antiqua"/>
              </a:rPr>
              <a:t> </a:t>
            </a:r>
            <a:r>
              <a:rPr dirty="0" sz="1200" spc="55">
                <a:latin typeface="Book Antiqua"/>
                <a:cs typeface="Book Antiqua"/>
              </a:rPr>
              <a:t>here</a:t>
            </a:r>
            <a:r>
              <a:rPr dirty="0" sz="1200" spc="2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on,</a:t>
            </a:r>
            <a:r>
              <a:rPr dirty="0" sz="1200" spc="25">
                <a:latin typeface="Book Antiqua"/>
                <a:cs typeface="Book Antiqua"/>
              </a:rPr>
              <a:t> </a:t>
            </a:r>
            <a:r>
              <a:rPr dirty="0" sz="1200" spc="55">
                <a:latin typeface="Book Antiqua"/>
                <a:cs typeface="Book Antiqua"/>
              </a:rPr>
              <a:t>cap-</a:t>
            </a:r>
            <a:r>
              <a:rPr dirty="0" sz="1200" spc="10">
                <a:latin typeface="Book Antiqua"/>
                <a:cs typeface="Book Antiqua"/>
              </a:rPr>
              <a:t>legal</a:t>
            </a:r>
            <a:r>
              <a:rPr dirty="0" sz="1200" spc="25">
                <a:latin typeface="Book Antiqua"/>
                <a:cs typeface="Book Antiqua"/>
              </a:rPr>
              <a:t> </a:t>
            </a:r>
            <a:r>
              <a:rPr dirty="0" sz="1200" spc="50">
                <a:latin typeface="Book Antiqua"/>
                <a:cs typeface="Book Antiqua"/>
              </a:rPr>
              <a:t>caps</a:t>
            </a:r>
            <a:r>
              <a:rPr dirty="0" sz="1200" spc="2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will</a:t>
            </a:r>
            <a:r>
              <a:rPr dirty="0" sz="1200" spc="25">
                <a:latin typeface="Book Antiqua"/>
                <a:cs typeface="Book Antiqua"/>
              </a:rPr>
              <a:t> </a:t>
            </a:r>
            <a:r>
              <a:rPr dirty="0" sz="1200" spc="60">
                <a:latin typeface="Book Antiqua"/>
                <a:cs typeface="Book Antiqua"/>
              </a:rPr>
              <a:t>be</a:t>
            </a:r>
            <a:r>
              <a:rPr dirty="0" sz="1200" spc="2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the</a:t>
            </a:r>
            <a:r>
              <a:rPr dirty="0" sz="1200" spc="2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only</a:t>
            </a:r>
            <a:r>
              <a:rPr dirty="0" sz="1200" spc="2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standard</a:t>
            </a:r>
            <a:r>
              <a:rPr dirty="0" sz="1200" spc="2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allowed</a:t>
            </a:r>
            <a:r>
              <a:rPr dirty="0" sz="1200" spc="25">
                <a:latin typeface="Book Antiqua"/>
                <a:cs typeface="Book Antiqua"/>
              </a:rPr>
              <a:t> </a:t>
            </a:r>
            <a:r>
              <a:rPr dirty="0" sz="1200" spc="-25">
                <a:latin typeface="Book Antiqua"/>
                <a:cs typeface="Book Antiqua"/>
              </a:rPr>
              <a:t>in </a:t>
            </a:r>
            <a:r>
              <a:rPr dirty="0" sz="1200" spc="30">
                <a:latin typeface="Book Antiqua"/>
                <a:cs typeface="Book Antiqua"/>
              </a:rPr>
              <a:t>competitions</a:t>
            </a:r>
            <a:r>
              <a:rPr dirty="0" sz="1200" spc="10">
                <a:latin typeface="Book Antiqua"/>
                <a:cs typeface="Book Antiqua"/>
              </a:rPr>
              <a:t> </a:t>
            </a:r>
            <a:r>
              <a:rPr dirty="0" sz="1200" spc="30">
                <a:latin typeface="Book Antiqua"/>
                <a:cs typeface="Book Antiqua"/>
              </a:rPr>
              <a:t>of</a:t>
            </a:r>
            <a:r>
              <a:rPr dirty="0" sz="1200" spc="10">
                <a:latin typeface="Book Antiqua"/>
                <a:cs typeface="Book Antiqua"/>
              </a:rPr>
              <a:t> </a:t>
            </a:r>
            <a:r>
              <a:rPr dirty="0" sz="1200" spc="30">
                <a:latin typeface="Book Antiqua"/>
                <a:cs typeface="Book Antiqua"/>
              </a:rPr>
              <a:t>any</a:t>
            </a:r>
            <a:r>
              <a:rPr dirty="0" sz="1200" spc="10">
                <a:latin typeface="Book Antiqua"/>
                <a:cs typeface="Book Antiqua"/>
              </a:rPr>
              <a:t> </a:t>
            </a:r>
            <a:r>
              <a:rPr dirty="0" sz="1200" spc="30">
                <a:latin typeface="Book Antiqua"/>
                <a:cs typeface="Book Antiqua"/>
              </a:rPr>
              <a:t>kind</a:t>
            </a:r>
            <a:r>
              <a:rPr dirty="0" sz="1200" spc="15">
                <a:latin typeface="Book Antiqua"/>
                <a:cs typeface="Book Antiqua"/>
              </a:rPr>
              <a:t> </a:t>
            </a:r>
            <a:r>
              <a:rPr dirty="0" sz="1200" spc="30">
                <a:latin typeface="Book Antiqua"/>
                <a:cs typeface="Book Antiqua"/>
              </a:rPr>
              <a:t>tracked</a:t>
            </a:r>
            <a:r>
              <a:rPr dirty="0" sz="1200" spc="10">
                <a:latin typeface="Book Antiqua"/>
                <a:cs typeface="Book Antiqua"/>
              </a:rPr>
              <a:t> </a:t>
            </a:r>
            <a:r>
              <a:rPr dirty="0" sz="1200" spc="30">
                <a:latin typeface="Book Antiqua"/>
                <a:cs typeface="Book Antiqua"/>
              </a:rPr>
              <a:t>on</a:t>
            </a:r>
            <a:r>
              <a:rPr dirty="0" sz="1200" spc="10">
                <a:latin typeface="Book Antiqua"/>
                <a:cs typeface="Book Antiqua"/>
              </a:rPr>
              <a:t> </a:t>
            </a:r>
            <a:r>
              <a:rPr dirty="0" sz="1200" spc="30">
                <a:latin typeface="Book Antiqua"/>
                <a:cs typeface="Book Antiqua"/>
              </a:rPr>
              <a:t>websites</a:t>
            </a:r>
            <a:r>
              <a:rPr dirty="0" sz="1200" spc="15">
                <a:latin typeface="Book Antiqua"/>
                <a:cs typeface="Book Antiqua"/>
              </a:rPr>
              <a:t> </a:t>
            </a:r>
            <a:r>
              <a:rPr dirty="0" sz="1200" spc="55">
                <a:latin typeface="Book Antiqua"/>
                <a:cs typeface="Book Antiqua"/>
              </a:rPr>
              <a:t>such</a:t>
            </a:r>
            <a:r>
              <a:rPr dirty="0" sz="1200" spc="10">
                <a:latin typeface="Book Antiqua"/>
                <a:cs typeface="Book Antiqua"/>
              </a:rPr>
              <a:t> </a:t>
            </a:r>
            <a:r>
              <a:rPr dirty="0" sz="1200" spc="40">
                <a:latin typeface="Book Antiqua"/>
                <a:cs typeface="Book Antiqua"/>
              </a:rPr>
              <a:t>as</a:t>
            </a:r>
            <a:endParaRPr sz="1200">
              <a:latin typeface="Book Antiqua"/>
              <a:cs typeface="Book Antiqua"/>
            </a:endParaRPr>
          </a:p>
          <a:p>
            <a:pPr algn="ctr" marL="456565">
              <a:lnSpc>
                <a:spcPct val="100000"/>
              </a:lnSpc>
              <a:spcBef>
                <a:spcPts val="540"/>
              </a:spcBef>
            </a:pPr>
            <a:r>
              <a:rPr dirty="0" u="heavy" sz="1200" spc="2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Book Antiqua"/>
                <a:cs typeface="Book Antiqua"/>
                <a:hlinkClick r:id="rId2"/>
              </a:rPr>
              <a:t>https:</a:t>
            </a:r>
            <a:r>
              <a:rPr dirty="0" u="heavy" sz="1200" spc="9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Book Antiqua"/>
                <a:cs typeface="Book Antiqua"/>
                <a:hlinkClick r:id="rId2"/>
              </a:rPr>
              <a:t> </a:t>
            </a:r>
            <a:r>
              <a:rPr dirty="0" u="heavy" sz="1200" spc="20" i="1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Calibri"/>
                <a:cs typeface="Calibri"/>
                <a:hlinkClick r:id="rId2"/>
              </a:rPr>
              <a:t>/</a:t>
            </a:r>
            <a:r>
              <a:rPr dirty="0" u="heavy" sz="1200" spc="2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Book Antiqua"/>
                <a:cs typeface="Book Antiqua"/>
                <a:hlinkClick r:id="rId2"/>
              </a:rPr>
              <a:t>captrack.netlify.app</a:t>
            </a:r>
            <a:r>
              <a:rPr dirty="0" sz="1200" spc="65">
                <a:solidFill>
                  <a:srgbClr val="1154CC"/>
                </a:solidFill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or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 spc="-10">
                <a:latin typeface="Book Antiqua"/>
                <a:cs typeface="Book Antiqua"/>
              </a:rPr>
              <a:t>similar.</a:t>
            </a:r>
            <a:endParaRPr sz="12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Book Antiqua"/>
              <a:cs typeface="Book Antiqua"/>
            </a:endParaRPr>
          </a:p>
          <a:p>
            <a:pPr algn="ctr" marL="487680" marR="22860">
              <a:lnSpc>
                <a:spcPct val="137600"/>
              </a:lnSpc>
              <a:spcBef>
                <a:spcPts val="5"/>
              </a:spcBef>
            </a:pPr>
            <a:r>
              <a:rPr dirty="0" sz="1200">
                <a:latin typeface="Book Antiqua"/>
                <a:cs typeface="Book Antiqua"/>
              </a:rPr>
              <a:t>Cap-Legal</a:t>
            </a:r>
            <a:r>
              <a:rPr dirty="0" sz="1200" spc="50">
                <a:latin typeface="Book Antiqua"/>
                <a:cs typeface="Book Antiqua"/>
              </a:rPr>
              <a:t> caps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may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also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 spc="60">
                <a:latin typeface="Book Antiqua"/>
                <a:cs typeface="Book Antiqua"/>
              </a:rPr>
              <a:t>be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 spc="45">
                <a:latin typeface="Book Antiqua"/>
                <a:cs typeface="Book Antiqua"/>
              </a:rPr>
              <a:t>referred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to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 spc="65">
                <a:latin typeface="Book Antiqua"/>
                <a:cs typeface="Book Antiqua"/>
              </a:rPr>
              <a:t>as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Match-Caps,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Kaps,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Capper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Caps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 spc="-25">
                <a:latin typeface="Book Antiqua"/>
                <a:cs typeface="Book Antiqua"/>
              </a:rPr>
              <a:t>or </a:t>
            </a:r>
            <a:r>
              <a:rPr dirty="0" sz="1200">
                <a:latin typeface="Book Antiqua"/>
                <a:cs typeface="Book Antiqua"/>
              </a:rPr>
              <a:t>Good</a:t>
            </a:r>
            <a:r>
              <a:rPr dirty="0" sz="1200" spc="-30">
                <a:latin typeface="Book Antiqua"/>
                <a:cs typeface="Book Antiqua"/>
              </a:rPr>
              <a:t> </a:t>
            </a:r>
            <a:r>
              <a:rPr dirty="0" sz="1200" spc="-10">
                <a:latin typeface="Book Antiqua"/>
                <a:cs typeface="Book Antiqua"/>
              </a:rPr>
              <a:t>Caps.</a:t>
            </a:r>
            <a:endParaRPr sz="1200">
              <a:latin typeface="Book Antiqua"/>
              <a:cs typeface="Book Antiqua"/>
            </a:endParaRPr>
          </a:p>
          <a:p>
            <a:pPr algn="ctr">
              <a:lnSpc>
                <a:spcPct val="100000"/>
              </a:lnSpc>
              <a:spcBef>
                <a:spcPts val="765"/>
              </a:spcBef>
            </a:pPr>
            <a:r>
              <a:rPr dirty="0" sz="2700" spc="114">
                <a:latin typeface="Book Antiqua"/>
                <a:cs typeface="Book Antiqua"/>
              </a:rPr>
              <a:t>Terms</a:t>
            </a:r>
            <a:r>
              <a:rPr dirty="0" sz="2700">
                <a:latin typeface="Book Antiqua"/>
                <a:cs typeface="Book Antiqua"/>
              </a:rPr>
              <a:t> of</a:t>
            </a:r>
            <a:r>
              <a:rPr dirty="0" sz="2700" spc="5">
                <a:latin typeface="Book Antiqua"/>
                <a:cs typeface="Book Antiqua"/>
              </a:rPr>
              <a:t> </a:t>
            </a:r>
            <a:r>
              <a:rPr dirty="0" sz="2700" spc="100">
                <a:latin typeface="Book Antiqua"/>
                <a:cs typeface="Book Antiqua"/>
              </a:rPr>
              <a:t>Bottle-</a:t>
            </a:r>
            <a:r>
              <a:rPr dirty="0" sz="2700">
                <a:latin typeface="Book Antiqua"/>
                <a:cs typeface="Book Antiqua"/>
              </a:rPr>
              <a:t>Caps</a:t>
            </a:r>
            <a:r>
              <a:rPr dirty="0" sz="2700" spc="5">
                <a:latin typeface="Book Antiqua"/>
                <a:cs typeface="Book Antiqua"/>
              </a:rPr>
              <a:t> </a:t>
            </a:r>
            <a:r>
              <a:rPr dirty="0" sz="2700" spc="-25">
                <a:latin typeface="Book Antiqua"/>
                <a:cs typeface="Book Antiqua"/>
              </a:rPr>
              <a:t>And</a:t>
            </a:r>
            <a:endParaRPr sz="2700">
              <a:latin typeface="Book Antiqua"/>
              <a:cs typeface="Book Antiqua"/>
            </a:endParaRPr>
          </a:p>
          <a:p>
            <a:pPr algn="ctr">
              <a:lnSpc>
                <a:spcPct val="100000"/>
              </a:lnSpc>
              <a:spcBef>
                <a:spcPts val="1220"/>
              </a:spcBef>
            </a:pPr>
            <a:r>
              <a:rPr dirty="0" sz="2700" spc="90">
                <a:latin typeface="Book Antiqua"/>
                <a:cs typeface="Book Antiqua"/>
              </a:rPr>
              <a:t>Generalisations</a:t>
            </a:r>
            <a:r>
              <a:rPr dirty="0" sz="2700" spc="-10">
                <a:latin typeface="Book Antiqua"/>
                <a:cs typeface="Book Antiqua"/>
              </a:rPr>
              <a:t> </a:t>
            </a:r>
            <a:r>
              <a:rPr dirty="0" sz="2700">
                <a:latin typeface="Book Antiqua"/>
                <a:cs typeface="Book Antiqua"/>
              </a:rPr>
              <a:t>of</a:t>
            </a:r>
            <a:r>
              <a:rPr dirty="0" sz="2700" spc="-10">
                <a:latin typeface="Book Antiqua"/>
                <a:cs typeface="Book Antiqua"/>
              </a:rPr>
              <a:t> </a:t>
            </a:r>
            <a:r>
              <a:rPr dirty="0" sz="2700" spc="100">
                <a:latin typeface="Book Antiqua"/>
                <a:cs typeface="Book Antiqua"/>
              </a:rPr>
              <a:t>Service</a:t>
            </a:r>
            <a:endParaRPr sz="2700">
              <a:latin typeface="Book Antiqua"/>
              <a:cs typeface="Book Antiqua"/>
            </a:endParaRPr>
          </a:p>
          <a:p>
            <a:pPr algn="ctr">
              <a:lnSpc>
                <a:spcPct val="100000"/>
              </a:lnSpc>
              <a:spcBef>
                <a:spcPts val="3125"/>
              </a:spcBef>
            </a:pPr>
            <a:r>
              <a:rPr dirty="0" sz="2100">
                <a:latin typeface="Book Antiqua"/>
                <a:cs typeface="Book Antiqua"/>
              </a:rPr>
              <a:t>Clause</a:t>
            </a:r>
            <a:r>
              <a:rPr dirty="0" sz="2100" spc="85">
                <a:latin typeface="Book Antiqua"/>
                <a:cs typeface="Book Antiqua"/>
              </a:rPr>
              <a:t> </a:t>
            </a:r>
            <a:r>
              <a:rPr dirty="0" sz="2100" spc="140">
                <a:latin typeface="Book Antiqua"/>
                <a:cs typeface="Book Antiqua"/>
              </a:rPr>
              <a:t>1:</a:t>
            </a:r>
            <a:r>
              <a:rPr dirty="0" sz="2100" spc="85">
                <a:latin typeface="Book Antiqua"/>
                <a:cs typeface="Book Antiqua"/>
              </a:rPr>
              <a:t> </a:t>
            </a:r>
            <a:r>
              <a:rPr dirty="0" sz="2100">
                <a:latin typeface="Book Antiqua"/>
                <a:cs typeface="Book Antiqua"/>
              </a:rPr>
              <a:t>Automatic</a:t>
            </a:r>
            <a:r>
              <a:rPr dirty="0" sz="2100" spc="85">
                <a:latin typeface="Book Antiqua"/>
                <a:cs typeface="Book Antiqua"/>
              </a:rPr>
              <a:t> </a:t>
            </a:r>
            <a:r>
              <a:rPr dirty="0" sz="2100">
                <a:latin typeface="Book Antiqua"/>
                <a:cs typeface="Book Antiqua"/>
              </a:rPr>
              <a:t>Renewal</a:t>
            </a:r>
            <a:r>
              <a:rPr dirty="0" sz="2100" spc="85">
                <a:latin typeface="Book Antiqua"/>
                <a:cs typeface="Book Antiqua"/>
              </a:rPr>
              <a:t> </a:t>
            </a:r>
            <a:r>
              <a:rPr dirty="0" sz="2100" spc="-50">
                <a:latin typeface="Book Antiqua"/>
                <a:cs typeface="Book Antiqua"/>
              </a:rPr>
              <a:t>Of</a:t>
            </a:r>
            <a:r>
              <a:rPr dirty="0" sz="2100" spc="85">
                <a:latin typeface="Book Antiqua"/>
                <a:cs typeface="Book Antiqua"/>
              </a:rPr>
              <a:t> </a:t>
            </a:r>
            <a:r>
              <a:rPr dirty="0" sz="2100" spc="-35">
                <a:latin typeface="Book Antiqua"/>
                <a:cs typeface="Book Antiqua"/>
              </a:rPr>
              <a:t>New</a:t>
            </a:r>
            <a:r>
              <a:rPr dirty="0" sz="2100" spc="90">
                <a:latin typeface="Book Antiqua"/>
                <a:cs typeface="Book Antiqua"/>
              </a:rPr>
              <a:t> </a:t>
            </a:r>
            <a:r>
              <a:rPr dirty="0" sz="2100" spc="70">
                <a:latin typeface="Book Antiqua"/>
                <a:cs typeface="Book Antiqua"/>
              </a:rPr>
              <a:t>Terms</a:t>
            </a:r>
            <a:endParaRPr sz="2100">
              <a:latin typeface="Book Antiqua"/>
              <a:cs typeface="Book Antiqua"/>
            </a:endParaRPr>
          </a:p>
          <a:p>
            <a:pPr marL="12700" marR="5080" indent="413384">
              <a:lnSpc>
                <a:spcPct val="137600"/>
              </a:lnSpc>
              <a:spcBef>
                <a:spcPts val="875"/>
              </a:spcBef>
            </a:pPr>
            <a:r>
              <a:rPr dirty="0" sz="1200" b="1">
                <a:latin typeface="Palatino Linotype"/>
                <a:cs typeface="Palatino Linotype"/>
              </a:rPr>
              <a:t>Article</a:t>
            </a:r>
            <a:r>
              <a:rPr dirty="0" sz="1200" spc="50" b="1">
                <a:latin typeface="Palatino Linotype"/>
                <a:cs typeface="Palatino Linotype"/>
              </a:rPr>
              <a:t> </a:t>
            </a:r>
            <a:r>
              <a:rPr dirty="0" sz="1200" spc="90" b="1">
                <a:latin typeface="Palatino Linotype"/>
                <a:cs typeface="Palatino Linotype"/>
              </a:rPr>
              <a:t>44.5:</a:t>
            </a:r>
            <a:r>
              <a:rPr dirty="0" sz="1200" spc="55" b="1">
                <a:latin typeface="Palatino Linotype"/>
                <a:cs typeface="Palatino Linotype"/>
              </a:rPr>
              <a:t> </a:t>
            </a:r>
            <a:r>
              <a:rPr dirty="0" sz="1200" spc="-25">
                <a:latin typeface="Book Antiqua"/>
                <a:cs typeface="Book Antiqua"/>
              </a:rPr>
              <a:t>Any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updated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 spc="60">
                <a:latin typeface="Book Antiqua"/>
                <a:cs typeface="Book Antiqua"/>
              </a:rPr>
              <a:t>terms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will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 spc="60">
                <a:latin typeface="Book Antiqua"/>
                <a:cs typeface="Book Antiqua"/>
              </a:rPr>
              <a:t>be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displayed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on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the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following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 spc="-20">
                <a:latin typeface="Book Antiqua"/>
                <a:cs typeface="Book Antiqua"/>
              </a:rPr>
              <a:t>URL:</a:t>
            </a:r>
            <a:r>
              <a:rPr dirty="0" sz="1200" spc="500">
                <a:latin typeface="Book Antiqua"/>
                <a:cs typeface="Book Antiqua"/>
              </a:rPr>
              <a:t> </a:t>
            </a:r>
            <a:r>
              <a:rPr dirty="0" u="heavy" sz="120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Book Antiqua"/>
                <a:cs typeface="Book Antiqua"/>
                <a:hlinkClick r:id="rId3"/>
              </a:rPr>
              <a:t>https:</a:t>
            </a:r>
            <a:r>
              <a:rPr dirty="0" u="heavy" sz="1200" spc="114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Book Antiqua"/>
                <a:cs typeface="Book Antiqua"/>
                <a:hlinkClick r:id="rId3"/>
              </a:rPr>
              <a:t> </a:t>
            </a:r>
            <a:r>
              <a:rPr dirty="0" u="heavy" sz="1200" spc="-10" i="1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Calibri"/>
                <a:cs typeface="Calibri"/>
                <a:hlinkClick r:id="rId3"/>
              </a:rPr>
              <a:t>/</a:t>
            </a:r>
            <a:r>
              <a:rPr dirty="0" u="heavy" sz="1200" spc="-1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Book Antiqua"/>
                <a:cs typeface="Book Antiqua"/>
                <a:hlinkClick r:id="rId3"/>
              </a:rPr>
              <a:t>ligmaspoons.tk/CAPS/TOS</a:t>
            </a:r>
            <a:r>
              <a:rPr dirty="0" sz="1200" spc="-10">
                <a:latin typeface="Book Antiqua"/>
                <a:cs typeface="Book Antiqua"/>
              </a:rPr>
              <a:t>.</a:t>
            </a:r>
            <a:r>
              <a:rPr dirty="0" sz="1200" spc="85">
                <a:latin typeface="Book Antiqua"/>
                <a:cs typeface="Book Antiqua"/>
              </a:rPr>
              <a:t> </a:t>
            </a:r>
            <a:r>
              <a:rPr dirty="0" sz="1200" spc="50">
                <a:latin typeface="Book Antiqua"/>
                <a:cs typeface="Book Antiqua"/>
              </a:rPr>
              <a:t>The</a:t>
            </a:r>
            <a:r>
              <a:rPr dirty="0" sz="1200" spc="9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date</a:t>
            </a:r>
            <a:r>
              <a:rPr dirty="0" sz="1200" spc="8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that</a:t>
            </a:r>
            <a:r>
              <a:rPr dirty="0" sz="1200" spc="9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the</a:t>
            </a:r>
            <a:r>
              <a:rPr dirty="0" sz="1200" spc="8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TOS</a:t>
            </a:r>
            <a:r>
              <a:rPr dirty="0" sz="1200" spc="8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[Terms</a:t>
            </a:r>
            <a:r>
              <a:rPr dirty="0" sz="1200" spc="9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of</a:t>
            </a:r>
            <a:r>
              <a:rPr dirty="0" sz="1200" spc="8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Service]</a:t>
            </a:r>
            <a:r>
              <a:rPr dirty="0" sz="1200" spc="9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was</a:t>
            </a:r>
            <a:r>
              <a:rPr dirty="0" sz="1200" spc="85">
                <a:latin typeface="Book Antiqua"/>
                <a:cs typeface="Book Antiqua"/>
              </a:rPr>
              <a:t> </a:t>
            </a:r>
            <a:r>
              <a:rPr dirty="0" sz="1200" spc="-20">
                <a:latin typeface="Book Antiqua"/>
                <a:cs typeface="Book Antiqua"/>
              </a:rPr>
              <a:t>last</a:t>
            </a:r>
            <a:endParaRPr sz="1200">
              <a:latin typeface="Book Antiqua"/>
              <a:cs typeface="Book Antiqua"/>
            </a:endParaRPr>
          </a:p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dirty="0" sz="1200">
                <a:latin typeface="Book Antiqua"/>
                <a:cs typeface="Book Antiqua"/>
              </a:rPr>
              <a:t>updated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will</a:t>
            </a:r>
            <a:r>
              <a:rPr dirty="0" sz="1200" spc="70">
                <a:latin typeface="Book Antiqua"/>
                <a:cs typeface="Book Antiqua"/>
              </a:rPr>
              <a:t> </a:t>
            </a:r>
            <a:r>
              <a:rPr dirty="0" sz="1200" spc="60">
                <a:latin typeface="Book Antiqua"/>
                <a:cs typeface="Book Antiqua"/>
              </a:rPr>
              <a:t>be</a:t>
            </a:r>
            <a:r>
              <a:rPr dirty="0" sz="1200" spc="7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displayed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at</a:t>
            </a:r>
            <a:r>
              <a:rPr dirty="0" sz="1200" spc="7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the</a:t>
            </a:r>
            <a:r>
              <a:rPr dirty="0" sz="1200" spc="7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top</a:t>
            </a:r>
            <a:r>
              <a:rPr dirty="0" sz="1200" spc="7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of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the</a:t>
            </a:r>
            <a:r>
              <a:rPr dirty="0" sz="1200" spc="7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front</a:t>
            </a:r>
            <a:r>
              <a:rPr dirty="0" sz="1200" spc="7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page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 spc="-25">
                <a:latin typeface="Book Antiqua"/>
                <a:cs typeface="Book Antiqua"/>
              </a:rPr>
              <a:t>of</a:t>
            </a:r>
            <a:endParaRPr sz="1200">
              <a:latin typeface="Book Antiqua"/>
              <a:cs typeface="Book Antiqua"/>
            </a:endParaRPr>
          </a:p>
          <a:p>
            <a:pPr algn="ctr" marL="160020" marR="152400">
              <a:lnSpc>
                <a:spcPct val="137600"/>
              </a:lnSpc>
            </a:pPr>
            <a:r>
              <a:rPr dirty="0" u="heavy" sz="1200" spc="1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Book Antiqua"/>
                <a:cs typeface="Book Antiqua"/>
                <a:hlinkClick r:id="rId4"/>
              </a:rPr>
              <a:t>https:</a:t>
            </a:r>
            <a:r>
              <a:rPr dirty="0" u="heavy" sz="1200" spc="55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Book Antiqua"/>
                <a:cs typeface="Book Antiqua"/>
                <a:hlinkClick r:id="rId4"/>
              </a:rPr>
              <a:t> </a:t>
            </a:r>
            <a:r>
              <a:rPr dirty="0" u="heavy" sz="1200" i="1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Calibri"/>
                <a:cs typeface="Calibri"/>
                <a:hlinkClick r:id="rId4"/>
              </a:rPr>
              <a:t>/</a:t>
            </a:r>
            <a:r>
              <a:rPr dirty="0" u="heavy" sz="120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Book Antiqua"/>
                <a:cs typeface="Book Antiqua"/>
                <a:hlinkClick r:id="rId4"/>
              </a:rPr>
              <a:t>ligmaspoons.tk/CAPS</a:t>
            </a:r>
            <a:r>
              <a:rPr dirty="0" sz="1200">
                <a:latin typeface="Book Antiqua"/>
                <a:cs typeface="Book Antiqua"/>
              </a:rPr>
              <a:t>.</a:t>
            </a:r>
            <a:r>
              <a:rPr dirty="0" sz="1200" spc="3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Anyone</a:t>
            </a:r>
            <a:r>
              <a:rPr dirty="0" sz="1200" spc="3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who</a:t>
            </a:r>
            <a:r>
              <a:rPr dirty="0" sz="1200" spc="3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agrees</a:t>
            </a:r>
            <a:r>
              <a:rPr dirty="0" sz="1200" spc="3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to</a:t>
            </a:r>
            <a:r>
              <a:rPr dirty="0" sz="1200" spc="3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this</a:t>
            </a:r>
            <a:r>
              <a:rPr dirty="0" sz="1200" spc="35">
                <a:latin typeface="Book Antiqua"/>
                <a:cs typeface="Book Antiqua"/>
              </a:rPr>
              <a:t> </a:t>
            </a:r>
            <a:r>
              <a:rPr dirty="0" sz="1200" spc="55">
                <a:latin typeface="Book Antiqua"/>
                <a:cs typeface="Book Antiqua"/>
              </a:rPr>
              <a:t>act</a:t>
            </a:r>
            <a:r>
              <a:rPr dirty="0" sz="1200" spc="3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will</a:t>
            </a:r>
            <a:r>
              <a:rPr dirty="0" sz="1200" spc="3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forever</a:t>
            </a:r>
            <a:r>
              <a:rPr dirty="0" sz="1200" spc="35">
                <a:latin typeface="Book Antiqua"/>
                <a:cs typeface="Book Antiqua"/>
              </a:rPr>
              <a:t> </a:t>
            </a:r>
            <a:r>
              <a:rPr dirty="0" sz="1200" spc="60">
                <a:latin typeface="Book Antiqua"/>
                <a:cs typeface="Book Antiqua"/>
              </a:rPr>
              <a:t>be</a:t>
            </a:r>
            <a:r>
              <a:rPr dirty="0" sz="1200" spc="35">
                <a:latin typeface="Book Antiqua"/>
                <a:cs typeface="Book Antiqua"/>
              </a:rPr>
              <a:t> </a:t>
            </a:r>
            <a:r>
              <a:rPr dirty="0" sz="1200" spc="-20">
                <a:latin typeface="Book Antiqua"/>
                <a:cs typeface="Book Antiqua"/>
              </a:rPr>
              <a:t>held </a:t>
            </a:r>
            <a:r>
              <a:rPr dirty="0" sz="1200" spc="20">
                <a:latin typeface="Book Antiqua"/>
                <a:cs typeface="Book Antiqua"/>
              </a:rPr>
              <a:t>accountable</a:t>
            </a:r>
            <a:r>
              <a:rPr dirty="0" sz="1200" spc="70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to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its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updates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and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 spc="-10">
                <a:latin typeface="Book Antiqua"/>
                <a:cs typeface="Book Antiqua"/>
              </a:rPr>
              <a:t>changes.</a:t>
            </a:r>
            <a:endParaRPr sz="1200">
              <a:latin typeface="Book Antiqua"/>
              <a:cs typeface="Book Antiqu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203950" y="6622288"/>
            <a:ext cx="3364865" cy="946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100" spc="90">
                <a:latin typeface="Book Antiqua"/>
                <a:cs typeface="Book Antiqua"/>
              </a:rPr>
              <a:t>Section</a:t>
            </a:r>
            <a:r>
              <a:rPr dirty="0" sz="2100" spc="-60">
                <a:latin typeface="Book Antiqua"/>
                <a:cs typeface="Book Antiqua"/>
              </a:rPr>
              <a:t> </a:t>
            </a:r>
            <a:r>
              <a:rPr dirty="0" sz="2100" spc="140">
                <a:latin typeface="Book Antiqua"/>
                <a:cs typeface="Book Antiqua"/>
              </a:rPr>
              <a:t>2:</a:t>
            </a:r>
            <a:r>
              <a:rPr dirty="0" sz="2100" spc="-55">
                <a:latin typeface="Book Antiqua"/>
                <a:cs typeface="Book Antiqua"/>
              </a:rPr>
              <a:t> </a:t>
            </a:r>
            <a:r>
              <a:rPr dirty="0" sz="2100" spc="-10" b="1">
                <a:latin typeface="Palatino Linotype"/>
                <a:cs typeface="Palatino Linotype"/>
              </a:rPr>
              <a:t>TOS</a:t>
            </a:r>
            <a:r>
              <a:rPr dirty="0" sz="2100" spc="-55" b="1">
                <a:latin typeface="Palatino Linotype"/>
                <a:cs typeface="Palatino Linotype"/>
              </a:rPr>
              <a:t> </a:t>
            </a:r>
            <a:r>
              <a:rPr dirty="0" sz="2100" spc="65">
                <a:latin typeface="Book Antiqua"/>
                <a:cs typeface="Book Antiqua"/>
              </a:rPr>
              <a:t>Signatures:</a:t>
            </a:r>
            <a:endParaRPr sz="21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Book Antiqua"/>
              <a:cs typeface="Book Antiqua"/>
            </a:endParaRPr>
          </a:p>
          <a:p>
            <a:pPr algn="ctr">
              <a:lnSpc>
                <a:spcPct val="100000"/>
              </a:lnSpc>
            </a:pPr>
            <a:r>
              <a:rPr dirty="0" sz="1700">
                <a:latin typeface="Book Antiqua"/>
                <a:cs typeface="Book Antiqua"/>
              </a:rPr>
              <a:t>[The Cap </a:t>
            </a:r>
            <a:r>
              <a:rPr dirty="0" sz="1700" spc="-10">
                <a:latin typeface="Book Antiqua"/>
                <a:cs typeface="Book Antiqua"/>
              </a:rPr>
              <a:t>Cartel]</a:t>
            </a:r>
            <a:endParaRPr sz="1700">
              <a:latin typeface="Book Antiqua"/>
              <a:cs typeface="Book Antiqu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1700" y="7889788"/>
            <a:ext cx="3899535" cy="780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7600"/>
              </a:lnSpc>
              <a:spcBef>
                <a:spcPts val="100"/>
              </a:spcBef>
              <a:tabLst>
                <a:tab pos="3824604" algn="l"/>
                <a:tab pos="3872229" algn="l"/>
              </a:tabLst>
            </a:pPr>
            <a:r>
              <a:rPr dirty="0" sz="1200">
                <a:latin typeface="Book Antiqua"/>
                <a:cs typeface="Book Antiqua"/>
              </a:rPr>
              <a:t>Ethan</a:t>
            </a:r>
            <a:r>
              <a:rPr dirty="0" sz="1200" spc="12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Martin:</a:t>
            </a:r>
            <a:r>
              <a:rPr dirty="0" sz="1200" spc="125">
                <a:latin typeface="Book Antiqua"/>
                <a:cs typeface="Book Antiqua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>
                <a:latin typeface="Book Antiqua"/>
                <a:cs typeface="Book Antiqua"/>
              </a:rPr>
              <a:t>Eilam</a:t>
            </a:r>
            <a:r>
              <a:rPr dirty="0" sz="1200" spc="10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Rosenfeld:</a:t>
            </a:r>
            <a:r>
              <a:rPr dirty="0" sz="1200" spc="105">
                <a:latin typeface="Book Antiqua"/>
                <a:cs typeface="Book Antiqua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	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>
                <a:latin typeface="Book Antiqua"/>
                <a:cs typeface="Book Antiqua"/>
              </a:rPr>
              <a:t>Noah Fowlie:</a:t>
            </a:r>
            <a:r>
              <a:rPr dirty="0" sz="1200" spc="254">
                <a:latin typeface="Book Antiqua"/>
                <a:cs typeface="Book Antiqua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	 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700" y="934084"/>
            <a:ext cx="4531995" cy="883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90445"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latin typeface="Book Antiqua"/>
                <a:cs typeface="Book Antiqua"/>
              </a:rPr>
              <a:t>[The</a:t>
            </a:r>
            <a:r>
              <a:rPr dirty="0" sz="1700" spc="85">
                <a:latin typeface="Book Antiqua"/>
                <a:cs typeface="Book Antiqua"/>
              </a:rPr>
              <a:t> </a:t>
            </a:r>
            <a:r>
              <a:rPr dirty="0" sz="1700" spc="-10">
                <a:latin typeface="Book Antiqua"/>
                <a:cs typeface="Book Antiqua"/>
              </a:rPr>
              <a:t>CCCCCP]</a:t>
            </a:r>
            <a:endParaRPr sz="17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tabLst>
                <a:tab pos="4518660" algn="l"/>
              </a:tabLst>
            </a:pPr>
            <a:r>
              <a:rPr dirty="0" sz="1200">
                <a:latin typeface="Book Antiqua"/>
                <a:cs typeface="Book Antiqua"/>
              </a:rPr>
              <a:t>Matthew</a:t>
            </a:r>
            <a:r>
              <a:rPr dirty="0" sz="1200" spc="10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Easton</a:t>
            </a:r>
            <a:r>
              <a:rPr dirty="0" sz="1200" spc="10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(Farmer):</a:t>
            </a:r>
            <a:r>
              <a:rPr dirty="0" sz="1200" spc="100">
                <a:latin typeface="Book Antiqua"/>
                <a:cs typeface="Book Antiqua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1700" y="2350438"/>
            <a:ext cx="4515485" cy="631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72995">
              <a:lnSpc>
                <a:spcPct val="100000"/>
              </a:lnSpc>
              <a:spcBef>
                <a:spcPts val="100"/>
              </a:spcBef>
            </a:pPr>
            <a:r>
              <a:rPr dirty="0" sz="1700" spc="-10">
                <a:latin typeface="Book Antiqua"/>
                <a:cs typeface="Book Antiqua"/>
              </a:rPr>
              <a:t>[IMPOSTER]</a:t>
            </a:r>
            <a:endParaRPr sz="17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  <a:tabLst>
                <a:tab pos="4502150" algn="l"/>
              </a:tabLst>
            </a:pPr>
            <a:r>
              <a:rPr dirty="0" sz="1200">
                <a:latin typeface="Book Antiqua"/>
                <a:cs typeface="Book Antiqua"/>
              </a:rPr>
              <a:t>Dylan Colligan [DC]: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72564" y="3305577"/>
            <a:ext cx="582739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65">
                <a:latin typeface="Book Antiqua"/>
                <a:cs typeface="Book Antiqua"/>
              </a:rPr>
              <a:t>Sufficiently</a:t>
            </a:r>
            <a:r>
              <a:rPr dirty="0" sz="2700" spc="-10">
                <a:latin typeface="Book Antiqua"/>
                <a:cs typeface="Book Antiqua"/>
              </a:rPr>
              <a:t> </a:t>
            </a:r>
            <a:r>
              <a:rPr dirty="0" sz="2700" spc="110">
                <a:latin typeface="Book Antiqua"/>
                <a:cs typeface="Book Antiqua"/>
              </a:rPr>
              <a:t>Transparent</a:t>
            </a:r>
            <a:r>
              <a:rPr dirty="0" sz="2700" spc="-10">
                <a:latin typeface="Book Antiqua"/>
                <a:cs typeface="Book Antiqua"/>
              </a:rPr>
              <a:t> </a:t>
            </a:r>
            <a:r>
              <a:rPr dirty="0" sz="2700" spc="50">
                <a:latin typeface="Book Antiqua"/>
                <a:cs typeface="Book Antiqua"/>
              </a:rPr>
              <a:t>Definitions</a:t>
            </a:r>
            <a:endParaRPr sz="2700">
              <a:latin typeface="Book Antiqua"/>
              <a:cs typeface="Book Antiqu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84574" y="4064248"/>
            <a:ext cx="5603875" cy="780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37600"/>
              </a:lnSpc>
              <a:spcBef>
                <a:spcPts val="100"/>
              </a:spcBef>
            </a:pPr>
            <a:r>
              <a:rPr dirty="0" sz="1200" spc="10">
                <a:latin typeface="Book Antiqua"/>
                <a:cs typeface="Book Antiqua"/>
              </a:rPr>
              <a:t>This</a:t>
            </a:r>
            <a:r>
              <a:rPr dirty="0" sz="1200" spc="9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clause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will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outline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the</a:t>
            </a:r>
            <a:r>
              <a:rPr dirty="0" sz="1200" spc="9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definition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of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 spc="50">
                <a:latin typeface="Book Antiqua"/>
                <a:cs typeface="Book Antiqua"/>
              </a:rPr>
              <a:t>a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bottle</a:t>
            </a:r>
            <a:r>
              <a:rPr dirty="0" sz="1200" spc="9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cap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in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further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detail</a:t>
            </a:r>
            <a:r>
              <a:rPr dirty="0" sz="1200" spc="9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than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 spc="-25">
                <a:latin typeface="Book Antiqua"/>
                <a:cs typeface="Book Antiqua"/>
              </a:rPr>
              <a:t>the </a:t>
            </a:r>
            <a:r>
              <a:rPr dirty="0" sz="1200" spc="20">
                <a:latin typeface="Book Antiqua"/>
                <a:cs typeface="Book Antiqua"/>
              </a:rPr>
              <a:t>definition</a:t>
            </a:r>
            <a:r>
              <a:rPr dirty="0" sz="1200" spc="45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clause</a:t>
            </a:r>
            <a:r>
              <a:rPr dirty="0" sz="1200" spc="45">
                <a:latin typeface="Book Antiqua"/>
                <a:cs typeface="Book Antiqua"/>
              </a:rPr>
              <a:t> earlier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in</a:t>
            </a:r>
            <a:r>
              <a:rPr dirty="0" sz="1200" spc="45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the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document.</a:t>
            </a:r>
            <a:r>
              <a:rPr dirty="0" sz="1200" spc="45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This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short</a:t>
            </a:r>
            <a:r>
              <a:rPr dirty="0" sz="1200" spc="45">
                <a:latin typeface="Book Antiqua"/>
                <a:cs typeface="Book Antiqua"/>
              </a:rPr>
              <a:t> </a:t>
            </a:r>
            <a:r>
              <a:rPr dirty="0" sz="1200" spc="50">
                <a:latin typeface="Book Antiqua"/>
                <a:cs typeface="Book Antiqua"/>
              </a:rPr>
              <a:t>section is</a:t>
            </a:r>
            <a:r>
              <a:rPr dirty="0" sz="1200" spc="45">
                <a:latin typeface="Book Antiqua"/>
                <a:cs typeface="Book Antiqua"/>
              </a:rPr>
              <a:t> </a:t>
            </a:r>
            <a:r>
              <a:rPr dirty="0" sz="1200" spc="55">
                <a:latin typeface="Book Antiqua"/>
                <a:cs typeface="Book Antiqua"/>
              </a:rPr>
              <a:t>meant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 spc="65">
                <a:latin typeface="Book Antiqua"/>
                <a:cs typeface="Book Antiqua"/>
              </a:rPr>
              <a:t>as</a:t>
            </a:r>
            <a:r>
              <a:rPr dirty="0" sz="1200" spc="45">
                <a:latin typeface="Book Antiqua"/>
                <a:cs typeface="Book Antiqua"/>
              </a:rPr>
              <a:t> </a:t>
            </a:r>
            <a:r>
              <a:rPr dirty="0" sz="1200" spc="50">
                <a:latin typeface="Book Antiqua"/>
                <a:cs typeface="Book Antiqua"/>
              </a:rPr>
              <a:t>a </a:t>
            </a:r>
            <a:r>
              <a:rPr dirty="0" sz="1200" spc="-20">
                <a:latin typeface="Book Antiqua"/>
                <a:cs typeface="Book Antiqua"/>
              </a:rPr>
              <a:t>rule </a:t>
            </a:r>
            <a:r>
              <a:rPr dirty="0" sz="1200">
                <a:latin typeface="Book Antiqua"/>
                <a:cs typeface="Book Antiqua"/>
              </a:rPr>
              <a:t>book</a:t>
            </a:r>
            <a:r>
              <a:rPr dirty="0" sz="1200" spc="6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to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 spc="45">
                <a:latin typeface="Book Antiqua"/>
                <a:cs typeface="Book Antiqua"/>
              </a:rPr>
              <a:t>account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for</a:t>
            </a:r>
            <a:r>
              <a:rPr dirty="0" sz="1200" spc="6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any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type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of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bottle</a:t>
            </a:r>
            <a:r>
              <a:rPr dirty="0" sz="1200" spc="6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cap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 spc="-10">
                <a:latin typeface="Book Antiqua"/>
                <a:cs typeface="Book Antiqua"/>
              </a:rPr>
              <a:t>possible.</a:t>
            </a:r>
            <a:endParaRPr sz="1200">
              <a:latin typeface="Book Antiqua"/>
              <a:cs typeface="Book Antiqu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01700" y="5410880"/>
            <a:ext cx="5955030" cy="146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67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Book Antiqua"/>
                <a:cs typeface="Book Antiqua"/>
              </a:rPr>
              <a:t>Clause</a:t>
            </a:r>
            <a:r>
              <a:rPr dirty="0" sz="2100" spc="85">
                <a:latin typeface="Book Antiqua"/>
                <a:cs typeface="Book Antiqua"/>
              </a:rPr>
              <a:t> </a:t>
            </a:r>
            <a:r>
              <a:rPr dirty="0" sz="2100" spc="140">
                <a:latin typeface="Book Antiqua"/>
                <a:cs typeface="Book Antiqua"/>
              </a:rPr>
              <a:t>1:</a:t>
            </a:r>
            <a:r>
              <a:rPr dirty="0" sz="2100" spc="85">
                <a:latin typeface="Book Antiqua"/>
                <a:cs typeface="Book Antiqua"/>
              </a:rPr>
              <a:t> </a:t>
            </a:r>
            <a:r>
              <a:rPr dirty="0" sz="2100">
                <a:latin typeface="Book Antiqua"/>
                <a:cs typeface="Book Antiqua"/>
              </a:rPr>
              <a:t>Definition</a:t>
            </a:r>
            <a:r>
              <a:rPr dirty="0" sz="2100" spc="85">
                <a:latin typeface="Book Antiqua"/>
                <a:cs typeface="Book Antiqua"/>
              </a:rPr>
              <a:t> </a:t>
            </a:r>
            <a:r>
              <a:rPr dirty="0" sz="2100" spc="-50">
                <a:latin typeface="Book Antiqua"/>
                <a:cs typeface="Book Antiqua"/>
              </a:rPr>
              <a:t>Of</a:t>
            </a:r>
            <a:r>
              <a:rPr dirty="0" sz="2100" spc="85">
                <a:latin typeface="Book Antiqua"/>
                <a:cs typeface="Book Antiqua"/>
              </a:rPr>
              <a:t> </a:t>
            </a:r>
            <a:r>
              <a:rPr dirty="0" sz="2100" spc="45">
                <a:latin typeface="Book Antiqua"/>
                <a:cs typeface="Book Antiqua"/>
              </a:rPr>
              <a:t>Removable</a:t>
            </a:r>
            <a:r>
              <a:rPr dirty="0" sz="2100" spc="85">
                <a:latin typeface="Book Antiqua"/>
                <a:cs typeface="Book Antiqua"/>
              </a:rPr>
              <a:t> </a:t>
            </a:r>
            <a:r>
              <a:rPr dirty="0" sz="2100">
                <a:latin typeface="Book Antiqua"/>
                <a:cs typeface="Book Antiqua"/>
              </a:rPr>
              <a:t>Kaps</a:t>
            </a:r>
            <a:r>
              <a:rPr dirty="0" sz="2100" spc="85">
                <a:latin typeface="Book Antiqua"/>
                <a:cs typeface="Book Antiqua"/>
              </a:rPr>
              <a:t> </a:t>
            </a:r>
            <a:r>
              <a:rPr dirty="0" sz="2100" spc="-10">
                <a:latin typeface="Book Antiqua"/>
                <a:cs typeface="Book Antiqua"/>
              </a:rPr>
              <a:t>(DORK)</a:t>
            </a:r>
            <a:endParaRPr sz="21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dirty="0" sz="1200" spc="20">
                <a:latin typeface="Book Antiqua"/>
                <a:cs typeface="Book Antiqua"/>
              </a:rPr>
              <a:t>Conditions for</a:t>
            </a:r>
            <a:r>
              <a:rPr dirty="0" sz="1200" spc="25">
                <a:latin typeface="Book Antiqua"/>
                <a:cs typeface="Book Antiqua"/>
              </a:rPr>
              <a:t> </a:t>
            </a:r>
            <a:r>
              <a:rPr dirty="0" sz="1200" spc="50">
                <a:latin typeface="Book Antiqua"/>
                <a:cs typeface="Book Antiqua"/>
              </a:rPr>
              <a:t>a</a:t>
            </a:r>
            <a:r>
              <a:rPr dirty="0" sz="1200" spc="20">
                <a:latin typeface="Book Antiqua"/>
                <a:cs typeface="Book Antiqua"/>
              </a:rPr>
              <a:t> </a:t>
            </a:r>
            <a:r>
              <a:rPr dirty="0" sz="1200" spc="20" b="1">
                <a:latin typeface="Palatino Linotype"/>
                <a:cs typeface="Palatino Linotype"/>
              </a:rPr>
              <a:t>Bottle</a:t>
            </a:r>
            <a:r>
              <a:rPr dirty="0" sz="1200" spc="25" b="1">
                <a:latin typeface="Palatino Linotype"/>
                <a:cs typeface="Palatino Linotype"/>
              </a:rPr>
              <a:t> </a:t>
            </a:r>
            <a:r>
              <a:rPr dirty="0" sz="1200" spc="20" b="1">
                <a:latin typeface="Palatino Linotype"/>
                <a:cs typeface="Palatino Linotype"/>
              </a:rPr>
              <a:t>Cap </a:t>
            </a:r>
            <a:r>
              <a:rPr dirty="0" sz="1200" spc="20">
                <a:latin typeface="Book Antiqua"/>
                <a:cs typeface="Book Antiqua"/>
              </a:rPr>
              <a:t>to</a:t>
            </a:r>
            <a:r>
              <a:rPr dirty="0" sz="1200" spc="25">
                <a:latin typeface="Book Antiqua"/>
                <a:cs typeface="Book Antiqua"/>
              </a:rPr>
              <a:t> </a:t>
            </a:r>
            <a:r>
              <a:rPr dirty="0" sz="1200" spc="60">
                <a:latin typeface="Book Antiqua"/>
                <a:cs typeface="Book Antiqua"/>
              </a:rPr>
              <a:t>be</a:t>
            </a:r>
            <a:r>
              <a:rPr dirty="0" sz="1200" spc="20">
                <a:latin typeface="Book Antiqua"/>
                <a:cs typeface="Book Antiqua"/>
              </a:rPr>
              <a:t> considered</a:t>
            </a:r>
            <a:r>
              <a:rPr dirty="0" sz="1200" spc="25">
                <a:latin typeface="Book Antiqua"/>
                <a:cs typeface="Book Antiqua"/>
              </a:rPr>
              <a:t> </a:t>
            </a:r>
            <a:r>
              <a:rPr dirty="0" sz="1200" spc="75" b="1">
                <a:latin typeface="Palatino Linotype"/>
                <a:cs typeface="Palatino Linotype"/>
              </a:rPr>
              <a:t>cap-</a:t>
            </a:r>
            <a:r>
              <a:rPr dirty="0" sz="1200" spc="-10" b="1">
                <a:latin typeface="Palatino Linotype"/>
                <a:cs typeface="Palatino Linotype"/>
              </a:rPr>
              <a:t>legal</a:t>
            </a:r>
            <a:r>
              <a:rPr dirty="0" sz="1200" spc="-10">
                <a:latin typeface="Book Antiqua"/>
                <a:cs typeface="Book Antiqua"/>
              </a:rPr>
              <a:t>:</a:t>
            </a:r>
            <a:endParaRPr sz="1200">
              <a:latin typeface="Book Antiqua"/>
              <a:cs typeface="Book Antiqua"/>
            </a:endParaRPr>
          </a:p>
          <a:p>
            <a:pPr marL="469265" indent="-227965">
              <a:lnSpc>
                <a:spcPct val="100000"/>
              </a:lnSpc>
              <a:spcBef>
                <a:spcPts val="545"/>
              </a:spcBef>
              <a:buFont typeface="Arial"/>
              <a:buChar char="●"/>
              <a:tabLst>
                <a:tab pos="469265" algn="l"/>
              </a:tabLst>
            </a:pPr>
            <a:r>
              <a:rPr dirty="0" sz="1200" spc="20">
                <a:latin typeface="Book Antiqua"/>
                <a:cs typeface="Book Antiqua"/>
              </a:rPr>
              <a:t>Cannot </a:t>
            </a:r>
            <a:r>
              <a:rPr dirty="0" sz="1200" spc="60">
                <a:latin typeface="Book Antiqua"/>
                <a:cs typeface="Book Antiqua"/>
              </a:rPr>
              <a:t>be</a:t>
            </a:r>
            <a:r>
              <a:rPr dirty="0" sz="1200" spc="25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severely</a:t>
            </a:r>
            <a:r>
              <a:rPr dirty="0" sz="1200" spc="25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deformed</a:t>
            </a:r>
            <a:r>
              <a:rPr dirty="0" sz="1200" spc="25">
                <a:latin typeface="Book Antiqua"/>
                <a:cs typeface="Book Antiqua"/>
              </a:rPr>
              <a:t> </a:t>
            </a:r>
            <a:r>
              <a:rPr dirty="0" sz="1200" spc="65">
                <a:latin typeface="Book Antiqua"/>
                <a:cs typeface="Book Antiqua"/>
              </a:rPr>
              <a:t>as</a:t>
            </a:r>
            <a:r>
              <a:rPr dirty="0" sz="1200" spc="25">
                <a:latin typeface="Book Antiqua"/>
                <a:cs typeface="Book Antiqua"/>
              </a:rPr>
              <a:t> </a:t>
            </a:r>
            <a:r>
              <a:rPr dirty="0" sz="1200" spc="55">
                <a:latin typeface="Book Antiqua"/>
                <a:cs typeface="Book Antiqua"/>
              </a:rPr>
              <a:t>such</a:t>
            </a:r>
            <a:r>
              <a:rPr dirty="0" sz="1200" spc="25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it</a:t>
            </a:r>
            <a:r>
              <a:rPr dirty="0" sz="1200" spc="25">
                <a:latin typeface="Book Antiqua"/>
                <a:cs typeface="Book Antiqua"/>
              </a:rPr>
              <a:t> </a:t>
            </a:r>
            <a:r>
              <a:rPr dirty="0" sz="1200" spc="50">
                <a:latin typeface="Book Antiqua"/>
                <a:cs typeface="Book Antiqua"/>
              </a:rPr>
              <a:t>is</a:t>
            </a:r>
            <a:r>
              <a:rPr dirty="0" sz="1200" spc="25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unrecognizable</a:t>
            </a:r>
            <a:r>
              <a:rPr dirty="0" sz="1200" spc="25">
                <a:latin typeface="Book Antiqua"/>
                <a:cs typeface="Book Antiqua"/>
              </a:rPr>
              <a:t> </a:t>
            </a:r>
            <a:r>
              <a:rPr dirty="0" sz="1200" spc="65">
                <a:latin typeface="Book Antiqua"/>
                <a:cs typeface="Book Antiqua"/>
              </a:rPr>
              <a:t>as</a:t>
            </a:r>
            <a:r>
              <a:rPr dirty="0" sz="1200" spc="20">
                <a:latin typeface="Book Antiqua"/>
                <a:cs typeface="Book Antiqua"/>
              </a:rPr>
              <a:t> </a:t>
            </a:r>
            <a:r>
              <a:rPr dirty="0" sz="1200" spc="50">
                <a:latin typeface="Book Antiqua"/>
                <a:cs typeface="Book Antiqua"/>
              </a:rPr>
              <a:t>a</a:t>
            </a:r>
            <a:r>
              <a:rPr dirty="0" sz="1200" spc="25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bottle</a:t>
            </a:r>
            <a:r>
              <a:rPr dirty="0" sz="1200" spc="25">
                <a:latin typeface="Book Antiqua"/>
                <a:cs typeface="Book Antiqua"/>
              </a:rPr>
              <a:t> </a:t>
            </a:r>
            <a:r>
              <a:rPr dirty="0" sz="1200" spc="-25">
                <a:latin typeface="Book Antiqua"/>
                <a:cs typeface="Book Antiqua"/>
              </a:rPr>
              <a:t>cap</a:t>
            </a:r>
            <a:endParaRPr sz="1200">
              <a:latin typeface="Book Antiqua"/>
              <a:cs typeface="Book Antiqua"/>
            </a:endParaRPr>
          </a:p>
          <a:p>
            <a:pPr marL="469900" marR="170180" indent="-228600">
              <a:lnSpc>
                <a:spcPct val="137600"/>
              </a:lnSpc>
              <a:buFont typeface="Arial"/>
              <a:buChar char="●"/>
              <a:tabLst>
                <a:tab pos="469900" algn="l"/>
              </a:tabLst>
            </a:pPr>
            <a:r>
              <a:rPr dirty="0" sz="1200" spc="10">
                <a:latin typeface="Book Antiqua"/>
                <a:cs typeface="Book Antiqua"/>
              </a:rPr>
              <a:t>Cannot</a:t>
            </a:r>
            <a:r>
              <a:rPr dirty="0" sz="1200" spc="70">
                <a:latin typeface="Book Antiqua"/>
                <a:cs typeface="Book Antiqua"/>
              </a:rPr>
              <a:t> </a:t>
            </a:r>
            <a:r>
              <a:rPr dirty="0" sz="1200" spc="60">
                <a:latin typeface="Book Antiqua"/>
                <a:cs typeface="Book Antiqua"/>
              </a:rPr>
              <a:t>be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originally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 spc="55">
                <a:latin typeface="Book Antiqua"/>
                <a:cs typeface="Book Antiqua"/>
              </a:rPr>
              <a:t>an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attached</a:t>
            </a:r>
            <a:r>
              <a:rPr dirty="0" sz="1200" spc="7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part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of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the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bottle,</a:t>
            </a:r>
            <a:r>
              <a:rPr dirty="0" sz="1200" spc="7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that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isn’t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intended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to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 spc="35">
                <a:latin typeface="Book Antiqua"/>
                <a:cs typeface="Book Antiqua"/>
              </a:rPr>
              <a:t>be </a:t>
            </a:r>
            <a:r>
              <a:rPr dirty="0" sz="1200" spc="-10">
                <a:latin typeface="Book Antiqua"/>
                <a:cs typeface="Book Antiqua"/>
              </a:rPr>
              <a:t>removed</a:t>
            </a:r>
            <a:endParaRPr sz="12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37600"/>
              </a:lnSpc>
              <a:spcBef>
                <a:spcPts val="100"/>
              </a:spcBef>
            </a:pPr>
            <a:r>
              <a:rPr dirty="0" spc="105"/>
              <a:t>The</a:t>
            </a:r>
            <a:r>
              <a:rPr dirty="0" spc="-25"/>
              <a:t> </a:t>
            </a:r>
            <a:r>
              <a:rPr dirty="0" spc="80"/>
              <a:t>Rosnian</a:t>
            </a:r>
            <a:r>
              <a:rPr dirty="0" spc="-25"/>
              <a:t> </a:t>
            </a:r>
            <a:r>
              <a:rPr dirty="0" spc="45"/>
              <a:t>Oligarchs,</a:t>
            </a:r>
            <a:r>
              <a:rPr dirty="0" spc="-20"/>
              <a:t> </a:t>
            </a:r>
            <a:r>
              <a:rPr dirty="0" spc="55"/>
              <a:t>Captains</a:t>
            </a:r>
            <a:r>
              <a:rPr dirty="0" spc="-25"/>
              <a:t> of </a:t>
            </a:r>
            <a:r>
              <a:rPr dirty="0" spc="75"/>
              <a:t>Kennetia,</a:t>
            </a:r>
            <a:r>
              <a:rPr dirty="0" spc="-30"/>
              <a:t> </a:t>
            </a:r>
            <a:r>
              <a:rPr dirty="0" spc="80"/>
              <a:t>Sutherland,</a:t>
            </a:r>
            <a:r>
              <a:rPr dirty="0" spc="-30"/>
              <a:t> </a:t>
            </a:r>
            <a:r>
              <a:rPr dirty="0" spc="45"/>
              <a:t>Cattleria</a:t>
            </a:r>
            <a:r>
              <a:rPr dirty="0" spc="-30"/>
              <a:t> </a:t>
            </a:r>
            <a:r>
              <a:rPr dirty="0" spc="50"/>
              <a:t>and </a:t>
            </a:r>
            <a:r>
              <a:rPr dirty="0" spc="75"/>
              <a:t>Pollockese</a:t>
            </a:r>
            <a:r>
              <a:rPr dirty="0" spc="-25"/>
              <a:t> </a:t>
            </a:r>
            <a:r>
              <a:rPr dirty="0" spc="50"/>
              <a:t>(and</a:t>
            </a:r>
            <a:r>
              <a:rPr dirty="0" spc="-25"/>
              <a:t> </a:t>
            </a:r>
            <a:r>
              <a:rPr dirty="0" spc="60"/>
              <a:t>Clarkistani</a:t>
            </a:r>
            <a:r>
              <a:rPr dirty="0" spc="-20"/>
              <a:t> </a:t>
            </a:r>
            <a:r>
              <a:rPr dirty="0" spc="60"/>
              <a:t>Leaders) </a:t>
            </a:r>
            <a:r>
              <a:rPr dirty="0" spc="100"/>
              <a:t>Settlement</a:t>
            </a:r>
            <a:r>
              <a:rPr dirty="0" spc="-25"/>
              <a:t> </a:t>
            </a:r>
            <a:r>
              <a:rPr dirty="0" spc="-10"/>
              <a:t>(ROCKS+CAPS)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01700" y="3321118"/>
            <a:ext cx="5871210" cy="4994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Article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45</a:t>
            </a:r>
            <a:endParaRPr sz="2000">
              <a:latin typeface="Arial"/>
              <a:cs typeface="Arial"/>
            </a:endParaRPr>
          </a:p>
          <a:p>
            <a:pPr marL="469900" marR="317500" indent="-228600">
              <a:lnSpc>
                <a:spcPct val="137600"/>
              </a:lnSpc>
              <a:spcBef>
                <a:spcPts val="605"/>
              </a:spcBef>
              <a:buFont typeface="Arial"/>
              <a:buChar char="●"/>
              <a:tabLst>
                <a:tab pos="469900" algn="l"/>
              </a:tabLst>
            </a:pPr>
            <a:r>
              <a:rPr dirty="0" sz="1200">
                <a:latin typeface="Book Antiqua"/>
                <a:cs typeface="Book Antiqua"/>
              </a:rPr>
              <a:t>This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 spc="45">
                <a:latin typeface="Book Antiqua"/>
                <a:cs typeface="Book Antiqua"/>
              </a:rPr>
              <a:t>settlement</a:t>
            </a:r>
            <a:r>
              <a:rPr dirty="0" sz="1200" spc="70">
                <a:latin typeface="Book Antiqua"/>
                <a:cs typeface="Book Antiqua"/>
              </a:rPr>
              <a:t> </a:t>
            </a:r>
            <a:r>
              <a:rPr dirty="0" sz="1200" spc="50">
                <a:latin typeface="Book Antiqua"/>
                <a:cs typeface="Book Antiqua"/>
              </a:rPr>
              <a:t>is</a:t>
            </a:r>
            <a:r>
              <a:rPr dirty="0" sz="1200" spc="70">
                <a:latin typeface="Book Antiqua"/>
                <a:cs typeface="Book Antiqua"/>
              </a:rPr>
              <a:t> </a:t>
            </a:r>
            <a:r>
              <a:rPr dirty="0" sz="1200" spc="50">
                <a:latin typeface="Book Antiqua"/>
                <a:cs typeface="Book Antiqua"/>
              </a:rPr>
              <a:t>named</a:t>
            </a:r>
            <a:r>
              <a:rPr dirty="0" sz="1200" spc="7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hereby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twinned</a:t>
            </a:r>
            <a:r>
              <a:rPr dirty="0" sz="1200" spc="7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with</a:t>
            </a:r>
            <a:r>
              <a:rPr dirty="0" sz="1200" spc="70">
                <a:latin typeface="Book Antiqua"/>
                <a:cs typeface="Book Antiqua"/>
              </a:rPr>
              <a:t> </a:t>
            </a:r>
            <a:r>
              <a:rPr dirty="0" sz="1200" spc="-25">
                <a:latin typeface="Book Antiqua"/>
                <a:cs typeface="Book Antiqua"/>
              </a:rPr>
              <a:t>ROCKS+CAPS</a:t>
            </a:r>
            <a:r>
              <a:rPr dirty="0" sz="1200" spc="7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and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 spc="-20">
                <a:latin typeface="Book Antiqua"/>
                <a:cs typeface="Book Antiqua"/>
              </a:rPr>
              <a:t>CAPS </a:t>
            </a:r>
            <a:r>
              <a:rPr dirty="0" sz="1200" spc="-10">
                <a:latin typeface="Book Antiqua"/>
                <a:cs typeface="Book Antiqua"/>
              </a:rPr>
              <a:t>ROCK.</a:t>
            </a:r>
            <a:endParaRPr sz="12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endParaRPr sz="18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Article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46</a:t>
            </a:r>
            <a:endParaRPr sz="2000">
              <a:latin typeface="Arial"/>
              <a:cs typeface="Arial"/>
            </a:endParaRPr>
          </a:p>
          <a:p>
            <a:pPr marL="469900" marR="130175" indent="-228600">
              <a:lnSpc>
                <a:spcPct val="137600"/>
              </a:lnSpc>
              <a:spcBef>
                <a:spcPts val="610"/>
              </a:spcBef>
              <a:buFont typeface="Arial"/>
              <a:buChar char="●"/>
              <a:tabLst>
                <a:tab pos="469900" algn="l"/>
              </a:tabLst>
            </a:pPr>
            <a:r>
              <a:rPr dirty="0" sz="1200" spc="10">
                <a:latin typeface="Book Antiqua"/>
                <a:cs typeface="Book Antiqua"/>
              </a:rPr>
              <a:t>This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 spc="45">
                <a:latin typeface="Book Antiqua"/>
                <a:cs typeface="Book Antiqua"/>
              </a:rPr>
              <a:t>settlement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hereby</a:t>
            </a:r>
            <a:r>
              <a:rPr dirty="0" sz="1200" spc="50">
                <a:latin typeface="Book Antiqua"/>
                <a:cs typeface="Book Antiqua"/>
              </a:rPr>
              <a:t> declares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that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any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 spc="45">
                <a:latin typeface="Book Antiqua"/>
                <a:cs typeface="Book Antiqua"/>
              </a:rPr>
              <a:t>captain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or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oligarch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of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any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 spc="-10">
                <a:latin typeface="Book Antiqua"/>
                <a:cs typeface="Book Antiqua"/>
              </a:rPr>
              <a:t>school </a:t>
            </a:r>
            <a:r>
              <a:rPr dirty="0" sz="1200">
                <a:latin typeface="Book Antiqua"/>
                <a:cs typeface="Book Antiqua"/>
              </a:rPr>
              <a:t>house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 spc="55">
                <a:latin typeface="Book Antiqua"/>
                <a:cs typeface="Book Antiqua"/>
              </a:rPr>
              <a:t>has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to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follow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the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following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 spc="-20">
                <a:latin typeface="Book Antiqua"/>
                <a:cs typeface="Book Antiqua"/>
              </a:rPr>
              <a:t>laws:</a:t>
            </a:r>
            <a:endParaRPr sz="1200">
              <a:latin typeface="Book Antiqua"/>
              <a:cs typeface="Book Antiqua"/>
            </a:endParaRPr>
          </a:p>
          <a:p>
            <a:pPr lvl="1" marL="927100" marR="5080" indent="-228600">
              <a:lnSpc>
                <a:spcPct val="137600"/>
              </a:lnSpc>
              <a:buFont typeface="Arial"/>
              <a:buChar char="○"/>
              <a:tabLst>
                <a:tab pos="927100" algn="l"/>
              </a:tabLst>
            </a:pPr>
            <a:r>
              <a:rPr dirty="0" sz="1200" spc="10">
                <a:latin typeface="Book Antiqua"/>
                <a:cs typeface="Book Antiqua"/>
              </a:rPr>
              <a:t>Changes</a:t>
            </a:r>
            <a:r>
              <a:rPr dirty="0" sz="1200" spc="8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to</a:t>
            </a:r>
            <a:r>
              <a:rPr dirty="0" sz="1200" spc="8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the</a:t>
            </a:r>
            <a:r>
              <a:rPr dirty="0" sz="1200" spc="8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house</a:t>
            </a:r>
            <a:r>
              <a:rPr dirty="0" sz="1200" spc="8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in</a:t>
            </a:r>
            <a:r>
              <a:rPr dirty="0" sz="1200" spc="8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question’s</a:t>
            </a:r>
            <a:r>
              <a:rPr dirty="0" sz="1200" spc="80">
                <a:latin typeface="Book Antiqua"/>
                <a:cs typeface="Book Antiqua"/>
              </a:rPr>
              <a:t> </a:t>
            </a:r>
            <a:r>
              <a:rPr dirty="0" sz="1200" spc="60">
                <a:latin typeface="Book Antiqua"/>
                <a:cs typeface="Book Antiqua"/>
              </a:rPr>
              <a:t>terms</a:t>
            </a:r>
            <a:r>
              <a:rPr dirty="0" sz="1200" spc="8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that</a:t>
            </a:r>
            <a:r>
              <a:rPr dirty="0" sz="1200" spc="8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infringe</a:t>
            </a:r>
            <a:r>
              <a:rPr dirty="0" sz="1200" spc="8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on</a:t>
            </a:r>
            <a:r>
              <a:rPr dirty="0" sz="1200" spc="85">
                <a:latin typeface="Book Antiqua"/>
                <a:cs typeface="Book Antiqua"/>
              </a:rPr>
              <a:t> </a:t>
            </a:r>
            <a:r>
              <a:rPr dirty="0" sz="1200" spc="-25">
                <a:latin typeface="Book Antiqua"/>
                <a:cs typeface="Book Antiqua"/>
              </a:rPr>
              <a:t>cap </a:t>
            </a:r>
            <a:r>
              <a:rPr dirty="0" sz="1200">
                <a:latin typeface="Book Antiqua"/>
                <a:cs typeface="Book Antiqua"/>
              </a:rPr>
              <a:t>collecting</a:t>
            </a:r>
            <a:r>
              <a:rPr dirty="0" sz="1200" spc="9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in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any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plausible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 spc="-10">
                <a:latin typeface="Book Antiqua"/>
                <a:cs typeface="Book Antiqua"/>
              </a:rPr>
              <a:t>way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that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 spc="50">
                <a:latin typeface="Book Antiqua"/>
                <a:cs typeface="Book Antiqua"/>
              </a:rPr>
              <a:t>is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in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part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made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by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 spc="50">
                <a:latin typeface="Book Antiqua"/>
                <a:cs typeface="Book Antiqua"/>
              </a:rPr>
              <a:t>a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cap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 spc="-10">
                <a:latin typeface="Book Antiqua"/>
                <a:cs typeface="Book Antiqua"/>
              </a:rPr>
              <a:t>collector: </a:t>
            </a:r>
            <a:r>
              <a:rPr dirty="0" sz="1200" spc="10">
                <a:latin typeface="Book Antiqua"/>
                <a:cs typeface="Book Antiqua"/>
              </a:rPr>
              <a:t>their</a:t>
            </a:r>
            <a:r>
              <a:rPr dirty="0" sz="1200" spc="8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power</a:t>
            </a:r>
            <a:r>
              <a:rPr dirty="0" sz="1200" spc="9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in</a:t>
            </a:r>
            <a:r>
              <a:rPr dirty="0" sz="1200" spc="8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the</a:t>
            </a:r>
            <a:r>
              <a:rPr dirty="0" sz="1200" spc="9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decision</a:t>
            </a:r>
            <a:r>
              <a:rPr dirty="0" sz="1200" spc="8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must</a:t>
            </a:r>
            <a:r>
              <a:rPr dirty="0" sz="1200" spc="90">
                <a:latin typeface="Book Antiqua"/>
                <a:cs typeface="Book Antiqua"/>
              </a:rPr>
              <a:t> </a:t>
            </a:r>
            <a:r>
              <a:rPr dirty="0" sz="1200" spc="60">
                <a:latin typeface="Book Antiqua"/>
                <a:cs typeface="Book Antiqua"/>
              </a:rPr>
              <a:t>be</a:t>
            </a:r>
            <a:r>
              <a:rPr dirty="0" sz="1200" spc="9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outsourced</a:t>
            </a:r>
            <a:r>
              <a:rPr dirty="0" sz="1200" spc="8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to</a:t>
            </a:r>
            <a:r>
              <a:rPr dirty="0" sz="1200" spc="9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the</a:t>
            </a:r>
            <a:r>
              <a:rPr dirty="0" sz="1200" spc="8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wider</a:t>
            </a:r>
            <a:r>
              <a:rPr dirty="0" sz="1200" spc="90">
                <a:latin typeface="Book Antiqua"/>
                <a:cs typeface="Book Antiqua"/>
              </a:rPr>
              <a:t> </a:t>
            </a:r>
            <a:r>
              <a:rPr dirty="0" sz="1200" spc="-10">
                <a:latin typeface="Book Antiqua"/>
                <a:cs typeface="Book Antiqua"/>
              </a:rPr>
              <a:t>capping </a:t>
            </a:r>
            <a:r>
              <a:rPr dirty="0" sz="1200">
                <a:latin typeface="Book Antiqua"/>
                <a:cs typeface="Book Antiqua"/>
              </a:rPr>
              <a:t>[Bottle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Cap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Collecting]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 spc="-10">
                <a:latin typeface="Book Antiqua"/>
                <a:cs typeface="Book Antiqua"/>
              </a:rPr>
              <a:t>community.</a:t>
            </a:r>
            <a:endParaRPr sz="1200">
              <a:latin typeface="Book Antiqua"/>
              <a:cs typeface="Book Antiqua"/>
            </a:endParaRPr>
          </a:p>
          <a:p>
            <a:pPr marL="207645">
              <a:lnSpc>
                <a:spcPct val="100000"/>
              </a:lnSpc>
              <a:spcBef>
                <a:spcPts val="750"/>
              </a:spcBef>
            </a:pPr>
            <a:r>
              <a:rPr dirty="0" sz="2600" spc="70">
                <a:latin typeface="Book Antiqua"/>
                <a:cs typeface="Book Antiqua"/>
              </a:rPr>
              <a:t>Decision</a:t>
            </a:r>
            <a:r>
              <a:rPr dirty="0" sz="2600">
                <a:latin typeface="Book Antiqua"/>
                <a:cs typeface="Book Antiqua"/>
              </a:rPr>
              <a:t> </a:t>
            </a:r>
            <a:r>
              <a:rPr dirty="0" sz="2600" spc="-190">
                <a:latin typeface="Book Antiqua"/>
                <a:cs typeface="Book Antiqua"/>
              </a:rPr>
              <a:t>&amp;</a:t>
            </a:r>
            <a:r>
              <a:rPr dirty="0" sz="2600" spc="5">
                <a:latin typeface="Book Antiqua"/>
                <a:cs typeface="Book Antiqua"/>
              </a:rPr>
              <a:t> </a:t>
            </a:r>
            <a:r>
              <a:rPr dirty="0" sz="2600" spc="50">
                <a:latin typeface="Book Antiqua"/>
                <a:cs typeface="Book Antiqua"/>
              </a:rPr>
              <a:t>Choice</a:t>
            </a:r>
            <a:r>
              <a:rPr dirty="0" sz="2600" spc="5">
                <a:latin typeface="Book Antiqua"/>
                <a:cs typeface="Book Antiqua"/>
              </a:rPr>
              <a:t> </a:t>
            </a:r>
            <a:r>
              <a:rPr dirty="0" sz="2600">
                <a:latin typeface="Book Antiqua"/>
                <a:cs typeface="Book Antiqua"/>
              </a:rPr>
              <a:t>Policy</a:t>
            </a:r>
            <a:r>
              <a:rPr dirty="0" sz="2600" spc="5">
                <a:latin typeface="Book Antiqua"/>
                <a:cs typeface="Book Antiqua"/>
              </a:rPr>
              <a:t> </a:t>
            </a:r>
            <a:r>
              <a:rPr dirty="0" sz="2600" spc="-120">
                <a:latin typeface="Book Antiqua"/>
                <a:cs typeface="Book Antiqua"/>
              </a:rPr>
              <a:t>(DC</a:t>
            </a:r>
            <a:r>
              <a:rPr dirty="0" sz="2600" spc="5">
                <a:latin typeface="Book Antiqua"/>
                <a:cs typeface="Book Antiqua"/>
              </a:rPr>
              <a:t> </a:t>
            </a:r>
            <a:r>
              <a:rPr dirty="0" sz="2600" spc="-10">
                <a:latin typeface="Book Antiqua"/>
                <a:cs typeface="Book Antiqua"/>
              </a:rPr>
              <a:t>Policy)</a:t>
            </a:r>
            <a:endParaRPr sz="26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dirty="0" sz="2000">
                <a:latin typeface="Arial"/>
                <a:cs typeface="Arial"/>
              </a:rPr>
              <a:t>Article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47</a:t>
            </a:r>
            <a:endParaRPr sz="2000">
              <a:latin typeface="Arial"/>
              <a:cs typeface="Arial"/>
            </a:endParaRPr>
          </a:p>
          <a:p>
            <a:pPr algn="just" marL="469900" marR="27940" indent="-228600">
              <a:lnSpc>
                <a:spcPct val="137600"/>
              </a:lnSpc>
              <a:spcBef>
                <a:spcPts val="640"/>
              </a:spcBef>
              <a:buFont typeface="Arial"/>
              <a:buChar char="●"/>
              <a:tabLst>
                <a:tab pos="469900" algn="l"/>
              </a:tabLst>
            </a:pPr>
            <a:r>
              <a:rPr dirty="0" sz="1100">
                <a:latin typeface="Book Antiqua"/>
                <a:cs typeface="Book Antiqua"/>
              </a:rPr>
              <a:t>Choices</a:t>
            </a:r>
            <a:r>
              <a:rPr dirty="0" sz="1100" spc="120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will</a:t>
            </a:r>
            <a:r>
              <a:rPr dirty="0" sz="1100" spc="120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buy</a:t>
            </a:r>
            <a:r>
              <a:rPr dirty="0" sz="1100" spc="125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‘n’</a:t>
            </a:r>
            <a:r>
              <a:rPr dirty="0" sz="1100" spc="120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large</a:t>
            </a:r>
            <a:r>
              <a:rPr dirty="0" sz="1100" spc="125">
                <a:latin typeface="Book Antiqua"/>
                <a:cs typeface="Book Antiqua"/>
              </a:rPr>
              <a:t> </a:t>
            </a:r>
            <a:r>
              <a:rPr dirty="0" sz="1100" spc="55">
                <a:latin typeface="Book Antiqua"/>
                <a:cs typeface="Book Antiqua"/>
              </a:rPr>
              <a:t>be</a:t>
            </a:r>
            <a:r>
              <a:rPr dirty="0" sz="1100" spc="120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decided</a:t>
            </a:r>
            <a:r>
              <a:rPr dirty="0" sz="1100" spc="120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through</a:t>
            </a:r>
            <a:r>
              <a:rPr dirty="0" sz="1100" spc="125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a</a:t>
            </a:r>
            <a:r>
              <a:rPr dirty="0" sz="1100" spc="120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democratic</a:t>
            </a:r>
            <a:r>
              <a:rPr dirty="0" sz="1100" spc="125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coalition</a:t>
            </a:r>
            <a:r>
              <a:rPr dirty="0" sz="1100" spc="120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consortium</a:t>
            </a:r>
            <a:r>
              <a:rPr dirty="0" sz="1100" spc="125">
                <a:latin typeface="Book Antiqua"/>
                <a:cs typeface="Book Antiqua"/>
              </a:rPr>
              <a:t> </a:t>
            </a:r>
            <a:r>
              <a:rPr dirty="0" sz="1100" spc="-25">
                <a:latin typeface="Book Antiqua"/>
                <a:cs typeface="Book Antiqua"/>
              </a:rPr>
              <a:t>of </a:t>
            </a:r>
            <a:r>
              <a:rPr dirty="0" sz="1100" spc="10">
                <a:latin typeface="Book Antiqua"/>
                <a:cs typeface="Book Antiqua"/>
              </a:rPr>
              <a:t>bottle</a:t>
            </a:r>
            <a:r>
              <a:rPr dirty="0" sz="1100" spc="60">
                <a:latin typeface="Book Antiqua"/>
                <a:cs typeface="Book Antiqua"/>
              </a:rPr>
              <a:t> </a:t>
            </a:r>
            <a:r>
              <a:rPr dirty="0" sz="1100" spc="10">
                <a:latin typeface="Book Antiqua"/>
                <a:cs typeface="Book Antiqua"/>
              </a:rPr>
              <a:t>cap</a:t>
            </a:r>
            <a:r>
              <a:rPr dirty="0" sz="1100" spc="65">
                <a:latin typeface="Book Antiqua"/>
                <a:cs typeface="Book Antiqua"/>
              </a:rPr>
              <a:t> </a:t>
            </a:r>
            <a:r>
              <a:rPr dirty="0" sz="1100" spc="10">
                <a:latin typeface="Book Antiqua"/>
                <a:cs typeface="Book Antiqua"/>
              </a:rPr>
              <a:t>collecting</a:t>
            </a:r>
            <a:r>
              <a:rPr dirty="0" sz="1100" spc="65">
                <a:latin typeface="Book Antiqua"/>
                <a:cs typeface="Book Antiqua"/>
              </a:rPr>
              <a:t> </a:t>
            </a:r>
            <a:r>
              <a:rPr dirty="0" sz="1100" spc="55">
                <a:latin typeface="Book Antiqua"/>
                <a:cs typeface="Book Antiqua"/>
              </a:rPr>
              <a:t>cap-</a:t>
            </a:r>
            <a:r>
              <a:rPr dirty="0" sz="1100" spc="10">
                <a:latin typeface="Book Antiqua"/>
                <a:cs typeface="Book Antiqua"/>
              </a:rPr>
              <a:t>government</a:t>
            </a:r>
            <a:r>
              <a:rPr dirty="0" sz="1100" spc="65">
                <a:latin typeface="Book Antiqua"/>
                <a:cs typeface="Book Antiqua"/>
              </a:rPr>
              <a:t> </a:t>
            </a:r>
            <a:r>
              <a:rPr dirty="0" sz="1100" spc="10">
                <a:latin typeface="Book Antiqua"/>
                <a:cs typeface="Book Antiqua"/>
              </a:rPr>
              <a:t>[Bottle</a:t>
            </a:r>
            <a:r>
              <a:rPr dirty="0" sz="1100" spc="65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Cap</a:t>
            </a:r>
            <a:r>
              <a:rPr dirty="0" sz="1100" spc="60">
                <a:latin typeface="Book Antiqua"/>
                <a:cs typeface="Book Antiqua"/>
              </a:rPr>
              <a:t> </a:t>
            </a:r>
            <a:r>
              <a:rPr dirty="0" sz="1100" spc="10">
                <a:latin typeface="Book Antiqua"/>
                <a:cs typeface="Book Antiqua"/>
              </a:rPr>
              <a:t>Collecting</a:t>
            </a:r>
            <a:r>
              <a:rPr dirty="0" sz="1100" spc="65">
                <a:latin typeface="Book Antiqua"/>
                <a:cs typeface="Book Antiqua"/>
              </a:rPr>
              <a:t> </a:t>
            </a:r>
            <a:r>
              <a:rPr dirty="0" sz="1100" spc="10">
                <a:latin typeface="Book Antiqua"/>
                <a:cs typeface="Book Antiqua"/>
              </a:rPr>
              <a:t>Government]</a:t>
            </a:r>
            <a:r>
              <a:rPr dirty="0" sz="1100" spc="65">
                <a:latin typeface="Book Antiqua"/>
                <a:cs typeface="Book Antiqua"/>
              </a:rPr>
              <a:t> </a:t>
            </a:r>
            <a:r>
              <a:rPr dirty="0" sz="1100" spc="10">
                <a:latin typeface="Book Antiqua"/>
                <a:cs typeface="Book Antiqua"/>
              </a:rPr>
              <a:t>that</a:t>
            </a:r>
            <a:r>
              <a:rPr dirty="0" sz="1100" spc="65">
                <a:latin typeface="Book Antiqua"/>
                <a:cs typeface="Book Antiqua"/>
              </a:rPr>
              <a:t> </a:t>
            </a:r>
            <a:r>
              <a:rPr dirty="0" sz="1100" spc="-20">
                <a:latin typeface="Book Antiqua"/>
                <a:cs typeface="Book Antiqua"/>
              </a:rPr>
              <a:t>will </a:t>
            </a:r>
            <a:r>
              <a:rPr dirty="0" sz="1100">
                <a:latin typeface="Book Antiqua"/>
                <a:cs typeface="Book Antiqua"/>
              </a:rPr>
              <a:t>come</a:t>
            </a:r>
            <a:r>
              <a:rPr dirty="0" sz="1100" spc="135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together</a:t>
            </a:r>
            <a:r>
              <a:rPr dirty="0" sz="1100" spc="135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to</a:t>
            </a:r>
            <a:r>
              <a:rPr dirty="0" sz="1100" spc="135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make</a:t>
            </a:r>
            <a:r>
              <a:rPr dirty="0" sz="1100" spc="135">
                <a:latin typeface="Book Antiqua"/>
                <a:cs typeface="Book Antiqua"/>
              </a:rPr>
              <a:t> </a:t>
            </a:r>
            <a:r>
              <a:rPr dirty="0" sz="1100" spc="-10">
                <a:latin typeface="Book Antiqua"/>
                <a:cs typeface="Book Antiqua"/>
              </a:rPr>
              <a:t>decisions.</a:t>
            </a:r>
            <a:endParaRPr sz="11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700" y="885949"/>
            <a:ext cx="5962015" cy="7519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Article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48</a:t>
            </a:r>
            <a:endParaRPr sz="2000">
              <a:latin typeface="Arial"/>
              <a:cs typeface="Arial"/>
            </a:endParaRPr>
          </a:p>
          <a:p>
            <a:pPr marL="469900" marR="5080" indent="-228600">
              <a:lnSpc>
                <a:spcPct val="137600"/>
              </a:lnSpc>
              <a:spcBef>
                <a:spcPts val="635"/>
              </a:spcBef>
              <a:buFont typeface="Arial"/>
              <a:buChar char="●"/>
              <a:tabLst>
                <a:tab pos="469900" algn="l"/>
              </a:tabLst>
            </a:pPr>
            <a:r>
              <a:rPr dirty="0" sz="1100" spc="10">
                <a:latin typeface="Book Antiqua"/>
                <a:cs typeface="Book Antiqua"/>
              </a:rPr>
              <a:t>Individual</a:t>
            </a:r>
            <a:r>
              <a:rPr dirty="0" sz="1100" spc="25">
                <a:latin typeface="Book Antiqua"/>
                <a:cs typeface="Book Antiqua"/>
              </a:rPr>
              <a:t> </a:t>
            </a:r>
            <a:r>
              <a:rPr dirty="0" sz="1100" spc="50">
                <a:latin typeface="Book Antiqua"/>
                <a:cs typeface="Book Antiqua"/>
              </a:rPr>
              <a:t>teams</a:t>
            </a:r>
            <a:r>
              <a:rPr dirty="0" sz="1100" spc="25">
                <a:latin typeface="Book Antiqua"/>
                <a:cs typeface="Book Antiqua"/>
              </a:rPr>
              <a:t> </a:t>
            </a:r>
            <a:r>
              <a:rPr dirty="0" sz="1100" spc="20">
                <a:latin typeface="Book Antiqua"/>
                <a:cs typeface="Book Antiqua"/>
              </a:rPr>
              <a:t>are</a:t>
            </a:r>
            <a:r>
              <a:rPr dirty="0" sz="1100" spc="25">
                <a:latin typeface="Book Antiqua"/>
                <a:cs typeface="Book Antiqua"/>
              </a:rPr>
              <a:t> </a:t>
            </a:r>
            <a:r>
              <a:rPr dirty="0" sz="1100" spc="20">
                <a:latin typeface="Book Antiqua"/>
                <a:cs typeface="Book Antiqua"/>
              </a:rPr>
              <a:t>permitted</a:t>
            </a:r>
            <a:r>
              <a:rPr dirty="0" sz="1100" spc="25">
                <a:latin typeface="Book Antiqua"/>
                <a:cs typeface="Book Antiqua"/>
              </a:rPr>
              <a:t> </a:t>
            </a:r>
            <a:r>
              <a:rPr dirty="0" sz="1100" spc="20">
                <a:latin typeface="Book Antiqua"/>
                <a:cs typeface="Book Antiqua"/>
              </a:rPr>
              <a:t>to</a:t>
            </a:r>
            <a:r>
              <a:rPr dirty="0" sz="1100" spc="25">
                <a:latin typeface="Book Antiqua"/>
                <a:cs typeface="Book Antiqua"/>
              </a:rPr>
              <a:t> </a:t>
            </a:r>
            <a:r>
              <a:rPr dirty="0" sz="1100" spc="20">
                <a:latin typeface="Book Antiqua"/>
                <a:cs typeface="Book Antiqua"/>
              </a:rPr>
              <a:t>make</a:t>
            </a:r>
            <a:r>
              <a:rPr dirty="0" sz="1100" spc="25">
                <a:latin typeface="Book Antiqua"/>
                <a:cs typeface="Book Antiqua"/>
              </a:rPr>
              <a:t> </a:t>
            </a:r>
            <a:r>
              <a:rPr dirty="0" sz="1100" spc="20">
                <a:latin typeface="Book Antiqua"/>
                <a:cs typeface="Book Antiqua"/>
              </a:rPr>
              <a:t>plausibly</a:t>
            </a:r>
            <a:r>
              <a:rPr dirty="0" sz="1100" spc="25">
                <a:latin typeface="Book Antiqua"/>
                <a:cs typeface="Book Antiqua"/>
              </a:rPr>
              <a:t> </a:t>
            </a:r>
            <a:r>
              <a:rPr dirty="0" sz="1100" spc="20">
                <a:latin typeface="Book Antiqua"/>
                <a:cs typeface="Book Antiqua"/>
              </a:rPr>
              <a:t>small</a:t>
            </a:r>
            <a:r>
              <a:rPr dirty="0" sz="1100" spc="25">
                <a:latin typeface="Book Antiqua"/>
                <a:cs typeface="Book Antiqua"/>
              </a:rPr>
              <a:t> </a:t>
            </a:r>
            <a:r>
              <a:rPr dirty="0" sz="1100" spc="20">
                <a:latin typeface="Book Antiqua"/>
                <a:cs typeface="Book Antiqua"/>
              </a:rPr>
              <a:t>decisions</a:t>
            </a:r>
            <a:r>
              <a:rPr dirty="0" sz="1100" spc="25">
                <a:latin typeface="Book Antiqua"/>
                <a:cs typeface="Book Antiqua"/>
              </a:rPr>
              <a:t> </a:t>
            </a:r>
            <a:r>
              <a:rPr dirty="0" sz="1100" spc="20">
                <a:latin typeface="Book Antiqua"/>
                <a:cs typeface="Book Antiqua"/>
              </a:rPr>
              <a:t>but</a:t>
            </a:r>
            <a:r>
              <a:rPr dirty="0" sz="1100" spc="25">
                <a:latin typeface="Book Antiqua"/>
                <a:cs typeface="Book Antiqua"/>
              </a:rPr>
              <a:t> </a:t>
            </a:r>
            <a:r>
              <a:rPr dirty="0" sz="1100" spc="20">
                <a:latin typeface="Book Antiqua"/>
                <a:cs typeface="Book Antiqua"/>
              </a:rPr>
              <a:t>they</a:t>
            </a:r>
            <a:r>
              <a:rPr dirty="0" sz="1100" spc="25">
                <a:latin typeface="Book Antiqua"/>
                <a:cs typeface="Book Antiqua"/>
              </a:rPr>
              <a:t> </a:t>
            </a:r>
            <a:r>
              <a:rPr dirty="0" sz="1100" spc="55">
                <a:latin typeface="Book Antiqua"/>
                <a:cs typeface="Book Antiqua"/>
              </a:rPr>
              <a:t>can</a:t>
            </a:r>
            <a:r>
              <a:rPr dirty="0" sz="1100" spc="25">
                <a:latin typeface="Book Antiqua"/>
                <a:cs typeface="Book Antiqua"/>
              </a:rPr>
              <a:t> </a:t>
            </a:r>
            <a:r>
              <a:rPr dirty="0" sz="1100" spc="30">
                <a:latin typeface="Book Antiqua"/>
                <a:cs typeface="Book Antiqua"/>
              </a:rPr>
              <a:t>be </a:t>
            </a:r>
            <a:r>
              <a:rPr dirty="0" sz="1100">
                <a:latin typeface="Book Antiqua"/>
                <a:cs typeface="Book Antiqua"/>
              </a:rPr>
              <a:t>contested</a:t>
            </a:r>
            <a:r>
              <a:rPr dirty="0" sz="1100" spc="110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by</a:t>
            </a:r>
            <a:r>
              <a:rPr dirty="0" sz="1100" spc="110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other</a:t>
            </a:r>
            <a:r>
              <a:rPr dirty="0" sz="1100" spc="110">
                <a:latin typeface="Book Antiqua"/>
                <a:cs typeface="Book Antiqua"/>
              </a:rPr>
              <a:t> </a:t>
            </a:r>
            <a:r>
              <a:rPr dirty="0" sz="1100" spc="55">
                <a:latin typeface="Book Antiqua"/>
                <a:cs typeface="Book Antiqua"/>
              </a:rPr>
              <a:t>members</a:t>
            </a:r>
            <a:r>
              <a:rPr dirty="0" sz="1100" spc="110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of</a:t>
            </a:r>
            <a:r>
              <a:rPr dirty="0" sz="1100" spc="114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the</a:t>
            </a:r>
            <a:r>
              <a:rPr dirty="0" sz="1100" spc="110">
                <a:latin typeface="Book Antiqua"/>
                <a:cs typeface="Book Antiqua"/>
              </a:rPr>
              <a:t> </a:t>
            </a:r>
            <a:r>
              <a:rPr dirty="0" sz="1100" spc="-60">
                <a:latin typeface="Book Antiqua"/>
                <a:cs typeface="Book Antiqua"/>
              </a:rPr>
              <a:t>DCCBCCCG</a:t>
            </a:r>
            <a:r>
              <a:rPr dirty="0" sz="1100" spc="110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[Democratic</a:t>
            </a:r>
            <a:r>
              <a:rPr dirty="0" sz="1100" spc="110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Coalition</a:t>
            </a:r>
            <a:r>
              <a:rPr dirty="0" sz="1100" spc="114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Consortium</a:t>
            </a:r>
            <a:r>
              <a:rPr dirty="0" sz="1100" spc="110">
                <a:latin typeface="Book Antiqua"/>
                <a:cs typeface="Book Antiqua"/>
              </a:rPr>
              <a:t> </a:t>
            </a:r>
            <a:r>
              <a:rPr dirty="0" sz="1100" spc="-25">
                <a:latin typeface="Book Antiqua"/>
                <a:cs typeface="Book Antiqua"/>
              </a:rPr>
              <a:t>of </a:t>
            </a:r>
            <a:r>
              <a:rPr dirty="0" sz="1100" spc="10">
                <a:latin typeface="Book Antiqua"/>
                <a:cs typeface="Book Antiqua"/>
              </a:rPr>
              <a:t>bottle</a:t>
            </a:r>
            <a:r>
              <a:rPr dirty="0" sz="1100" spc="60">
                <a:latin typeface="Book Antiqua"/>
                <a:cs typeface="Book Antiqua"/>
              </a:rPr>
              <a:t> </a:t>
            </a:r>
            <a:r>
              <a:rPr dirty="0" sz="1100" spc="10">
                <a:latin typeface="Book Antiqua"/>
                <a:cs typeface="Book Antiqua"/>
              </a:rPr>
              <a:t>cap</a:t>
            </a:r>
            <a:r>
              <a:rPr dirty="0" sz="1100" spc="55">
                <a:latin typeface="Book Antiqua"/>
                <a:cs typeface="Book Antiqua"/>
              </a:rPr>
              <a:t> </a:t>
            </a:r>
            <a:r>
              <a:rPr dirty="0" sz="1100" spc="10">
                <a:latin typeface="Book Antiqua"/>
                <a:cs typeface="Book Antiqua"/>
              </a:rPr>
              <a:t>collecting</a:t>
            </a:r>
            <a:r>
              <a:rPr dirty="0" sz="1100" spc="60">
                <a:latin typeface="Book Antiqua"/>
                <a:cs typeface="Book Antiqua"/>
              </a:rPr>
              <a:t> </a:t>
            </a:r>
            <a:r>
              <a:rPr dirty="0" sz="1100" spc="10">
                <a:latin typeface="Book Antiqua"/>
                <a:cs typeface="Book Antiqua"/>
              </a:rPr>
              <a:t>Cap-Government</a:t>
            </a:r>
            <a:r>
              <a:rPr dirty="0" sz="1100" spc="60">
                <a:latin typeface="Book Antiqua"/>
                <a:cs typeface="Book Antiqua"/>
              </a:rPr>
              <a:t> </a:t>
            </a:r>
            <a:r>
              <a:rPr dirty="0" sz="1100" spc="10">
                <a:latin typeface="Book Antiqua"/>
                <a:cs typeface="Book Antiqua"/>
              </a:rPr>
              <a:t>[Bottle</a:t>
            </a:r>
            <a:r>
              <a:rPr dirty="0" sz="1100" spc="60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Cap</a:t>
            </a:r>
            <a:r>
              <a:rPr dirty="0" sz="1100" spc="60">
                <a:latin typeface="Book Antiqua"/>
                <a:cs typeface="Book Antiqua"/>
              </a:rPr>
              <a:t> </a:t>
            </a:r>
            <a:r>
              <a:rPr dirty="0" sz="1100" spc="10">
                <a:latin typeface="Book Antiqua"/>
                <a:cs typeface="Book Antiqua"/>
              </a:rPr>
              <a:t>Collecting</a:t>
            </a:r>
            <a:r>
              <a:rPr dirty="0" sz="1100" spc="60">
                <a:latin typeface="Book Antiqua"/>
                <a:cs typeface="Book Antiqua"/>
              </a:rPr>
              <a:t> </a:t>
            </a:r>
            <a:r>
              <a:rPr dirty="0" sz="1100" spc="10">
                <a:latin typeface="Book Antiqua"/>
                <a:cs typeface="Book Antiqua"/>
              </a:rPr>
              <a:t>Government]</a:t>
            </a:r>
            <a:r>
              <a:rPr dirty="0" sz="1100" spc="60">
                <a:latin typeface="Book Antiqua"/>
                <a:cs typeface="Book Antiqua"/>
              </a:rPr>
              <a:t> </a:t>
            </a:r>
            <a:r>
              <a:rPr dirty="0" sz="1100" spc="10">
                <a:latin typeface="Book Antiqua"/>
                <a:cs typeface="Book Antiqua"/>
              </a:rPr>
              <a:t>or</a:t>
            </a:r>
            <a:r>
              <a:rPr dirty="0" sz="1100" spc="60">
                <a:latin typeface="Book Antiqua"/>
                <a:cs typeface="Book Antiqua"/>
              </a:rPr>
              <a:t> </a:t>
            </a:r>
            <a:r>
              <a:rPr dirty="0" sz="1100" spc="-20" i="1">
                <a:latin typeface="Palatino Linotype"/>
                <a:cs typeface="Palatino Linotype"/>
              </a:rPr>
              <a:t>DCBG </a:t>
            </a:r>
            <a:r>
              <a:rPr dirty="0" sz="1100">
                <a:latin typeface="Book Antiqua"/>
                <a:cs typeface="Book Antiqua"/>
              </a:rPr>
              <a:t>for</a:t>
            </a:r>
            <a:r>
              <a:rPr dirty="0" sz="1100" spc="70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short].</a:t>
            </a:r>
            <a:r>
              <a:rPr dirty="0" sz="1100" spc="70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If</a:t>
            </a:r>
            <a:r>
              <a:rPr dirty="0" sz="1100" spc="70">
                <a:latin typeface="Book Antiqua"/>
                <a:cs typeface="Book Antiqua"/>
              </a:rPr>
              <a:t> </a:t>
            </a:r>
            <a:r>
              <a:rPr dirty="0" sz="1100" spc="50">
                <a:latin typeface="Book Antiqua"/>
                <a:cs typeface="Book Antiqua"/>
              </a:rPr>
              <a:t>teams</a:t>
            </a:r>
            <a:r>
              <a:rPr dirty="0" sz="1100" spc="75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have</a:t>
            </a:r>
            <a:r>
              <a:rPr dirty="0" sz="1100" spc="70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plausibly</a:t>
            </a:r>
            <a:r>
              <a:rPr dirty="0" sz="1100" spc="70">
                <a:latin typeface="Book Antiqua"/>
                <a:cs typeface="Book Antiqua"/>
              </a:rPr>
              <a:t> </a:t>
            </a:r>
            <a:r>
              <a:rPr dirty="0" sz="1100">
                <a:latin typeface="Book Antiqua"/>
                <a:cs typeface="Book Antiqua"/>
              </a:rPr>
              <a:t>made</a:t>
            </a:r>
            <a:r>
              <a:rPr dirty="0" sz="1100" spc="75">
                <a:latin typeface="Book Antiqua"/>
                <a:cs typeface="Book Antiqua"/>
              </a:rPr>
              <a:t> </a:t>
            </a:r>
            <a:r>
              <a:rPr dirty="0" sz="1100" spc="-10">
                <a:latin typeface="Book Antiqua"/>
                <a:cs typeface="Book Antiqua"/>
              </a:rPr>
              <a:t>decisions</a:t>
            </a:r>
            <a:endParaRPr sz="1100">
              <a:latin typeface="Book Antiqua"/>
              <a:cs typeface="Book Antiqua"/>
            </a:endParaRPr>
          </a:p>
          <a:p>
            <a:pPr algn="ctr" marL="6985">
              <a:lnSpc>
                <a:spcPct val="100000"/>
              </a:lnSpc>
              <a:spcBef>
                <a:spcPts val="740"/>
              </a:spcBef>
            </a:pPr>
            <a:r>
              <a:rPr dirty="0" sz="2700" spc="95">
                <a:latin typeface="Book Antiqua"/>
                <a:cs typeface="Book Antiqua"/>
              </a:rPr>
              <a:t>Extra</a:t>
            </a:r>
            <a:r>
              <a:rPr dirty="0" sz="2700" spc="40">
                <a:latin typeface="Book Antiqua"/>
                <a:cs typeface="Book Antiqua"/>
              </a:rPr>
              <a:t> </a:t>
            </a:r>
            <a:r>
              <a:rPr dirty="0" sz="2700" spc="60">
                <a:latin typeface="Book Antiqua"/>
                <a:cs typeface="Book Antiqua"/>
              </a:rPr>
              <a:t>Definitions</a:t>
            </a:r>
            <a:r>
              <a:rPr dirty="0" sz="2700" spc="45">
                <a:latin typeface="Book Antiqua"/>
                <a:cs typeface="Book Antiqua"/>
              </a:rPr>
              <a:t> </a:t>
            </a:r>
            <a:r>
              <a:rPr dirty="0" sz="2700">
                <a:latin typeface="Book Antiqua"/>
                <a:cs typeface="Book Antiqua"/>
              </a:rPr>
              <a:t>Policy</a:t>
            </a:r>
            <a:r>
              <a:rPr dirty="0" sz="2700" spc="45">
                <a:latin typeface="Book Antiqua"/>
                <a:cs typeface="Book Antiqua"/>
              </a:rPr>
              <a:t> </a:t>
            </a:r>
            <a:r>
              <a:rPr dirty="0" sz="2700" spc="-10">
                <a:latin typeface="Book Antiqua"/>
                <a:cs typeface="Book Antiqua"/>
              </a:rPr>
              <a:t>(EDP)</a:t>
            </a:r>
            <a:endParaRPr sz="2700">
              <a:latin typeface="Book Antiqua"/>
              <a:cs typeface="Book Antiqua"/>
            </a:endParaRPr>
          </a:p>
          <a:p>
            <a:pPr algn="ctr" marL="6985">
              <a:lnSpc>
                <a:spcPct val="100000"/>
              </a:lnSpc>
              <a:spcBef>
                <a:spcPts val="3125"/>
              </a:spcBef>
            </a:pPr>
            <a:r>
              <a:rPr dirty="0" sz="2100">
                <a:latin typeface="Book Antiqua"/>
                <a:cs typeface="Book Antiqua"/>
              </a:rPr>
              <a:t>Clause</a:t>
            </a:r>
            <a:r>
              <a:rPr dirty="0" sz="2100" spc="80">
                <a:latin typeface="Book Antiqua"/>
                <a:cs typeface="Book Antiqua"/>
              </a:rPr>
              <a:t> </a:t>
            </a:r>
            <a:r>
              <a:rPr dirty="0" sz="2100" spc="140">
                <a:latin typeface="Book Antiqua"/>
                <a:cs typeface="Book Antiqua"/>
              </a:rPr>
              <a:t>1:</a:t>
            </a:r>
            <a:r>
              <a:rPr dirty="0" sz="2100" spc="80">
                <a:latin typeface="Book Antiqua"/>
                <a:cs typeface="Book Antiqua"/>
              </a:rPr>
              <a:t> </a:t>
            </a:r>
            <a:r>
              <a:rPr dirty="0" sz="2100" spc="-10">
                <a:latin typeface="Book Antiqua"/>
                <a:cs typeface="Book Antiqua"/>
              </a:rPr>
              <a:t>Capiferation</a:t>
            </a:r>
            <a:endParaRPr sz="21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</a:pPr>
            <a:r>
              <a:rPr dirty="0" sz="1700" spc="50">
                <a:latin typeface="Book Antiqua"/>
                <a:cs typeface="Book Antiqua"/>
              </a:rPr>
              <a:t>Important</a:t>
            </a:r>
            <a:r>
              <a:rPr dirty="0" sz="1700">
                <a:latin typeface="Book Antiqua"/>
                <a:cs typeface="Book Antiqua"/>
              </a:rPr>
              <a:t> </a:t>
            </a:r>
            <a:r>
              <a:rPr dirty="0" sz="1700" spc="-10">
                <a:latin typeface="Book Antiqua"/>
                <a:cs typeface="Book Antiqua"/>
              </a:rPr>
              <a:t>Definitions:</a:t>
            </a:r>
            <a:endParaRPr sz="17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</a:pPr>
            <a:r>
              <a:rPr dirty="0" sz="1500" spc="-10">
                <a:solidFill>
                  <a:srgbClr val="424242"/>
                </a:solidFill>
                <a:latin typeface="Book Antiqua"/>
                <a:cs typeface="Book Antiqua"/>
              </a:rPr>
              <a:t>Capiferation</a:t>
            </a:r>
            <a:endParaRPr sz="1500">
              <a:latin typeface="Book Antiqua"/>
              <a:cs typeface="Book Antiqua"/>
            </a:endParaRPr>
          </a:p>
          <a:p>
            <a:pPr marL="12700" marR="323215">
              <a:lnSpc>
                <a:spcPct val="137600"/>
              </a:lnSpc>
              <a:spcBef>
                <a:spcPts val="490"/>
              </a:spcBef>
            </a:pPr>
            <a:r>
              <a:rPr dirty="0" sz="1200" spc="20">
                <a:latin typeface="Book Antiqua"/>
                <a:cs typeface="Book Antiqua"/>
              </a:rPr>
              <a:t>noun,</a:t>
            </a:r>
            <a:r>
              <a:rPr dirty="0" sz="1200" spc="105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manufacture,</a:t>
            </a:r>
            <a:r>
              <a:rPr dirty="0" sz="1200" spc="110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proliferation,</a:t>
            </a:r>
            <a:r>
              <a:rPr dirty="0" sz="1200" spc="110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purchase,</a:t>
            </a:r>
            <a:r>
              <a:rPr dirty="0" sz="1200" spc="110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or</a:t>
            </a:r>
            <a:r>
              <a:rPr dirty="0" sz="1200" spc="110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otherwise</a:t>
            </a:r>
            <a:r>
              <a:rPr dirty="0" sz="1200" spc="110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illicit</a:t>
            </a:r>
            <a:r>
              <a:rPr dirty="0" sz="1200" spc="110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gain</a:t>
            </a:r>
            <a:r>
              <a:rPr dirty="0" sz="1200" spc="110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other</a:t>
            </a:r>
            <a:r>
              <a:rPr dirty="0" sz="1200" spc="105">
                <a:latin typeface="Book Antiqua"/>
                <a:cs typeface="Book Antiqua"/>
              </a:rPr>
              <a:t> </a:t>
            </a:r>
            <a:r>
              <a:rPr dirty="0" sz="1200" spc="-20">
                <a:latin typeface="Book Antiqua"/>
                <a:cs typeface="Book Antiqua"/>
              </a:rPr>
              <a:t>than </a:t>
            </a:r>
            <a:r>
              <a:rPr dirty="0" sz="1200" spc="10">
                <a:latin typeface="Book Antiqua"/>
                <a:cs typeface="Book Antiqua"/>
              </a:rPr>
              <a:t>Piracy</a:t>
            </a:r>
            <a:r>
              <a:rPr dirty="0" sz="1200" spc="6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of</a:t>
            </a:r>
            <a:r>
              <a:rPr dirty="0" sz="1200" spc="6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any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amount</a:t>
            </a:r>
            <a:r>
              <a:rPr dirty="0" sz="1200" spc="6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of</a:t>
            </a:r>
            <a:r>
              <a:rPr dirty="0" sz="1200" spc="60">
                <a:latin typeface="Book Antiqua"/>
                <a:cs typeface="Book Antiqua"/>
              </a:rPr>
              <a:t> </a:t>
            </a:r>
            <a:r>
              <a:rPr dirty="0" sz="1200" spc="55">
                <a:latin typeface="Book Antiqua"/>
                <a:cs typeface="Book Antiqua"/>
              </a:rPr>
              <a:t>cap-</a:t>
            </a:r>
            <a:r>
              <a:rPr dirty="0" sz="1200" spc="10">
                <a:latin typeface="Book Antiqua"/>
                <a:cs typeface="Book Antiqua"/>
              </a:rPr>
              <a:t>legal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 spc="50">
                <a:latin typeface="Book Antiqua"/>
                <a:cs typeface="Book Antiqua"/>
              </a:rPr>
              <a:t>caps</a:t>
            </a:r>
            <a:r>
              <a:rPr dirty="0" sz="1200" spc="6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for</a:t>
            </a:r>
            <a:r>
              <a:rPr dirty="0" sz="1200" spc="60">
                <a:latin typeface="Book Antiqua"/>
                <a:cs typeface="Book Antiqua"/>
              </a:rPr>
              <a:t> </a:t>
            </a:r>
            <a:r>
              <a:rPr dirty="0" sz="1200" spc="55">
                <a:latin typeface="Book Antiqua"/>
                <a:cs typeface="Book Antiqua"/>
              </a:rPr>
              <a:t>cap-</a:t>
            </a:r>
            <a:r>
              <a:rPr dirty="0" sz="1200" spc="10">
                <a:latin typeface="Book Antiqua"/>
                <a:cs typeface="Book Antiqua"/>
              </a:rPr>
              <a:t>legal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competitive</a:t>
            </a:r>
            <a:r>
              <a:rPr dirty="0" sz="1200" spc="60">
                <a:latin typeface="Book Antiqua"/>
                <a:cs typeface="Book Antiqua"/>
              </a:rPr>
              <a:t> </a:t>
            </a:r>
            <a:r>
              <a:rPr dirty="0" sz="1200" spc="-10">
                <a:latin typeface="Book Antiqua"/>
                <a:cs typeface="Book Antiqua"/>
              </a:rPr>
              <a:t>purposes.</a:t>
            </a:r>
            <a:endParaRPr sz="1200">
              <a:latin typeface="Book Antiqua"/>
              <a:cs typeface="Book Antiqua"/>
            </a:endParaRPr>
          </a:p>
          <a:p>
            <a:pPr marL="12700" marR="323850">
              <a:lnSpc>
                <a:spcPct val="137600"/>
              </a:lnSpc>
            </a:pPr>
            <a:r>
              <a:rPr dirty="0" sz="1200" spc="10">
                <a:latin typeface="Book Antiqua"/>
                <a:cs typeface="Book Antiqua"/>
              </a:rPr>
              <a:t>Capiferation</a:t>
            </a:r>
            <a:r>
              <a:rPr dirty="0" sz="1200" spc="6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must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 spc="60">
                <a:latin typeface="Book Antiqua"/>
                <a:cs typeface="Book Antiqua"/>
              </a:rPr>
              <a:t>be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declared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to</a:t>
            </a:r>
            <a:r>
              <a:rPr dirty="0" sz="1200" spc="6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all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other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 spc="50">
                <a:latin typeface="Book Antiqua"/>
                <a:cs typeface="Book Antiqua"/>
              </a:rPr>
              <a:t>teams,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failure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to</a:t>
            </a:r>
            <a:r>
              <a:rPr dirty="0" sz="1200" spc="6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do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so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will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result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in</a:t>
            </a:r>
            <a:r>
              <a:rPr dirty="0" sz="1200" spc="6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a </a:t>
            </a:r>
            <a:r>
              <a:rPr dirty="0" sz="1200" spc="45">
                <a:latin typeface="Book Antiqua"/>
                <a:cs typeface="Book Antiqua"/>
              </a:rPr>
              <a:t>Punishment</a:t>
            </a:r>
            <a:r>
              <a:rPr dirty="0" sz="1200" spc="3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(see</a:t>
            </a:r>
            <a:r>
              <a:rPr dirty="0" sz="1200" spc="40">
                <a:latin typeface="Book Antiqua"/>
                <a:cs typeface="Book Antiqua"/>
              </a:rPr>
              <a:t> </a:t>
            </a:r>
            <a:r>
              <a:rPr dirty="0" sz="1200" spc="50">
                <a:latin typeface="Book Antiqua"/>
                <a:cs typeface="Book Antiqua"/>
              </a:rPr>
              <a:t>Punishments</a:t>
            </a:r>
            <a:r>
              <a:rPr dirty="0" sz="1200" spc="3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of</a:t>
            </a:r>
            <a:r>
              <a:rPr dirty="0" sz="1200" spc="40">
                <a:latin typeface="Book Antiqua"/>
                <a:cs typeface="Book Antiqua"/>
              </a:rPr>
              <a:t> </a:t>
            </a:r>
            <a:r>
              <a:rPr dirty="0" sz="1200" spc="45">
                <a:latin typeface="Book Antiqua"/>
                <a:cs typeface="Book Antiqua"/>
              </a:rPr>
              <a:t>objecting</a:t>
            </a:r>
            <a:r>
              <a:rPr dirty="0" sz="1200" spc="4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Powers</a:t>
            </a:r>
            <a:r>
              <a:rPr dirty="0" sz="1200" spc="35">
                <a:latin typeface="Book Antiqua"/>
                <a:cs typeface="Book Antiqua"/>
              </a:rPr>
              <a:t> </a:t>
            </a:r>
            <a:r>
              <a:rPr dirty="0" sz="1200" spc="-10">
                <a:latin typeface="Book Antiqua"/>
                <a:cs typeface="Book Antiqua"/>
              </a:rPr>
              <a:t>(PP))</a:t>
            </a:r>
            <a:endParaRPr sz="12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Book Antiqua"/>
              <a:cs typeface="Book Antiqua"/>
            </a:endParaRPr>
          </a:p>
          <a:p>
            <a:pPr marL="12700" marR="43815">
              <a:lnSpc>
                <a:spcPct val="137600"/>
              </a:lnSpc>
              <a:spcBef>
                <a:spcPts val="5"/>
              </a:spcBef>
            </a:pPr>
            <a:r>
              <a:rPr dirty="0" sz="1200" b="1">
                <a:latin typeface="Palatino Linotype"/>
                <a:cs typeface="Palatino Linotype"/>
              </a:rPr>
              <a:t>Article</a:t>
            </a:r>
            <a:r>
              <a:rPr dirty="0" sz="1200" spc="105" b="1">
                <a:latin typeface="Palatino Linotype"/>
                <a:cs typeface="Palatino Linotype"/>
              </a:rPr>
              <a:t> </a:t>
            </a:r>
            <a:r>
              <a:rPr dirty="0" sz="1200" spc="100" b="1">
                <a:latin typeface="Palatino Linotype"/>
                <a:cs typeface="Palatino Linotype"/>
              </a:rPr>
              <a:t>49:</a:t>
            </a:r>
            <a:r>
              <a:rPr dirty="0" sz="1200" spc="110" b="1">
                <a:latin typeface="Palatino Linotype"/>
                <a:cs typeface="Palatino Linotype"/>
              </a:rPr>
              <a:t> </a:t>
            </a:r>
            <a:r>
              <a:rPr dirty="0" sz="1200">
                <a:latin typeface="Book Antiqua"/>
                <a:cs typeface="Book Antiqua"/>
              </a:rPr>
              <a:t>Capiferation</a:t>
            </a:r>
            <a:r>
              <a:rPr dirty="0" sz="1200" spc="110">
                <a:latin typeface="Book Antiqua"/>
                <a:cs typeface="Book Antiqua"/>
              </a:rPr>
              <a:t> </a:t>
            </a:r>
            <a:r>
              <a:rPr dirty="0" sz="1200" spc="50">
                <a:latin typeface="Book Antiqua"/>
                <a:cs typeface="Book Antiqua"/>
              </a:rPr>
              <a:t>is</a:t>
            </a:r>
            <a:r>
              <a:rPr dirty="0" sz="1200" spc="110">
                <a:latin typeface="Book Antiqua"/>
                <a:cs typeface="Book Antiqua"/>
              </a:rPr>
              <a:t> </a:t>
            </a:r>
            <a:r>
              <a:rPr dirty="0" sz="1200" spc="-10">
                <a:latin typeface="Book Antiqua"/>
                <a:cs typeface="Book Antiqua"/>
              </a:rPr>
              <a:t>STRICTLY</a:t>
            </a:r>
            <a:r>
              <a:rPr dirty="0" sz="1200" spc="10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prohibited</a:t>
            </a:r>
            <a:r>
              <a:rPr dirty="0" sz="1200" spc="11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in</a:t>
            </a:r>
            <a:r>
              <a:rPr dirty="0" sz="1200" spc="11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the</a:t>
            </a:r>
            <a:r>
              <a:rPr dirty="0" sz="1200" spc="11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Capping</a:t>
            </a:r>
            <a:r>
              <a:rPr dirty="0" sz="1200" spc="11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[Bottle</a:t>
            </a:r>
            <a:r>
              <a:rPr dirty="0" sz="1200" spc="105">
                <a:latin typeface="Book Antiqua"/>
                <a:cs typeface="Book Antiqua"/>
              </a:rPr>
              <a:t> </a:t>
            </a:r>
            <a:r>
              <a:rPr dirty="0" sz="1200" spc="-25">
                <a:latin typeface="Book Antiqua"/>
                <a:cs typeface="Book Antiqua"/>
              </a:rPr>
              <a:t>Cap </a:t>
            </a:r>
            <a:r>
              <a:rPr dirty="0" sz="1200" spc="10">
                <a:latin typeface="Book Antiqua"/>
                <a:cs typeface="Book Antiqua"/>
              </a:rPr>
              <a:t>Collecting]</a:t>
            </a:r>
            <a:r>
              <a:rPr dirty="0" sz="1200" spc="12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Competition.</a:t>
            </a:r>
            <a:r>
              <a:rPr dirty="0" sz="1200" spc="12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Cap-Illegal</a:t>
            </a:r>
            <a:r>
              <a:rPr dirty="0" sz="1200" spc="12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caps,</a:t>
            </a:r>
            <a:r>
              <a:rPr dirty="0" sz="1200" spc="12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otherwise</a:t>
            </a:r>
            <a:r>
              <a:rPr dirty="0" sz="1200" spc="12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known</a:t>
            </a:r>
            <a:r>
              <a:rPr dirty="0" sz="1200" spc="125">
                <a:latin typeface="Book Antiqua"/>
                <a:cs typeface="Book Antiqua"/>
              </a:rPr>
              <a:t> </a:t>
            </a:r>
            <a:r>
              <a:rPr dirty="0" sz="1200" spc="65">
                <a:latin typeface="Book Antiqua"/>
                <a:cs typeface="Book Antiqua"/>
              </a:rPr>
              <a:t>as</a:t>
            </a:r>
            <a:r>
              <a:rPr dirty="0" sz="1200" spc="12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Capiferated-</a:t>
            </a:r>
            <a:r>
              <a:rPr dirty="0" sz="1200" spc="-10">
                <a:latin typeface="Book Antiqua"/>
                <a:cs typeface="Book Antiqua"/>
              </a:rPr>
              <a:t>Caps, </a:t>
            </a:r>
            <a:r>
              <a:rPr dirty="0" sz="1200" spc="50">
                <a:latin typeface="Book Antiqua"/>
                <a:cs typeface="Book Antiqua"/>
              </a:rPr>
              <a:t>Bad-</a:t>
            </a:r>
            <a:r>
              <a:rPr dirty="0" sz="1200">
                <a:latin typeface="Book Antiqua"/>
                <a:cs typeface="Book Antiqua"/>
              </a:rPr>
              <a:t>Caps,</a:t>
            </a:r>
            <a:r>
              <a:rPr dirty="0" sz="1200" spc="6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Crap-Caps,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Brokey-Caps,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or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 spc="55">
                <a:latin typeface="Book Antiqua"/>
                <a:cs typeface="Book Antiqua"/>
              </a:rPr>
              <a:t>Trash-</a:t>
            </a:r>
            <a:r>
              <a:rPr dirty="0" sz="1200">
                <a:latin typeface="Book Antiqua"/>
                <a:cs typeface="Book Antiqua"/>
              </a:rPr>
              <a:t>Caps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 spc="55">
                <a:latin typeface="Book Antiqua"/>
                <a:cs typeface="Book Antiqua"/>
              </a:rPr>
              <a:t>are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allowed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to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 spc="60">
                <a:latin typeface="Book Antiqua"/>
                <a:cs typeface="Book Antiqua"/>
              </a:rPr>
              <a:t>be </a:t>
            </a:r>
            <a:r>
              <a:rPr dirty="0" sz="1200" spc="-10">
                <a:latin typeface="Book Antiqua"/>
                <a:cs typeface="Book Antiqua"/>
              </a:rPr>
              <a:t>manufactured </a:t>
            </a:r>
            <a:r>
              <a:rPr dirty="0" sz="1200" spc="10">
                <a:latin typeface="Book Antiqua"/>
                <a:cs typeface="Book Antiqua"/>
              </a:rPr>
              <a:t>or</a:t>
            </a:r>
            <a:r>
              <a:rPr dirty="0" sz="1200" spc="2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used</a:t>
            </a:r>
            <a:r>
              <a:rPr dirty="0" sz="1200" spc="2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by</a:t>
            </a:r>
            <a:r>
              <a:rPr dirty="0" sz="1200" spc="20">
                <a:latin typeface="Book Antiqua"/>
                <a:cs typeface="Book Antiqua"/>
              </a:rPr>
              <a:t> </a:t>
            </a:r>
            <a:r>
              <a:rPr dirty="0" sz="1200" spc="50">
                <a:latin typeface="Book Antiqua"/>
                <a:cs typeface="Book Antiqua"/>
              </a:rPr>
              <a:t>a</a:t>
            </a:r>
            <a:r>
              <a:rPr dirty="0" sz="1200" spc="2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Capper</a:t>
            </a:r>
            <a:r>
              <a:rPr dirty="0" sz="1200" spc="2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[Bottle</a:t>
            </a:r>
            <a:r>
              <a:rPr dirty="0" sz="1200" spc="2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Cap</a:t>
            </a:r>
            <a:r>
              <a:rPr dirty="0" sz="1200" spc="2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Collector]</a:t>
            </a:r>
            <a:r>
              <a:rPr dirty="0" sz="1200" spc="25">
                <a:latin typeface="Book Antiqua"/>
                <a:cs typeface="Book Antiqua"/>
              </a:rPr>
              <a:t> </a:t>
            </a:r>
            <a:r>
              <a:rPr dirty="0" sz="1200" spc="65">
                <a:latin typeface="Book Antiqua"/>
                <a:cs typeface="Book Antiqua"/>
              </a:rPr>
              <a:t>as</a:t>
            </a:r>
            <a:r>
              <a:rPr dirty="0" sz="1200" spc="2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long</a:t>
            </a:r>
            <a:r>
              <a:rPr dirty="0" sz="1200" spc="25">
                <a:latin typeface="Book Antiqua"/>
                <a:cs typeface="Book Antiqua"/>
              </a:rPr>
              <a:t> </a:t>
            </a:r>
            <a:r>
              <a:rPr dirty="0" sz="1200" spc="65">
                <a:latin typeface="Book Antiqua"/>
                <a:cs typeface="Book Antiqua"/>
              </a:rPr>
              <a:t>as</a:t>
            </a:r>
            <a:r>
              <a:rPr dirty="0" sz="1200" spc="2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it</a:t>
            </a:r>
            <a:r>
              <a:rPr dirty="0" sz="1200" spc="25">
                <a:latin typeface="Book Antiqua"/>
                <a:cs typeface="Book Antiqua"/>
              </a:rPr>
              <a:t> </a:t>
            </a:r>
            <a:r>
              <a:rPr dirty="0" sz="1200" spc="50">
                <a:latin typeface="Book Antiqua"/>
                <a:cs typeface="Book Antiqua"/>
              </a:rPr>
              <a:t>is</a:t>
            </a:r>
            <a:r>
              <a:rPr dirty="0" sz="1200" spc="2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not</a:t>
            </a:r>
            <a:r>
              <a:rPr dirty="0" sz="1200" spc="2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intended</a:t>
            </a:r>
            <a:r>
              <a:rPr dirty="0" sz="1200" spc="2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for</a:t>
            </a:r>
            <a:r>
              <a:rPr dirty="0" sz="1200" spc="20">
                <a:latin typeface="Book Antiqua"/>
                <a:cs typeface="Book Antiqua"/>
              </a:rPr>
              <a:t> </a:t>
            </a:r>
            <a:r>
              <a:rPr dirty="0" sz="1200" spc="55">
                <a:latin typeface="Book Antiqua"/>
                <a:cs typeface="Book Antiqua"/>
              </a:rPr>
              <a:t>cap-</a:t>
            </a:r>
            <a:r>
              <a:rPr dirty="0" sz="1200" spc="-10">
                <a:latin typeface="Book Antiqua"/>
                <a:cs typeface="Book Antiqua"/>
              </a:rPr>
              <a:t>legal </a:t>
            </a:r>
            <a:r>
              <a:rPr dirty="0" sz="1200" spc="20">
                <a:latin typeface="Book Antiqua"/>
                <a:cs typeface="Book Antiqua"/>
              </a:rPr>
              <a:t>purposes</a:t>
            </a:r>
            <a:r>
              <a:rPr dirty="0" sz="1200" spc="45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and</a:t>
            </a:r>
            <a:r>
              <a:rPr dirty="0" sz="1200" spc="50">
                <a:latin typeface="Book Antiqua"/>
                <a:cs typeface="Book Antiqua"/>
              </a:rPr>
              <a:t> is </a:t>
            </a:r>
            <a:r>
              <a:rPr dirty="0" sz="1200" spc="20">
                <a:latin typeface="Book Antiqua"/>
                <a:cs typeface="Book Antiqua"/>
              </a:rPr>
              <a:t>not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used</a:t>
            </a:r>
            <a:r>
              <a:rPr dirty="0" sz="1200" spc="45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in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the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competition,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for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example,</a:t>
            </a:r>
            <a:r>
              <a:rPr dirty="0" sz="1200" spc="45">
                <a:latin typeface="Book Antiqua"/>
                <a:cs typeface="Book Antiqua"/>
              </a:rPr>
              <a:t> </a:t>
            </a:r>
            <a:r>
              <a:rPr dirty="0" sz="1200" spc="65">
                <a:latin typeface="Book Antiqua"/>
                <a:cs typeface="Book Antiqua"/>
              </a:rPr>
              <a:t>as</a:t>
            </a:r>
            <a:r>
              <a:rPr dirty="0" sz="1200" spc="50">
                <a:latin typeface="Book Antiqua"/>
                <a:cs typeface="Book Antiqua"/>
              </a:rPr>
              <a:t> a </a:t>
            </a:r>
            <a:r>
              <a:rPr dirty="0" sz="1200" spc="-10">
                <a:latin typeface="Book Antiqua"/>
                <a:cs typeface="Book Antiqua"/>
              </a:rPr>
              <a:t>commemorative</a:t>
            </a:r>
            <a:r>
              <a:rPr dirty="0" sz="1200" spc="500">
                <a:latin typeface="Book Antiqua"/>
                <a:cs typeface="Book Antiqua"/>
              </a:rPr>
              <a:t> </a:t>
            </a:r>
            <a:r>
              <a:rPr dirty="0" sz="1200" spc="-10">
                <a:latin typeface="Book Antiqua"/>
                <a:cs typeface="Book Antiqua"/>
              </a:rPr>
              <a:t>item.</a:t>
            </a:r>
            <a:endParaRPr sz="12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Palatino Linotype"/>
                <a:cs typeface="Palatino Linotype"/>
              </a:rPr>
              <a:t>Article</a:t>
            </a:r>
            <a:r>
              <a:rPr dirty="0" sz="1200" spc="100" b="1">
                <a:latin typeface="Palatino Linotype"/>
                <a:cs typeface="Palatino Linotype"/>
              </a:rPr>
              <a:t> 50:</a:t>
            </a:r>
            <a:r>
              <a:rPr dirty="0" sz="1200" spc="105" b="1">
                <a:latin typeface="Palatino Linotype"/>
                <a:cs typeface="Palatino Linotype"/>
              </a:rPr>
              <a:t> </a:t>
            </a:r>
            <a:r>
              <a:rPr dirty="0" sz="1200">
                <a:latin typeface="Book Antiqua"/>
                <a:cs typeface="Book Antiqua"/>
              </a:rPr>
              <a:t>Caps</a:t>
            </a:r>
            <a:r>
              <a:rPr dirty="0" sz="1200" spc="10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Capiferated</a:t>
            </a:r>
            <a:r>
              <a:rPr dirty="0" sz="1200" spc="10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before</a:t>
            </a:r>
            <a:r>
              <a:rPr dirty="0" sz="1200" spc="10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the</a:t>
            </a:r>
            <a:r>
              <a:rPr dirty="0" sz="1200" spc="10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first</a:t>
            </a:r>
            <a:r>
              <a:rPr dirty="0" sz="1200" spc="10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formal</a:t>
            </a:r>
            <a:r>
              <a:rPr dirty="0" sz="1200" spc="10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TOS</a:t>
            </a:r>
            <a:r>
              <a:rPr dirty="0" sz="1200" spc="105">
                <a:latin typeface="Book Antiqua"/>
                <a:cs typeface="Book Antiqua"/>
              </a:rPr>
              <a:t> </a:t>
            </a:r>
            <a:r>
              <a:rPr dirty="0" sz="1200" spc="55">
                <a:latin typeface="Book Antiqua"/>
                <a:cs typeface="Book Antiqua"/>
              </a:rPr>
              <a:t>release</a:t>
            </a:r>
            <a:r>
              <a:rPr dirty="0" sz="1200" spc="100">
                <a:latin typeface="Book Antiqua"/>
                <a:cs typeface="Book Antiqua"/>
              </a:rPr>
              <a:t> </a:t>
            </a:r>
            <a:r>
              <a:rPr dirty="0" sz="1200" spc="90" b="1">
                <a:latin typeface="Palatino Linotype"/>
                <a:cs typeface="Palatino Linotype"/>
              </a:rPr>
              <a:t>are</a:t>
            </a:r>
            <a:r>
              <a:rPr dirty="0" sz="1200" spc="105" b="1">
                <a:latin typeface="Palatino Linotype"/>
                <a:cs typeface="Palatino Linotype"/>
              </a:rPr>
              <a:t> </a:t>
            </a:r>
            <a:r>
              <a:rPr dirty="0" sz="1200" spc="55">
                <a:latin typeface="Book Antiqua"/>
                <a:cs typeface="Book Antiqua"/>
              </a:rPr>
              <a:t>cap-</a:t>
            </a:r>
            <a:r>
              <a:rPr dirty="0" sz="1200" spc="-10">
                <a:latin typeface="Book Antiqua"/>
                <a:cs typeface="Book Antiqua"/>
              </a:rPr>
              <a:t>legal.</a:t>
            </a:r>
            <a:endParaRPr sz="12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Palatino Linotype"/>
                <a:cs typeface="Palatino Linotype"/>
              </a:rPr>
              <a:t>Article</a:t>
            </a:r>
            <a:r>
              <a:rPr dirty="0" sz="1200" spc="45" b="1">
                <a:latin typeface="Palatino Linotype"/>
                <a:cs typeface="Palatino Linotype"/>
              </a:rPr>
              <a:t> </a:t>
            </a:r>
            <a:r>
              <a:rPr dirty="0" sz="1200" spc="100" b="1">
                <a:latin typeface="Palatino Linotype"/>
                <a:cs typeface="Palatino Linotype"/>
              </a:rPr>
              <a:t>51:</a:t>
            </a:r>
            <a:r>
              <a:rPr dirty="0" sz="1200" spc="50" b="1">
                <a:latin typeface="Palatino Linotype"/>
                <a:cs typeface="Palatino Linotype"/>
              </a:rPr>
              <a:t> </a:t>
            </a:r>
            <a:r>
              <a:rPr dirty="0" sz="1200" spc="50">
                <a:latin typeface="Book Antiqua"/>
                <a:cs typeface="Book Antiqua"/>
              </a:rPr>
              <a:t>The </a:t>
            </a:r>
            <a:r>
              <a:rPr dirty="0" sz="1200">
                <a:latin typeface="Book Antiqua"/>
                <a:cs typeface="Book Antiqua"/>
              </a:rPr>
              <a:t>formal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TOS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 spc="55">
                <a:latin typeface="Book Antiqua"/>
                <a:cs typeface="Book Antiqua"/>
              </a:rPr>
              <a:t>release</a:t>
            </a:r>
            <a:r>
              <a:rPr dirty="0" sz="1200" spc="50">
                <a:latin typeface="Book Antiqua"/>
                <a:cs typeface="Book Antiqua"/>
              </a:rPr>
              <a:t> is </a:t>
            </a:r>
            <a:r>
              <a:rPr dirty="0" sz="1200">
                <a:latin typeface="Book Antiqua"/>
                <a:cs typeface="Book Antiqua"/>
              </a:rPr>
              <a:t>agreed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to</a:t>
            </a:r>
            <a:r>
              <a:rPr dirty="0" sz="1200" spc="45">
                <a:latin typeface="Book Antiqua"/>
                <a:cs typeface="Book Antiqua"/>
              </a:rPr>
              <a:t> </a:t>
            </a:r>
            <a:r>
              <a:rPr dirty="0" sz="1200" spc="60">
                <a:latin typeface="Book Antiqua"/>
                <a:cs typeface="Book Antiqua"/>
              </a:rPr>
              <a:t>be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the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 spc="65">
                <a:latin typeface="Book Antiqua"/>
                <a:cs typeface="Book Antiqua"/>
              </a:rPr>
              <a:t>8th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of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March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 spc="120">
                <a:latin typeface="Book Antiqua"/>
                <a:cs typeface="Book Antiqua"/>
              </a:rPr>
              <a:t>2023</a:t>
            </a:r>
            <a:r>
              <a:rPr dirty="0" sz="1200" spc="50">
                <a:latin typeface="Book Antiqua"/>
                <a:cs typeface="Book Antiqua"/>
              </a:rPr>
              <a:t> </a:t>
            </a:r>
            <a:r>
              <a:rPr dirty="0" sz="1200" spc="-20">
                <a:latin typeface="Book Antiqua"/>
                <a:cs typeface="Book Antiqua"/>
              </a:rPr>
              <a:t>A.D.</a:t>
            </a:r>
            <a:endParaRPr sz="12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700" y="934084"/>
            <a:ext cx="5842000" cy="415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60">
                <a:latin typeface="Book Antiqua"/>
                <a:cs typeface="Book Antiqua"/>
              </a:rPr>
              <a:t>Requirements</a:t>
            </a:r>
            <a:r>
              <a:rPr dirty="0" sz="1700" spc="75">
                <a:latin typeface="Book Antiqua"/>
                <a:cs typeface="Book Antiqua"/>
              </a:rPr>
              <a:t> </a:t>
            </a:r>
            <a:r>
              <a:rPr dirty="0" sz="1700">
                <a:latin typeface="Book Antiqua"/>
                <a:cs typeface="Book Antiqua"/>
              </a:rPr>
              <a:t>for</a:t>
            </a:r>
            <a:r>
              <a:rPr dirty="0" sz="1700" spc="75">
                <a:latin typeface="Book Antiqua"/>
                <a:cs typeface="Book Antiqua"/>
              </a:rPr>
              <a:t> </a:t>
            </a:r>
            <a:r>
              <a:rPr dirty="0" sz="1700">
                <a:latin typeface="Book Antiqua"/>
                <a:cs typeface="Book Antiqua"/>
              </a:rPr>
              <a:t>Capship</a:t>
            </a:r>
            <a:r>
              <a:rPr dirty="0" sz="1700" spc="75">
                <a:latin typeface="Book Antiqua"/>
                <a:cs typeface="Book Antiqua"/>
              </a:rPr>
              <a:t> </a:t>
            </a:r>
            <a:r>
              <a:rPr dirty="0" sz="1700">
                <a:latin typeface="Book Antiqua"/>
                <a:cs typeface="Book Antiqua"/>
              </a:rPr>
              <a:t>for</a:t>
            </a:r>
            <a:r>
              <a:rPr dirty="0" sz="1700" spc="75">
                <a:latin typeface="Book Antiqua"/>
                <a:cs typeface="Book Antiqua"/>
              </a:rPr>
              <a:t> </a:t>
            </a:r>
            <a:r>
              <a:rPr dirty="0" sz="1700">
                <a:latin typeface="Book Antiqua"/>
                <a:cs typeface="Book Antiqua"/>
              </a:rPr>
              <a:t>any</a:t>
            </a:r>
            <a:r>
              <a:rPr dirty="0" sz="1700" spc="80">
                <a:latin typeface="Book Antiqua"/>
                <a:cs typeface="Book Antiqua"/>
              </a:rPr>
              <a:t> </a:t>
            </a:r>
            <a:r>
              <a:rPr dirty="0" sz="1700">
                <a:latin typeface="Book Antiqua"/>
                <a:cs typeface="Book Antiqua"/>
              </a:rPr>
              <a:t>Cap-Legal</a:t>
            </a:r>
            <a:r>
              <a:rPr dirty="0" sz="1700" spc="75">
                <a:latin typeface="Book Antiqua"/>
                <a:cs typeface="Book Antiqua"/>
              </a:rPr>
              <a:t> </a:t>
            </a:r>
            <a:r>
              <a:rPr dirty="0" sz="1700" spc="-20">
                <a:latin typeface="Book Antiqua"/>
                <a:cs typeface="Book Antiqua"/>
              </a:rPr>
              <a:t>Cap:</a:t>
            </a:r>
            <a:endParaRPr sz="1700">
              <a:latin typeface="Book Antiqua"/>
              <a:cs typeface="Book Antiqua"/>
            </a:endParaRPr>
          </a:p>
          <a:p>
            <a:pPr marL="469900" marR="118745" indent="-228600">
              <a:lnSpc>
                <a:spcPct val="137600"/>
              </a:lnSpc>
              <a:spcBef>
                <a:spcPts val="750"/>
              </a:spcBef>
              <a:buFont typeface="Arial"/>
              <a:buChar char="●"/>
              <a:tabLst>
                <a:tab pos="469900" algn="l"/>
              </a:tabLst>
            </a:pPr>
            <a:r>
              <a:rPr dirty="0" sz="1200" b="1">
                <a:latin typeface="Palatino Linotype"/>
                <a:cs typeface="Palatino Linotype"/>
              </a:rPr>
              <a:t>Article</a:t>
            </a:r>
            <a:r>
              <a:rPr dirty="0" sz="1200" spc="55" b="1">
                <a:latin typeface="Palatino Linotype"/>
                <a:cs typeface="Palatino Linotype"/>
              </a:rPr>
              <a:t> </a:t>
            </a:r>
            <a:r>
              <a:rPr dirty="0" sz="1200" spc="100" b="1">
                <a:latin typeface="Palatino Linotype"/>
                <a:cs typeface="Palatino Linotype"/>
              </a:rPr>
              <a:t>51:</a:t>
            </a:r>
            <a:r>
              <a:rPr dirty="0" sz="1200" spc="60" b="1">
                <a:latin typeface="Palatino Linotype"/>
                <a:cs typeface="Palatino Linotype"/>
              </a:rPr>
              <a:t> </a:t>
            </a:r>
            <a:r>
              <a:rPr dirty="0" sz="1200">
                <a:latin typeface="Book Antiqua"/>
                <a:cs typeface="Book Antiqua"/>
              </a:rPr>
              <a:t>Must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not</a:t>
            </a:r>
            <a:r>
              <a:rPr dirty="0" sz="1200" spc="60">
                <a:latin typeface="Book Antiqua"/>
                <a:cs typeface="Book Antiqua"/>
              </a:rPr>
              <a:t> be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 spc="50">
                <a:latin typeface="Book Antiqua"/>
                <a:cs typeface="Book Antiqua"/>
              </a:rPr>
              <a:t>a</a:t>
            </a:r>
            <a:r>
              <a:rPr dirty="0" sz="1200" spc="6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foil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or</a:t>
            </a:r>
            <a:r>
              <a:rPr dirty="0" sz="1200" spc="6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wrapper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e.g.</a:t>
            </a:r>
            <a:r>
              <a:rPr dirty="0" sz="1200" spc="6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on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most</a:t>
            </a:r>
            <a:r>
              <a:rPr dirty="0" sz="1200" spc="6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yogurt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 spc="50">
                <a:latin typeface="Book Antiqua"/>
                <a:cs typeface="Book Antiqua"/>
              </a:rPr>
              <a:t>containers</a:t>
            </a:r>
            <a:r>
              <a:rPr dirty="0" sz="1200" spc="60">
                <a:latin typeface="Book Antiqua"/>
                <a:cs typeface="Book Antiqua"/>
              </a:rPr>
              <a:t> </a:t>
            </a:r>
            <a:r>
              <a:rPr dirty="0" sz="1200" spc="-25">
                <a:latin typeface="Book Antiqua"/>
                <a:cs typeface="Book Antiqua"/>
              </a:rPr>
              <a:t>or </a:t>
            </a:r>
            <a:r>
              <a:rPr dirty="0" sz="1200" spc="35">
                <a:latin typeface="Book Antiqua"/>
                <a:cs typeface="Book Antiqua"/>
              </a:rPr>
              <a:t>similar</a:t>
            </a:r>
            <a:endParaRPr sz="1200">
              <a:latin typeface="Book Antiqua"/>
              <a:cs typeface="Book Antiqua"/>
            </a:endParaRPr>
          </a:p>
          <a:p>
            <a:pPr marL="469265" indent="-227965">
              <a:lnSpc>
                <a:spcPct val="100000"/>
              </a:lnSpc>
              <a:spcBef>
                <a:spcPts val="540"/>
              </a:spcBef>
              <a:buFont typeface="Arial"/>
              <a:buChar char="●"/>
              <a:tabLst>
                <a:tab pos="469265" algn="l"/>
              </a:tabLst>
            </a:pPr>
            <a:r>
              <a:rPr dirty="0" sz="1200" b="1">
                <a:latin typeface="Palatino Linotype"/>
                <a:cs typeface="Palatino Linotype"/>
              </a:rPr>
              <a:t>Article</a:t>
            </a:r>
            <a:r>
              <a:rPr dirty="0" sz="1200" spc="150" b="1">
                <a:latin typeface="Palatino Linotype"/>
                <a:cs typeface="Palatino Linotype"/>
              </a:rPr>
              <a:t> </a:t>
            </a:r>
            <a:r>
              <a:rPr dirty="0" sz="1200" spc="100" b="1">
                <a:latin typeface="Palatino Linotype"/>
                <a:cs typeface="Palatino Linotype"/>
              </a:rPr>
              <a:t>52:</a:t>
            </a:r>
            <a:r>
              <a:rPr dirty="0" sz="1200" spc="150" b="1">
                <a:latin typeface="Palatino Linotype"/>
                <a:cs typeface="Palatino Linotype"/>
              </a:rPr>
              <a:t> </a:t>
            </a:r>
            <a:r>
              <a:rPr dirty="0" sz="1200">
                <a:latin typeface="Book Antiqua"/>
                <a:cs typeface="Book Antiqua"/>
              </a:rPr>
              <a:t>Must</a:t>
            </a:r>
            <a:r>
              <a:rPr dirty="0" sz="1200" spc="15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not</a:t>
            </a:r>
            <a:r>
              <a:rPr dirty="0" sz="1200" spc="150">
                <a:latin typeface="Book Antiqua"/>
                <a:cs typeface="Book Antiqua"/>
              </a:rPr>
              <a:t> </a:t>
            </a:r>
            <a:r>
              <a:rPr dirty="0" sz="1200" spc="60">
                <a:latin typeface="Book Antiqua"/>
                <a:cs typeface="Book Antiqua"/>
              </a:rPr>
              <a:t>be</a:t>
            </a:r>
            <a:r>
              <a:rPr dirty="0" sz="1200" spc="15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manufactured</a:t>
            </a:r>
            <a:r>
              <a:rPr dirty="0" sz="1200" spc="15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for</a:t>
            </a:r>
            <a:r>
              <a:rPr dirty="0" sz="1200" spc="150">
                <a:latin typeface="Book Antiqua"/>
                <a:cs typeface="Book Antiqua"/>
              </a:rPr>
              <a:t> </a:t>
            </a:r>
            <a:r>
              <a:rPr dirty="0" sz="1200" spc="55">
                <a:latin typeface="Book Antiqua"/>
                <a:cs typeface="Book Antiqua"/>
              </a:rPr>
              <a:t>cap-</a:t>
            </a:r>
            <a:r>
              <a:rPr dirty="0" sz="1200">
                <a:latin typeface="Book Antiqua"/>
                <a:cs typeface="Book Antiqua"/>
              </a:rPr>
              <a:t>legal</a:t>
            </a:r>
            <a:r>
              <a:rPr dirty="0" sz="1200" spc="15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competition</a:t>
            </a:r>
            <a:r>
              <a:rPr dirty="0" sz="1200" spc="150">
                <a:latin typeface="Book Antiqua"/>
                <a:cs typeface="Book Antiqua"/>
              </a:rPr>
              <a:t> </a:t>
            </a:r>
            <a:r>
              <a:rPr dirty="0" sz="1200" spc="-10">
                <a:latin typeface="Book Antiqua"/>
                <a:cs typeface="Book Antiqua"/>
              </a:rPr>
              <a:t>purposes</a:t>
            </a:r>
            <a:endParaRPr sz="1200">
              <a:latin typeface="Book Antiqua"/>
              <a:cs typeface="Book Antiqua"/>
            </a:endParaRPr>
          </a:p>
          <a:p>
            <a:pPr marL="469900" marR="153670" indent="-228600">
              <a:lnSpc>
                <a:spcPct val="137600"/>
              </a:lnSpc>
              <a:buFont typeface="Arial"/>
              <a:buChar char="●"/>
              <a:tabLst>
                <a:tab pos="469900" algn="l"/>
              </a:tabLst>
            </a:pPr>
            <a:r>
              <a:rPr dirty="0" sz="1200" b="1">
                <a:latin typeface="Palatino Linotype"/>
                <a:cs typeface="Palatino Linotype"/>
              </a:rPr>
              <a:t>Article</a:t>
            </a:r>
            <a:r>
              <a:rPr dirty="0" sz="1200" spc="75" b="1">
                <a:latin typeface="Palatino Linotype"/>
                <a:cs typeface="Palatino Linotype"/>
              </a:rPr>
              <a:t> </a:t>
            </a:r>
            <a:r>
              <a:rPr dirty="0" sz="1200" spc="100" b="1">
                <a:latin typeface="Palatino Linotype"/>
                <a:cs typeface="Palatino Linotype"/>
              </a:rPr>
              <a:t>53:</a:t>
            </a:r>
            <a:r>
              <a:rPr dirty="0" sz="1200" spc="80" b="1">
                <a:latin typeface="Palatino Linotype"/>
                <a:cs typeface="Palatino Linotype"/>
              </a:rPr>
              <a:t> </a:t>
            </a:r>
            <a:r>
              <a:rPr dirty="0" sz="1200">
                <a:latin typeface="Book Antiqua"/>
                <a:cs typeface="Book Antiqua"/>
              </a:rPr>
              <a:t>Must</a:t>
            </a:r>
            <a:r>
              <a:rPr dirty="0" sz="1200" spc="8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not</a:t>
            </a:r>
            <a:r>
              <a:rPr dirty="0" sz="1200" spc="80">
                <a:latin typeface="Book Antiqua"/>
                <a:cs typeface="Book Antiqua"/>
              </a:rPr>
              <a:t> </a:t>
            </a:r>
            <a:r>
              <a:rPr dirty="0" sz="1200" spc="60">
                <a:latin typeface="Book Antiqua"/>
                <a:cs typeface="Book Antiqua"/>
              </a:rPr>
              <a:t>be</a:t>
            </a:r>
            <a:r>
              <a:rPr dirty="0" sz="1200" spc="8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manufactured</a:t>
            </a:r>
            <a:r>
              <a:rPr dirty="0" sz="1200" spc="8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by</a:t>
            </a:r>
            <a:r>
              <a:rPr dirty="0" sz="1200" spc="80">
                <a:latin typeface="Book Antiqua"/>
                <a:cs typeface="Book Antiqua"/>
              </a:rPr>
              <a:t> </a:t>
            </a:r>
            <a:r>
              <a:rPr dirty="0" sz="1200" spc="50">
                <a:latin typeface="Book Antiqua"/>
                <a:cs typeface="Book Antiqua"/>
              </a:rPr>
              <a:t>a</a:t>
            </a:r>
            <a:r>
              <a:rPr dirty="0" sz="1200" spc="8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Capper</a:t>
            </a:r>
            <a:r>
              <a:rPr dirty="0" sz="1200" spc="8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or</a:t>
            </a:r>
            <a:r>
              <a:rPr dirty="0" sz="1200" spc="80">
                <a:latin typeface="Book Antiqua"/>
                <a:cs typeface="Book Antiqua"/>
              </a:rPr>
              <a:t> </a:t>
            </a:r>
            <a:r>
              <a:rPr dirty="0" sz="1200" spc="50">
                <a:latin typeface="Book Antiqua"/>
                <a:cs typeface="Book Antiqua"/>
              </a:rPr>
              <a:t>someone</a:t>
            </a:r>
            <a:r>
              <a:rPr dirty="0" sz="1200" spc="8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in</a:t>
            </a:r>
            <a:r>
              <a:rPr dirty="0" sz="1200" spc="80">
                <a:latin typeface="Book Antiqua"/>
                <a:cs typeface="Book Antiqua"/>
              </a:rPr>
              <a:t> </a:t>
            </a:r>
            <a:r>
              <a:rPr dirty="0" sz="1200" spc="40">
                <a:latin typeface="Book Antiqua"/>
                <a:cs typeface="Book Antiqua"/>
              </a:rPr>
              <a:t>contact </a:t>
            </a:r>
            <a:r>
              <a:rPr dirty="0" sz="1200">
                <a:latin typeface="Book Antiqua"/>
                <a:cs typeface="Book Antiqua"/>
              </a:rPr>
              <a:t>with</a:t>
            </a:r>
            <a:r>
              <a:rPr dirty="0" sz="1200" spc="-5">
                <a:latin typeface="Book Antiqua"/>
                <a:cs typeface="Book Antiqua"/>
              </a:rPr>
              <a:t> </a:t>
            </a:r>
            <a:r>
              <a:rPr dirty="0" sz="1200" spc="50">
                <a:latin typeface="Book Antiqua"/>
                <a:cs typeface="Book Antiqua"/>
              </a:rPr>
              <a:t>a</a:t>
            </a:r>
            <a:r>
              <a:rPr dirty="0" sz="1200" spc="-5">
                <a:latin typeface="Book Antiqua"/>
                <a:cs typeface="Book Antiqua"/>
              </a:rPr>
              <a:t> </a:t>
            </a:r>
            <a:r>
              <a:rPr dirty="0" sz="1200" spc="-10">
                <a:latin typeface="Book Antiqua"/>
                <a:cs typeface="Book Antiqua"/>
              </a:rPr>
              <a:t>Capper</a:t>
            </a:r>
            <a:endParaRPr sz="1200">
              <a:latin typeface="Book Antiqua"/>
              <a:cs typeface="Book Antiqua"/>
            </a:endParaRPr>
          </a:p>
          <a:p>
            <a:pPr marL="469900" marR="358140" indent="-228600">
              <a:lnSpc>
                <a:spcPct val="137600"/>
              </a:lnSpc>
              <a:buFont typeface="Arial"/>
              <a:buChar char="●"/>
              <a:tabLst>
                <a:tab pos="469900" algn="l"/>
              </a:tabLst>
            </a:pPr>
            <a:r>
              <a:rPr dirty="0" sz="1200" spc="20" b="1">
                <a:latin typeface="Palatino Linotype"/>
                <a:cs typeface="Palatino Linotype"/>
              </a:rPr>
              <a:t>Article</a:t>
            </a:r>
            <a:r>
              <a:rPr dirty="0" sz="1200" spc="25" b="1">
                <a:latin typeface="Palatino Linotype"/>
                <a:cs typeface="Palatino Linotype"/>
              </a:rPr>
              <a:t> </a:t>
            </a:r>
            <a:r>
              <a:rPr dirty="0" sz="1200" spc="100" b="1">
                <a:latin typeface="Palatino Linotype"/>
                <a:cs typeface="Palatino Linotype"/>
              </a:rPr>
              <a:t>54:</a:t>
            </a:r>
            <a:r>
              <a:rPr dirty="0" sz="1200" spc="30" b="1">
                <a:latin typeface="Palatino Linotype"/>
                <a:cs typeface="Palatino Linotype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Must</a:t>
            </a:r>
            <a:r>
              <a:rPr dirty="0" sz="1200" spc="30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not</a:t>
            </a:r>
            <a:r>
              <a:rPr dirty="0" sz="1200" spc="30">
                <a:latin typeface="Book Antiqua"/>
                <a:cs typeface="Book Antiqua"/>
              </a:rPr>
              <a:t> </a:t>
            </a:r>
            <a:r>
              <a:rPr dirty="0" sz="1200" spc="60">
                <a:latin typeface="Book Antiqua"/>
                <a:cs typeface="Book Antiqua"/>
              </a:rPr>
              <a:t>be</a:t>
            </a:r>
            <a:r>
              <a:rPr dirty="0" sz="1200" spc="30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Capiferated</a:t>
            </a:r>
            <a:r>
              <a:rPr dirty="0" sz="1200" spc="30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by</a:t>
            </a:r>
            <a:r>
              <a:rPr dirty="0" sz="1200" spc="30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anyone</a:t>
            </a:r>
            <a:r>
              <a:rPr dirty="0" sz="1200" spc="30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in</a:t>
            </a:r>
            <a:r>
              <a:rPr dirty="0" sz="1200" spc="30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the</a:t>
            </a:r>
            <a:r>
              <a:rPr dirty="0" sz="1200" spc="30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competition</a:t>
            </a:r>
            <a:r>
              <a:rPr dirty="0" sz="1200" spc="30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or</a:t>
            </a:r>
            <a:r>
              <a:rPr dirty="0" sz="1200" spc="30">
                <a:latin typeface="Book Antiqua"/>
                <a:cs typeface="Book Antiqua"/>
              </a:rPr>
              <a:t> </a:t>
            </a:r>
            <a:r>
              <a:rPr dirty="0" sz="1200" spc="-25">
                <a:latin typeface="Book Antiqua"/>
                <a:cs typeface="Book Antiqua"/>
              </a:rPr>
              <a:t>in </a:t>
            </a:r>
            <a:r>
              <a:rPr dirty="0" sz="1200" spc="50">
                <a:latin typeface="Book Antiqua"/>
                <a:cs typeface="Book Antiqua"/>
              </a:rPr>
              <a:t>contact</a:t>
            </a:r>
            <a:r>
              <a:rPr dirty="0" sz="1200" spc="7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with</a:t>
            </a:r>
            <a:r>
              <a:rPr dirty="0" sz="1200" spc="7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anyone</a:t>
            </a:r>
            <a:r>
              <a:rPr dirty="0" sz="1200" spc="7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in</a:t>
            </a:r>
            <a:r>
              <a:rPr dirty="0" sz="1200" spc="7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the</a:t>
            </a:r>
            <a:r>
              <a:rPr dirty="0" sz="1200" spc="70">
                <a:latin typeface="Book Antiqua"/>
                <a:cs typeface="Book Antiqua"/>
              </a:rPr>
              <a:t> </a:t>
            </a:r>
            <a:r>
              <a:rPr dirty="0" sz="1200" spc="-10">
                <a:latin typeface="Book Antiqua"/>
                <a:cs typeface="Book Antiqua"/>
              </a:rPr>
              <a:t>competition</a:t>
            </a:r>
            <a:endParaRPr sz="1200">
              <a:latin typeface="Book Antiqua"/>
              <a:cs typeface="Book Antiqua"/>
            </a:endParaRPr>
          </a:p>
          <a:p>
            <a:pPr marL="469900" marR="5080" indent="-228600">
              <a:lnSpc>
                <a:spcPct val="137600"/>
              </a:lnSpc>
              <a:buFont typeface="Arial"/>
              <a:buChar char="●"/>
              <a:tabLst>
                <a:tab pos="469900" algn="l"/>
              </a:tabLst>
            </a:pPr>
            <a:r>
              <a:rPr dirty="0" sz="1200" spc="10" b="1">
                <a:latin typeface="Palatino Linotype"/>
                <a:cs typeface="Palatino Linotype"/>
              </a:rPr>
              <a:t>Article</a:t>
            </a:r>
            <a:r>
              <a:rPr dirty="0" sz="1200" spc="60" b="1">
                <a:latin typeface="Palatino Linotype"/>
                <a:cs typeface="Palatino Linotype"/>
              </a:rPr>
              <a:t> </a:t>
            </a:r>
            <a:r>
              <a:rPr dirty="0" sz="1200" spc="100" b="1">
                <a:latin typeface="Palatino Linotype"/>
                <a:cs typeface="Palatino Linotype"/>
              </a:rPr>
              <a:t>55:</a:t>
            </a:r>
            <a:r>
              <a:rPr dirty="0" sz="1200" spc="65" b="1">
                <a:latin typeface="Palatino Linotype"/>
                <a:cs typeface="Palatino Linotype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Must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not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 spc="60">
                <a:latin typeface="Book Antiqua"/>
                <a:cs typeface="Book Antiqua"/>
              </a:rPr>
              <a:t>be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broken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that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would</a:t>
            </a:r>
            <a:r>
              <a:rPr dirty="0" sz="1200" spc="6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hinder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its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 spc="50">
                <a:latin typeface="Book Antiqua"/>
                <a:cs typeface="Book Antiqua"/>
              </a:rPr>
              <a:t>use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in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its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intended</a:t>
            </a:r>
            <a:r>
              <a:rPr dirty="0" sz="1200" spc="65">
                <a:latin typeface="Book Antiqua"/>
                <a:cs typeface="Book Antiqua"/>
              </a:rPr>
              <a:t> </a:t>
            </a:r>
            <a:r>
              <a:rPr dirty="0" sz="1200" spc="25">
                <a:latin typeface="Book Antiqua"/>
                <a:cs typeface="Book Antiqua"/>
              </a:rPr>
              <a:t>use </a:t>
            </a:r>
            <a:r>
              <a:rPr dirty="0" sz="1200" spc="65">
                <a:latin typeface="Book Antiqua"/>
                <a:cs typeface="Book Antiqua"/>
              </a:rPr>
              <a:t>case</a:t>
            </a:r>
            <a:r>
              <a:rPr dirty="0" sz="1200" spc="7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in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any</a:t>
            </a:r>
            <a:r>
              <a:rPr dirty="0" sz="1200" spc="7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meaningful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 spc="-25">
                <a:latin typeface="Book Antiqua"/>
                <a:cs typeface="Book Antiqua"/>
              </a:rPr>
              <a:t>way</a:t>
            </a:r>
            <a:endParaRPr sz="1200">
              <a:latin typeface="Book Antiqua"/>
              <a:cs typeface="Book Antiqua"/>
            </a:endParaRPr>
          </a:p>
          <a:p>
            <a:pPr marL="469900" marR="344805" indent="-228600">
              <a:lnSpc>
                <a:spcPct val="137600"/>
              </a:lnSpc>
              <a:buFont typeface="Arial"/>
              <a:buChar char="●"/>
              <a:tabLst>
                <a:tab pos="469900" algn="l"/>
              </a:tabLst>
            </a:pPr>
            <a:r>
              <a:rPr dirty="0" sz="1200" b="1">
                <a:latin typeface="Palatino Linotype"/>
                <a:cs typeface="Palatino Linotype"/>
              </a:rPr>
              <a:t>Article</a:t>
            </a:r>
            <a:r>
              <a:rPr dirty="0" sz="1200" spc="70" b="1">
                <a:latin typeface="Palatino Linotype"/>
                <a:cs typeface="Palatino Linotype"/>
              </a:rPr>
              <a:t> </a:t>
            </a:r>
            <a:r>
              <a:rPr dirty="0" sz="1200" spc="100" b="1">
                <a:latin typeface="Palatino Linotype"/>
                <a:cs typeface="Palatino Linotype"/>
              </a:rPr>
              <a:t>56:</a:t>
            </a:r>
            <a:r>
              <a:rPr dirty="0" sz="1200" spc="70" b="1">
                <a:latin typeface="Palatino Linotype"/>
                <a:cs typeface="Palatino Linotype"/>
              </a:rPr>
              <a:t> </a:t>
            </a:r>
            <a:r>
              <a:rPr dirty="0" sz="1200">
                <a:latin typeface="Book Antiqua"/>
                <a:cs typeface="Book Antiqua"/>
              </a:rPr>
              <a:t>Must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not</a:t>
            </a:r>
            <a:r>
              <a:rPr dirty="0" sz="1200" spc="7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have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holes</a:t>
            </a:r>
            <a:r>
              <a:rPr dirty="0" sz="1200" spc="7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that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would</a:t>
            </a:r>
            <a:r>
              <a:rPr dirty="0" sz="1200" spc="70">
                <a:latin typeface="Book Antiqua"/>
                <a:cs typeface="Book Antiqua"/>
              </a:rPr>
              <a:t> </a:t>
            </a:r>
            <a:r>
              <a:rPr dirty="0" sz="1200" spc="55">
                <a:latin typeface="Book Antiqua"/>
                <a:cs typeface="Book Antiqua"/>
              </a:rPr>
              <a:t>cause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 spc="45">
                <a:latin typeface="Book Antiqua"/>
                <a:cs typeface="Book Antiqua"/>
              </a:rPr>
              <a:t>noticeable</a:t>
            </a:r>
            <a:r>
              <a:rPr dirty="0" sz="1200" spc="7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leakage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 spc="-25">
                <a:latin typeface="Book Antiqua"/>
                <a:cs typeface="Book Antiqua"/>
              </a:rPr>
              <a:t>or </a:t>
            </a:r>
            <a:r>
              <a:rPr dirty="0" sz="1200" spc="-10">
                <a:latin typeface="Book Antiqua"/>
                <a:cs typeface="Book Antiqua"/>
              </a:rPr>
              <a:t>spillage</a:t>
            </a:r>
            <a:endParaRPr sz="1200">
              <a:latin typeface="Book Antiqua"/>
              <a:cs typeface="Book Antiqua"/>
            </a:endParaRPr>
          </a:p>
          <a:p>
            <a:pPr marL="469900" marR="31115" indent="-228600">
              <a:lnSpc>
                <a:spcPct val="137600"/>
              </a:lnSpc>
              <a:buFont typeface="Arial"/>
              <a:buChar char="●"/>
              <a:tabLst>
                <a:tab pos="469900" algn="l"/>
              </a:tabLst>
            </a:pPr>
            <a:r>
              <a:rPr dirty="0" sz="1200" spc="20" b="1">
                <a:latin typeface="Palatino Linotype"/>
                <a:cs typeface="Palatino Linotype"/>
              </a:rPr>
              <a:t>Article</a:t>
            </a:r>
            <a:r>
              <a:rPr dirty="0" sz="1200" spc="25" b="1">
                <a:latin typeface="Palatino Linotype"/>
                <a:cs typeface="Palatino Linotype"/>
              </a:rPr>
              <a:t> </a:t>
            </a:r>
            <a:r>
              <a:rPr dirty="0" sz="1200" spc="100" b="1">
                <a:latin typeface="Palatino Linotype"/>
                <a:cs typeface="Palatino Linotype"/>
              </a:rPr>
              <a:t>57:</a:t>
            </a:r>
            <a:r>
              <a:rPr dirty="0" sz="1200" spc="30" b="1">
                <a:latin typeface="Palatino Linotype"/>
                <a:cs typeface="Palatino Linotype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Must</a:t>
            </a:r>
            <a:r>
              <a:rPr dirty="0" sz="1200" spc="30">
                <a:latin typeface="Book Antiqua"/>
                <a:cs typeface="Book Antiqua"/>
              </a:rPr>
              <a:t> </a:t>
            </a:r>
            <a:r>
              <a:rPr dirty="0" sz="1200" spc="60">
                <a:latin typeface="Book Antiqua"/>
                <a:cs typeface="Book Antiqua"/>
              </a:rPr>
              <a:t>be</a:t>
            </a:r>
            <a:r>
              <a:rPr dirty="0" sz="1200" spc="30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for</a:t>
            </a:r>
            <a:r>
              <a:rPr dirty="0" sz="1200" spc="25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the</a:t>
            </a:r>
            <a:r>
              <a:rPr dirty="0" sz="1200" spc="30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purpose</a:t>
            </a:r>
            <a:r>
              <a:rPr dirty="0" sz="1200" spc="30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of</a:t>
            </a:r>
            <a:r>
              <a:rPr dirty="0" sz="1200" spc="30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suitably</a:t>
            </a:r>
            <a:r>
              <a:rPr dirty="0" sz="1200" spc="25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containing</a:t>
            </a:r>
            <a:r>
              <a:rPr dirty="0" sz="1200" spc="30">
                <a:latin typeface="Book Antiqua"/>
                <a:cs typeface="Book Antiqua"/>
              </a:rPr>
              <a:t> </a:t>
            </a:r>
            <a:r>
              <a:rPr dirty="0" sz="1200" spc="50">
                <a:latin typeface="Book Antiqua"/>
                <a:cs typeface="Book Antiqua"/>
              </a:rPr>
              <a:t>a</a:t>
            </a:r>
            <a:r>
              <a:rPr dirty="0" sz="1200" spc="30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liquid</a:t>
            </a:r>
            <a:r>
              <a:rPr dirty="0" sz="1200" spc="30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inside</a:t>
            </a:r>
            <a:r>
              <a:rPr dirty="0" sz="1200" spc="25">
                <a:latin typeface="Book Antiqua"/>
                <a:cs typeface="Book Antiqua"/>
              </a:rPr>
              <a:t> </a:t>
            </a:r>
            <a:r>
              <a:rPr dirty="0" sz="1200" spc="-25">
                <a:latin typeface="Book Antiqua"/>
                <a:cs typeface="Book Antiqua"/>
              </a:rPr>
              <a:t>or </a:t>
            </a:r>
            <a:r>
              <a:rPr dirty="0" sz="1200" spc="30">
                <a:latin typeface="Book Antiqua"/>
                <a:cs typeface="Book Antiqua"/>
              </a:rPr>
              <a:t>preventing</a:t>
            </a:r>
            <a:r>
              <a:rPr dirty="0" sz="1200" spc="10">
                <a:latin typeface="Book Antiqua"/>
                <a:cs typeface="Book Antiqua"/>
              </a:rPr>
              <a:t> </a:t>
            </a:r>
            <a:r>
              <a:rPr dirty="0" sz="1200" spc="30">
                <a:latin typeface="Book Antiqua"/>
                <a:cs typeface="Book Antiqua"/>
              </a:rPr>
              <a:t>contamination</a:t>
            </a:r>
            <a:r>
              <a:rPr dirty="0" sz="1200" spc="15">
                <a:latin typeface="Book Antiqua"/>
                <a:cs typeface="Book Antiqua"/>
              </a:rPr>
              <a:t> </a:t>
            </a:r>
            <a:r>
              <a:rPr dirty="0" sz="1200" spc="30">
                <a:latin typeface="Book Antiqua"/>
                <a:cs typeface="Book Antiqua"/>
              </a:rPr>
              <a:t>of</a:t>
            </a:r>
            <a:r>
              <a:rPr dirty="0" sz="1200" spc="15">
                <a:latin typeface="Book Antiqua"/>
                <a:cs typeface="Book Antiqua"/>
              </a:rPr>
              <a:t> </a:t>
            </a:r>
            <a:r>
              <a:rPr dirty="0" sz="1200" spc="55">
                <a:latin typeface="Book Antiqua"/>
                <a:cs typeface="Book Antiqua"/>
              </a:rPr>
              <a:t>an</a:t>
            </a:r>
            <a:r>
              <a:rPr dirty="0" sz="1200" spc="15">
                <a:latin typeface="Book Antiqua"/>
                <a:cs typeface="Book Antiqua"/>
              </a:rPr>
              <a:t> </a:t>
            </a:r>
            <a:r>
              <a:rPr dirty="0" sz="1200" spc="30">
                <a:latin typeface="Book Antiqua"/>
                <a:cs typeface="Book Antiqua"/>
              </a:rPr>
              <a:t>environment</a:t>
            </a:r>
            <a:r>
              <a:rPr dirty="0" sz="1200" spc="15">
                <a:latin typeface="Book Antiqua"/>
                <a:cs typeface="Book Antiqua"/>
              </a:rPr>
              <a:t> </a:t>
            </a:r>
            <a:r>
              <a:rPr dirty="0" sz="1200" spc="30">
                <a:latin typeface="Book Antiqua"/>
                <a:cs typeface="Book Antiqua"/>
              </a:rPr>
              <a:t>due</a:t>
            </a:r>
            <a:r>
              <a:rPr dirty="0" sz="1200" spc="15">
                <a:latin typeface="Book Antiqua"/>
                <a:cs typeface="Book Antiqua"/>
              </a:rPr>
              <a:t> </a:t>
            </a:r>
            <a:r>
              <a:rPr dirty="0" sz="1200" spc="30">
                <a:latin typeface="Book Antiqua"/>
                <a:cs typeface="Book Antiqua"/>
              </a:rPr>
              <a:t>to</a:t>
            </a:r>
            <a:r>
              <a:rPr dirty="0" sz="1200" spc="15">
                <a:latin typeface="Book Antiqua"/>
                <a:cs typeface="Book Antiqua"/>
              </a:rPr>
              <a:t> </a:t>
            </a:r>
            <a:r>
              <a:rPr dirty="0" sz="1200" spc="30">
                <a:latin typeface="Book Antiqua"/>
                <a:cs typeface="Book Antiqua"/>
              </a:rPr>
              <a:t>the</a:t>
            </a:r>
            <a:r>
              <a:rPr dirty="0" sz="1200" spc="15">
                <a:latin typeface="Book Antiqua"/>
                <a:cs typeface="Book Antiqua"/>
              </a:rPr>
              <a:t> </a:t>
            </a:r>
            <a:r>
              <a:rPr dirty="0" sz="1200" spc="50">
                <a:latin typeface="Book Antiqua"/>
                <a:cs typeface="Book Antiqua"/>
              </a:rPr>
              <a:t>substance</a:t>
            </a:r>
            <a:r>
              <a:rPr dirty="0" sz="1200" spc="15">
                <a:latin typeface="Book Antiqua"/>
                <a:cs typeface="Book Antiqua"/>
              </a:rPr>
              <a:t> </a:t>
            </a:r>
            <a:r>
              <a:rPr dirty="0" sz="1200" spc="-10">
                <a:latin typeface="Book Antiqua"/>
                <a:cs typeface="Book Antiqua"/>
              </a:rPr>
              <a:t>inside</a:t>
            </a:r>
            <a:endParaRPr sz="1200">
              <a:latin typeface="Book Antiqua"/>
              <a:cs typeface="Book Antiqua"/>
            </a:endParaRPr>
          </a:p>
          <a:p>
            <a:pPr marL="469900" marR="189230" indent="-228600">
              <a:lnSpc>
                <a:spcPct val="137600"/>
              </a:lnSpc>
              <a:spcBef>
                <a:spcPts val="5"/>
              </a:spcBef>
              <a:buFont typeface="Arial"/>
              <a:buChar char="●"/>
              <a:tabLst>
                <a:tab pos="469900" algn="l"/>
              </a:tabLst>
            </a:pPr>
            <a:r>
              <a:rPr dirty="0" sz="1200" b="1">
                <a:latin typeface="Palatino Linotype"/>
                <a:cs typeface="Palatino Linotype"/>
              </a:rPr>
              <a:t>Article</a:t>
            </a:r>
            <a:r>
              <a:rPr dirty="0" sz="1200" spc="70" b="1">
                <a:latin typeface="Palatino Linotype"/>
                <a:cs typeface="Palatino Linotype"/>
              </a:rPr>
              <a:t> </a:t>
            </a:r>
            <a:r>
              <a:rPr dirty="0" sz="1200" spc="100" b="1">
                <a:latin typeface="Palatino Linotype"/>
                <a:cs typeface="Palatino Linotype"/>
              </a:rPr>
              <a:t>58:</a:t>
            </a:r>
            <a:r>
              <a:rPr dirty="0" sz="1200" spc="75" b="1">
                <a:latin typeface="Palatino Linotype"/>
                <a:cs typeface="Palatino Linotype"/>
              </a:rPr>
              <a:t> </a:t>
            </a:r>
            <a:r>
              <a:rPr dirty="0" sz="1200" spc="-20">
                <a:latin typeface="Book Antiqua"/>
                <a:cs typeface="Book Antiqua"/>
              </a:rPr>
              <a:t>May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not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 spc="60">
                <a:latin typeface="Book Antiqua"/>
                <a:cs typeface="Book Antiqua"/>
              </a:rPr>
              <a:t>be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Capiferated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in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any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 spc="-10">
                <a:latin typeface="Book Antiqua"/>
                <a:cs typeface="Book Antiqua"/>
              </a:rPr>
              <a:t>way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by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Cappers,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relatives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of,</a:t>
            </a:r>
            <a:r>
              <a:rPr dirty="0" sz="1200" spc="75">
                <a:latin typeface="Book Antiqua"/>
                <a:cs typeface="Book Antiqua"/>
              </a:rPr>
              <a:t> </a:t>
            </a:r>
            <a:r>
              <a:rPr dirty="0" sz="1200" spc="-25">
                <a:latin typeface="Book Antiqua"/>
                <a:cs typeface="Book Antiqua"/>
              </a:rPr>
              <a:t>or </a:t>
            </a:r>
            <a:r>
              <a:rPr dirty="0" sz="1200" spc="50">
                <a:latin typeface="Book Antiqua"/>
                <a:cs typeface="Book Antiqua"/>
              </a:rPr>
              <a:t>contacts</a:t>
            </a:r>
            <a:r>
              <a:rPr dirty="0" sz="1200" spc="3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of</a:t>
            </a:r>
            <a:r>
              <a:rPr dirty="0" sz="1200" spc="3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Cappers</a:t>
            </a:r>
            <a:r>
              <a:rPr dirty="0" sz="1200" spc="3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or</a:t>
            </a:r>
            <a:r>
              <a:rPr dirty="0" sz="1200" spc="3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by</a:t>
            </a:r>
            <a:r>
              <a:rPr dirty="0" sz="1200" spc="35">
                <a:latin typeface="Book Antiqua"/>
                <a:cs typeface="Book Antiqua"/>
              </a:rPr>
              <a:t> </a:t>
            </a:r>
            <a:r>
              <a:rPr dirty="0" sz="1200" spc="45">
                <a:latin typeface="Book Antiqua"/>
                <a:cs typeface="Book Antiqua"/>
              </a:rPr>
              <a:t>request</a:t>
            </a:r>
            <a:r>
              <a:rPr dirty="0" sz="1200" spc="3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or</a:t>
            </a:r>
            <a:r>
              <a:rPr dirty="0" sz="1200" spc="3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for</a:t>
            </a:r>
            <a:r>
              <a:rPr dirty="0" sz="1200" spc="30">
                <a:latin typeface="Book Antiqua"/>
                <a:cs typeface="Book Antiqua"/>
              </a:rPr>
              <a:t> </a:t>
            </a:r>
            <a:r>
              <a:rPr dirty="0" sz="1200" spc="50">
                <a:latin typeface="Book Antiqua"/>
                <a:cs typeface="Book Antiqua"/>
              </a:rPr>
              <a:t>a</a:t>
            </a:r>
            <a:r>
              <a:rPr dirty="0" sz="1200" spc="35">
                <a:latin typeface="Book Antiqua"/>
                <a:cs typeface="Book Antiqua"/>
              </a:rPr>
              <a:t> </a:t>
            </a:r>
            <a:r>
              <a:rPr dirty="0" sz="1200" spc="-10">
                <a:latin typeface="Book Antiqua"/>
                <a:cs typeface="Book Antiqua"/>
              </a:rPr>
              <a:t>Capper</a:t>
            </a:r>
            <a:endParaRPr sz="1200">
              <a:latin typeface="Book Antiqua"/>
              <a:cs typeface="Book Antiqu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990644" y="5410740"/>
            <a:ext cx="1791335" cy="1041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75">
                <a:latin typeface="Book Antiqua"/>
                <a:cs typeface="Book Antiqua"/>
              </a:rPr>
              <a:t>Signatures:</a:t>
            </a:r>
            <a:endParaRPr sz="2600">
              <a:latin typeface="Book Antiqua"/>
              <a:cs typeface="Book Antiqua"/>
            </a:endParaRPr>
          </a:p>
          <a:p>
            <a:pPr marL="89535">
              <a:lnSpc>
                <a:spcPct val="100000"/>
              </a:lnSpc>
              <a:spcBef>
                <a:spcPts val="2835"/>
              </a:spcBef>
            </a:pPr>
            <a:r>
              <a:rPr dirty="0" sz="1700">
                <a:latin typeface="Book Antiqua"/>
                <a:cs typeface="Book Antiqua"/>
              </a:rPr>
              <a:t>[The Cap </a:t>
            </a:r>
            <a:r>
              <a:rPr dirty="0" sz="1700" spc="-10">
                <a:latin typeface="Book Antiqua"/>
                <a:cs typeface="Book Antiqua"/>
              </a:rPr>
              <a:t>Cartel]</a:t>
            </a:r>
            <a:endParaRPr sz="1700">
              <a:latin typeface="Book Antiqua"/>
              <a:cs typeface="Book Antiqu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1700" y="6773587"/>
            <a:ext cx="4531995" cy="1945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37540">
              <a:lnSpc>
                <a:spcPct val="137600"/>
              </a:lnSpc>
              <a:spcBef>
                <a:spcPts val="100"/>
              </a:spcBef>
              <a:tabLst>
                <a:tab pos="3824604" algn="l"/>
                <a:tab pos="3872229" algn="l"/>
              </a:tabLst>
            </a:pPr>
            <a:r>
              <a:rPr dirty="0" sz="1200">
                <a:latin typeface="Book Antiqua"/>
                <a:cs typeface="Book Antiqua"/>
              </a:rPr>
              <a:t>Ethan</a:t>
            </a:r>
            <a:r>
              <a:rPr dirty="0" sz="1200" spc="12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Martin:</a:t>
            </a:r>
            <a:r>
              <a:rPr dirty="0" sz="1200" spc="125">
                <a:latin typeface="Book Antiqua"/>
                <a:cs typeface="Book Antiqua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>
                <a:latin typeface="Book Antiqua"/>
                <a:cs typeface="Book Antiqua"/>
              </a:rPr>
              <a:t>Eilam</a:t>
            </a:r>
            <a:r>
              <a:rPr dirty="0" sz="1200" spc="10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Rosenfeld:</a:t>
            </a:r>
            <a:r>
              <a:rPr dirty="0" sz="1200" spc="105">
                <a:latin typeface="Book Antiqua"/>
                <a:cs typeface="Book Antiqua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	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>
                <a:latin typeface="Book Antiqua"/>
                <a:cs typeface="Book Antiqua"/>
              </a:rPr>
              <a:t>Noah Fowlie:</a:t>
            </a:r>
            <a:r>
              <a:rPr dirty="0" sz="1200" spc="254">
                <a:latin typeface="Book Antiqua"/>
                <a:cs typeface="Book Antiqua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	 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2290445">
              <a:lnSpc>
                <a:spcPct val="100000"/>
              </a:lnSpc>
            </a:pPr>
            <a:r>
              <a:rPr dirty="0" sz="1700">
                <a:latin typeface="Book Antiqua"/>
                <a:cs typeface="Book Antiqua"/>
              </a:rPr>
              <a:t>[The</a:t>
            </a:r>
            <a:r>
              <a:rPr dirty="0" sz="1700" spc="85">
                <a:latin typeface="Book Antiqua"/>
                <a:cs typeface="Book Antiqua"/>
              </a:rPr>
              <a:t> </a:t>
            </a:r>
            <a:r>
              <a:rPr dirty="0" sz="1700" spc="-10">
                <a:latin typeface="Book Antiqua"/>
                <a:cs typeface="Book Antiqua"/>
              </a:rPr>
              <a:t>CCCCCP]</a:t>
            </a:r>
            <a:endParaRPr sz="17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tabLst>
                <a:tab pos="4518660" algn="l"/>
              </a:tabLst>
            </a:pPr>
            <a:r>
              <a:rPr dirty="0" sz="1200">
                <a:latin typeface="Book Antiqua"/>
                <a:cs typeface="Book Antiqua"/>
              </a:rPr>
              <a:t>Matthew</a:t>
            </a:r>
            <a:r>
              <a:rPr dirty="0" sz="1200" spc="10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Easton</a:t>
            </a:r>
            <a:r>
              <a:rPr dirty="0" sz="1200" spc="10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(Farmer):</a:t>
            </a:r>
            <a:r>
              <a:rPr dirty="0" sz="1200" spc="100">
                <a:latin typeface="Book Antiqua"/>
                <a:cs typeface="Book Antiqua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700" y="934084"/>
            <a:ext cx="4515485" cy="631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72995">
              <a:lnSpc>
                <a:spcPct val="100000"/>
              </a:lnSpc>
              <a:spcBef>
                <a:spcPts val="100"/>
              </a:spcBef>
            </a:pPr>
            <a:r>
              <a:rPr dirty="0" sz="1700" spc="-10">
                <a:latin typeface="Book Antiqua"/>
                <a:cs typeface="Book Antiqua"/>
              </a:rPr>
              <a:t>[IMPOSTER]</a:t>
            </a:r>
            <a:endParaRPr sz="17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  <a:tabLst>
                <a:tab pos="4502150" algn="l"/>
              </a:tabLst>
            </a:pPr>
            <a:r>
              <a:rPr dirty="0" sz="1200">
                <a:latin typeface="Book Antiqua"/>
                <a:cs typeface="Book Antiqua"/>
              </a:rPr>
              <a:t>Dylan Colligan [DC]: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30300" y="5567993"/>
            <a:ext cx="5730875" cy="3063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37600"/>
              </a:lnSpc>
              <a:spcBef>
                <a:spcPts val="100"/>
              </a:spcBef>
              <a:buFont typeface="Arial"/>
              <a:buChar char="●"/>
              <a:tabLst>
                <a:tab pos="241300" algn="l"/>
              </a:tabLst>
            </a:pPr>
            <a:r>
              <a:rPr dirty="0" sz="1200" b="1">
                <a:latin typeface="Palatino Linotype"/>
                <a:cs typeface="Palatino Linotype"/>
              </a:rPr>
              <a:t>Article</a:t>
            </a:r>
            <a:r>
              <a:rPr dirty="0" sz="1200" spc="95" b="1">
                <a:latin typeface="Palatino Linotype"/>
                <a:cs typeface="Palatino Linotype"/>
              </a:rPr>
              <a:t> </a:t>
            </a:r>
            <a:r>
              <a:rPr dirty="0" sz="1200" spc="100" b="1">
                <a:latin typeface="Palatino Linotype"/>
                <a:cs typeface="Palatino Linotype"/>
              </a:rPr>
              <a:t>69: </a:t>
            </a:r>
            <a:r>
              <a:rPr dirty="0" sz="1200">
                <a:latin typeface="Book Antiqua"/>
                <a:cs typeface="Book Antiqua"/>
              </a:rPr>
              <a:t>This</a:t>
            </a:r>
            <a:r>
              <a:rPr dirty="0" sz="1200" spc="10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image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and</a:t>
            </a:r>
            <a:r>
              <a:rPr dirty="0" sz="1200" spc="10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the</a:t>
            </a:r>
            <a:r>
              <a:rPr dirty="0" sz="1200" spc="100">
                <a:latin typeface="Book Antiqua"/>
                <a:cs typeface="Book Antiqua"/>
              </a:rPr>
              <a:t> </a:t>
            </a:r>
            <a:r>
              <a:rPr dirty="0" sz="1200" spc="45">
                <a:latin typeface="Book Antiqua"/>
                <a:cs typeface="Book Antiqua"/>
              </a:rPr>
              <a:t>associated</a:t>
            </a:r>
            <a:r>
              <a:rPr dirty="0" sz="1200" spc="10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text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including</a:t>
            </a:r>
            <a:r>
              <a:rPr dirty="0" sz="1200" spc="10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styling</a:t>
            </a:r>
            <a:r>
              <a:rPr dirty="0" sz="1200" spc="10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will</a:t>
            </a:r>
            <a:r>
              <a:rPr dirty="0" sz="1200" spc="100">
                <a:latin typeface="Book Antiqua"/>
                <a:cs typeface="Book Antiqua"/>
              </a:rPr>
              <a:t> </a:t>
            </a:r>
            <a:r>
              <a:rPr dirty="0" sz="1200" spc="60">
                <a:latin typeface="Book Antiqua"/>
                <a:cs typeface="Book Antiqua"/>
              </a:rPr>
              <a:t>be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 spc="-25">
                <a:latin typeface="Book Antiqua"/>
                <a:cs typeface="Book Antiqua"/>
              </a:rPr>
              <a:t>the </a:t>
            </a:r>
            <a:r>
              <a:rPr dirty="0" sz="1200" spc="10">
                <a:latin typeface="Book Antiqua"/>
                <a:cs typeface="Book Antiqua"/>
              </a:rPr>
              <a:t>only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permitted</a:t>
            </a:r>
            <a:r>
              <a:rPr dirty="0" sz="1200" spc="60">
                <a:latin typeface="Book Antiqua"/>
                <a:cs typeface="Book Antiqua"/>
              </a:rPr>
              <a:t> </a:t>
            </a:r>
            <a:r>
              <a:rPr dirty="0" sz="1200" spc="50">
                <a:latin typeface="Book Antiqua"/>
                <a:cs typeface="Book Antiqua"/>
              </a:rPr>
              <a:t>pieces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of</a:t>
            </a:r>
            <a:r>
              <a:rPr dirty="0" sz="1200" spc="6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official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artwork</a:t>
            </a:r>
            <a:r>
              <a:rPr dirty="0" sz="1200" spc="6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and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branding</a:t>
            </a:r>
            <a:r>
              <a:rPr dirty="0" sz="1200" spc="6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for</a:t>
            </a:r>
            <a:r>
              <a:rPr dirty="0" sz="1200" spc="55">
                <a:latin typeface="Book Antiqua"/>
                <a:cs typeface="Book Antiqua"/>
              </a:rPr>
              <a:t> </a:t>
            </a:r>
            <a:r>
              <a:rPr dirty="0" sz="1200" spc="10" i="1">
                <a:latin typeface="Palatino Linotype"/>
                <a:cs typeface="Palatino Linotype"/>
              </a:rPr>
              <a:t>Bottle</a:t>
            </a:r>
            <a:r>
              <a:rPr dirty="0" sz="1200" spc="30" i="1">
                <a:latin typeface="Palatino Linotype"/>
                <a:cs typeface="Palatino Linotype"/>
              </a:rPr>
              <a:t> </a:t>
            </a:r>
            <a:r>
              <a:rPr dirty="0" sz="1200" spc="10" i="1">
                <a:latin typeface="Palatino Linotype"/>
                <a:cs typeface="Palatino Linotype"/>
              </a:rPr>
              <a:t>Cap</a:t>
            </a:r>
            <a:r>
              <a:rPr dirty="0" sz="1200" spc="25" i="1">
                <a:latin typeface="Palatino Linotype"/>
                <a:cs typeface="Palatino Linotype"/>
              </a:rPr>
              <a:t> </a:t>
            </a:r>
            <a:r>
              <a:rPr dirty="0" sz="1200" i="1">
                <a:latin typeface="Palatino Linotype"/>
                <a:cs typeface="Palatino Linotype"/>
              </a:rPr>
              <a:t>Laws,</a:t>
            </a:r>
            <a:r>
              <a:rPr dirty="0" sz="1200" spc="25" i="1">
                <a:latin typeface="Palatino Linotype"/>
                <a:cs typeface="Palatino Linotype"/>
              </a:rPr>
              <a:t> </a:t>
            </a:r>
            <a:r>
              <a:rPr dirty="0" sz="1200" spc="-25" i="1">
                <a:latin typeface="Palatino Linotype"/>
                <a:cs typeface="Palatino Linotype"/>
              </a:rPr>
              <a:t>The </a:t>
            </a:r>
            <a:r>
              <a:rPr dirty="0" sz="1200" spc="10" i="1">
                <a:latin typeface="Palatino Linotype"/>
                <a:cs typeface="Palatino Linotype"/>
              </a:rPr>
              <a:t>Bottle Cap</a:t>
            </a:r>
            <a:r>
              <a:rPr dirty="0" sz="1200" spc="15" i="1">
                <a:latin typeface="Palatino Linotype"/>
                <a:cs typeface="Palatino Linotype"/>
              </a:rPr>
              <a:t> </a:t>
            </a:r>
            <a:r>
              <a:rPr dirty="0" sz="1200" spc="45" i="1">
                <a:latin typeface="Palatino Linotype"/>
                <a:cs typeface="Palatino Linotype"/>
              </a:rPr>
              <a:t>Judicial</a:t>
            </a:r>
            <a:r>
              <a:rPr dirty="0" sz="1200" spc="10" i="1">
                <a:latin typeface="Palatino Linotype"/>
                <a:cs typeface="Palatino Linotype"/>
              </a:rPr>
              <a:t> System,</a:t>
            </a:r>
            <a:r>
              <a:rPr dirty="0" sz="1200" spc="15" i="1">
                <a:latin typeface="Palatino Linotype"/>
                <a:cs typeface="Palatino Linotype"/>
              </a:rPr>
              <a:t> </a:t>
            </a:r>
            <a:r>
              <a:rPr dirty="0" sz="1200" spc="10" i="1">
                <a:latin typeface="Palatino Linotype"/>
                <a:cs typeface="Palatino Linotype"/>
              </a:rPr>
              <a:t>The</a:t>
            </a:r>
            <a:r>
              <a:rPr dirty="0" sz="1200" spc="15" i="1">
                <a:latin typeface="Palatino Linotype"/>
                <a:cs typeface="Palatino Linotype"/>
              </a:rPr>
              <a:t> </a:t>
            </a:r>
            <a:r>
              <a:rPr dirty="0" sz="1200" spc="10" i="1">
                <a:latin typeface="Palatino Linotype"/>
                <a:cs typeface="Palatino Linotype"/>
              </a:rPr>
              <a:t>Bottle Cap</a:t>
            </a:r>
            <a:r>
              <a:rPr dirty="0" sz="1200" spc="15" i="1">
                <a:latin typeface="Palatino Linotype"/>
                <a:cs typeface="Palatino Linotype"/>
              </a:rPr>
              <a:t> </a:t>
            </a:r>
            <a:r>
              <a:rPr dirty="0" sz="1200" spc="10" i="1">
                <a:latin typeface="Palatino Linotype"/>
                <a:cs typeface="Palatino Linotype"/>
              </a:rPr>
              <a:t>Supreme</a:t>
            </a:r>
            <a:r>
              <a:rPr dirty="0" sz="1200" spc="15" i="1">
                <a:latin typeface="Palatino Linotype"/>
                <a:cs typeface="Palatino Linotype"/>
              </a:rPr>
              <a:t> </a:t>
            </a:r>
            <a:r>
              <a:rPr dirty="0" sz="1200" i="1">
                <a:latin typeface="Palatino Linotype"/>
                <a:cs typeface="Palatino Linotype"/>
              </a:rPr>
              <a:t>Court</a:t>
            </a:r>
            <a:r>
              <a:rPr dirty="0" sz="1200" spc="10" i="1">
                <a:latin typeface="Palatino Linotype"/>
                <a:cs typeface="Palatino Linotype"/>
              </a:rPr>
              <a:t> </a:t>
            </a:r>
            <a:r>
              <a:rPr dirty="0" sz="1200" spc="55" i="1">
                <a:latin typeface="Palatino Linotype"/>
                <a:cs typeface="Palatino Linotype"/>
              </a:rPr>
              <a:t>and</a:t>
            </a:r>
            <a:r>
              <a:rPr dirty="0" sz="1200" spc="15" i="1">
                <a:latin typeface="Palatino Linotype"/>
                <a:cs typeface="Palatino Linotype"/>
              </a:rPr>
              <a:t> </a:t>
            </a:r>
            <a:r>
              <a:rPr dirty="0" sz="1200" spc="10" i="1">
                <a:latin typeface="Palatino Linotype"/>
                <a:cs typeface="Palatino Linotype"/>
              </a:rPr>
              <a:t>the</a:t>
            </a:r>
            <a:r>
              <a:rPr dirty="0" sz="1200" spc="15" i="1">
                <a:latin typeface="Palatino Linotype"/>
                <a:cs typeface="Palatino Linotype"/>
              </a:rPr>
              <a:t> </a:t>
            </a:r>
            <a:r>
              <a:rPr dirty="0" sz="1200" spc="-10" i="1">
                <a:latin typeface="Palatino Linotype"/>
                <a:cs typeface="Palatino Linotype"/>
              </a:rPr>
              <a:t>Democratic </a:t>
            </a:r>
            <a:r>
              <a:rPr dirty="0" sz="1200" i="1">
                <a:latin typeface="Palatino Linotype"/>
                <a:cs typeface="Palatino Linotype"/>
              </a:rPr>
              <a:t>Coalition</a:t>
            </a:r>
            <a:r>
              <a:rPr dirty="0" sz="1200" spc="90" i="1">
                <a:latin typeface="Palatino Linotype"/>
                <a:cs typeface="Palatino Linotype"/>
              </a:rPr>
              <a:t> </a:t>
            </a:r>
            <a:r>
              <a:rPr dirty="0" sz="1200" i="1">
                <a:latin typeface="Palatino Linotype"/>
                <a:cs typeface="Palatino Linotype"/>
              </a:rPr>
              <a:t>Consortium</a:t>
            </a:r>
            <a:r>
              <a:rPr dirty="0" sz="1200" spc="90" i="1">
                <a:latin typeface="Palatino Linotype"/>
                <a:cs typeface="Palatino Linotype"/>
              </a:rPr>
              <a:t> </a:t>
            </a:r>
            <a:r>
              <a:rPr dirty="0" sz="1200" i="1">
                <a:latin typeface="Palatino Linotype"/>
                <a:cs typeface="Palatino Linotype"/>
              </a:rPr>
              <a:t>of</a:t>
            </a:r>
            <a:r>
              <a:rPr dirty="0" sz="1200" spc="90" i="1">
                <a:latin typeface="Palatino Linotype"/>
                <a:cs typeface="Palatino Linotype"/>
              </a:rPr>
              <a:t> </a:t>
            </a:r>
            <a:r>
              <a:rPr dirty="0" sz="1200" i="1">
                <a:latin typeface="Palatino Linotype"/>
                <a:cs typeface="Palatino Linotype"/>
              </a:rPr>
              <a:t>Bottle</a:t>
            </a:r>
            <a:r>
              <a:rPr dirty="0" sz="1200" spc="90" i="1">
                <a:latin typeface="Palatino Linotype"/>
                <a:cs typeface="Palatino Linotype"/>
              </a:rPr>
              <a:t> </a:t>
            </a:r>
            <a:r>
              <a:rPr dirty="0" sz="1200" i="1">
                <a:latin typeface="Palatino Linotype"/>
                <a:cs typeface="Palatino Linotype"/>
              </a:rPr>
              <a:t>Cap</a:t>
            </a:r>
            <a:r>
              <a:rPr dirty="0" sz="1200" spc="90" i="1">
                <a:latin typeface="Palatino Linotype"/>
                <a:cs typeface="Palatino Linotype"/>
              </a:rPr>
              <a:t> </a:t>
            </a:r>
            <a:r>
              <a:rPr dirty="0" sz="1200" i="1">
                <a:latin typeface="Palatino Linotype"/>
                <a:cs typeface="Palatino Linotype"/>
              </a:rPr>
              <a:t>Collecting</a:t>
            </a:r>
            <a:r>
              <a:rPr dirty="0" sz="1200" spc="90" i="1">
                <a:latin typeface="Palatino Linotype"/>
                <a:cs typeface="Palatino Linotype"/>
              </a:rPr>
              <a:t> </a:t>
            </a:r>
            <a:r>
              <a:rPr dirty="0" sz="1200" i="1">
                <a:latin typeface="Palatino Linotype"/>
                <a:cs typeface="Palatino Linotype"/>
              </a:rPr>
              <a:t>Cap-</a:t>
            </a:r>
            <a:r>
              <a:rPr dirty="0" sz="1200" spc="-10" i="1">
                <a:latin typeface="Palatino Linotype"/>
                <a:cs typeface="Palatino Linotype"/>
              </a:rPr>
              <a:t>Government.</a:t>
            </a:r>
            <a:endParaRPr sz="1200">
              <a:latin typeface="Palatino Linotype"/>
              <a:cs typeface="Palatino Linotype"/>
            </a:endParaRPr>
          </a:p>
          <a:p>
            <a:pPr marL="241300" marR="78105" indent="-228600">
              <a:lnSpc>
                <a:spcPct val="137600"/>
              </a:lnSpc>
              <a:buFont typeface="Arial"/>
              <a:buChar char="●"/>
              <a:tabLst>
                <a:tab pos="241300" algn="l"/>
              </a:tabLst>
            </a:pPr>
            <a:r>
              <a:rPr dirty="0" sz="1200" b="1">
                <a:latin typeface="Palatino Linotype"/>
                <a:cs typeface="Palatino Linotype"/>
              </a:rPr>
              <a:t>Article</a:t>
            </a:r>
            <a:r>
              <a:rPr dirty="0" sz="1200" spc="90" b="1">
                <a:latin typeface="Palatino Linotype"/>
                <a:cs typeface="Palatino Linotype"/>
              </a:rPr>
              <a:t> </a:t>
            </a:r>
            <a:r>
              <a:rPr dirty="0" sz="1200" spc="100" b="1">
                <a:latin typeface="Palatino Linotype"/>
                <a:cs typeface="Palatino Linotype"/>
              </a:rPr>
              <a:t>70:</a:t>
            </a:r>
            <a:r>
              <a:rPr dirty="0" sz="1200" spc="95" b="1">
                <a:latin typeface="Palatino Linotype"/>
                <a:cs typeface="Palatino Linotype"/>
              </a:rPr>
              <a:t> </a:t>
            </a:r>
            <a:r>
              <a:rPr dirty="0" sz="1200" spc="-20">
                <a:latin typeface="Book Antiqua"/>
                <a:cs typeface="Book Antiqua"/>
              </a:rPr>
              <a:t>No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 spc="55">
                <a:latin typeface="Book Antiqua"/>
                <a:cs typeface="Book Antiqua"/>
              </a:rPr>
              <a:t>team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shall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 spc="60">
                <a:latin typeface="Book Antiqua"/>
                <a:cs typeface="Book Antiqua"/>
              </a:rPr>
              <a:t>be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permitted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to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have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 spc="50">
                <a:latin typeface="Book Antiqua"/>
                <a:cs typeface="Book Antiqua"/>
              </a:rPr>
              <a:t>a</a:t>
            </a:r>
            <a:r>
              <a:rPr dirty="0" sz="1200" spc="90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duplicate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>
                <a:latin typeface="Book Antiqua"/>
                <a:cs typeface="Book Antiqua"/>
              </a:rPr>
              <a:t>official</a:t>
            </a:r>
            <a:r>
              <a:rPr dirty="0" sz="1200" spc="95">
                <a:latin typeface="Book Antiqua"/>
                <a:cs typeface="Book Antiqua"/>
              </a:rPr>
              <a:t> </a:t>
            </a:r>
            <a:r>
              <a:rPr dirty="0" sz="1200" spc="-10">
                <a:latin typeface="Book Antiqua"/>
                <a:cs typeface="Book Antiqua"/>
              </a:rPr>
              <a:t>political </a:t>
            </a:r>
            <a:r>
              <a:rPr dirty="0" sz="1200" spc="20">
                <a:latin typeface="Book Antiqua"/>
                <a:cs typeface="Book Antiqua"/>
              </a:rPr>
              <a:t>orientation.</a:t>
            </a:r>
            <a:r>
              <a:rPr dirty="0" sz="1200">
                <a:latin typeface="Book Antiqua"/>
                <a:cs typeface="Book Antiqua"/>
              </a:rPr>
              <a:t> </a:t>
            </a:r>
            <a:r>
              <a:rPr dirty="0" sz="1200" spc="50">
                <a:latin typeface="Book Antiqua"/>
                <a:cs typeface="Book Antiqua"/>
              </a:rPr>
              <a:t>The</a:t>
            </a:r>
            <a:r>
              <a:rPr dirty="0" sz="1200">
                <a:latin typeface="Book Antiqua"/>
                <a:cs typeface="Book Antiqua"/>
              </a:rPr>
              <a:t> </a:t>
            </a:r>
            <a:r>
              <a:rPr dirty="0" sz="1200" spc="10">
                <a:latin typeface="Book Antiqua"/>
                <a:cs typeface="Book Antiqua"/>
              </a:rPr>
              <a:t>following</a:t>
            </a:r>
            <a:r>
              <a:rPr dirty="0" sz="1200" spc="5">
                <a:latin typeface="Book Antiqua"/>
                <a:cs typeface="Book Antiqua"/>
              </a:rPr>
              <a:t> </a:t>
            </a:r>
            <a:r>
              <a:rPr dirty="0" sz="1200" spc="55">
                <a:latin typeface="Book Antiqua"/>
                <a:cs typeface="Book Antiqua"/>
              </a:rPr>
              <a:t>are</a:t>
            </a:r>
            <a:r>
              <a:rPr dirty="0" sz="1200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laid</a:t>
            </a:r>
            <a:r>
              <a:rPr dirty="0" sz="1200" spc="5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out</a:t>
            </a:r>
            <a:r>
              <a:rPr dirty="0" sz="1200">
                <a:latin typeface="Book Antiqua"/>
                <a:cs typeface="Book Antiqua"/>
              </a:rPr>
              <a:t> </a:t>
            </a:r>
            <a:r>
              <a:rPr dirty="0" sz="1200" spc="55">
                <a:latin typeface="Book Antiqua"/>
                <a:cs typeface="Book Antiqua"/>
              </a:rPr>
              <a:t>here:</a:t>
            </a:r>
            <a:r>
              <a:rPr dirty="0" sz="1200" spc="5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(as</a:t>
            </a:r>
            <a:r>
              <a:rPr dirty="0" sz="1200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of</a:t>
            </a:r>
            <a:r>
              <a:rPr dirty="0" sz="1200" spc="5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the</a:t>
            </a:r>
            <a:r>
              <a:rPr dirty="0" sz="1200">
                <a:latin typeface="Book Antiqua"/>
                <a:cs typeface="Book Antiqua"/>
              </a:rPr>
              <a:t> </a:t>
            </a:r>
            <a:r>
              <a:rPr dirty="0" sz="1200" spc="65">
                <a:latin typeface="Book Antiqua"/>
                <a:cs typeface="Book Antiqua"/>
              </a:rPr>
              <a:t>7th</a:t>
            </a:r>
            <a:r>
              <a:rPr dirty="0" sz="1200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of</a:t>
            </a:r>
            <a:r>
              <a:rPr dirty="0" sz="1200" spc="5">
                <a:latin typeface="Book Antiqua"/>
                <a:cs typeface="Book Antiqua"/>
              </a:rPr>
              <a:t> </a:t>
            </a:r>
            <a:r>
              <a:rPr dirty="0" sz="1200" spc="20">
                <a:latin typeface="Book Antiqua"/>
                <a:cs typeface="Book Antiqua"/>
              </a:rPr>
              <a:t>March</a:t>
            </a:r>
            <a:r>
              <a:rPr dirty="0" sz="1200">
                <a:latin typeface="Book Antiqua"/>
                <a:cs typeface="Book Antiqua"/>
              </a:rPr>
              <a:t> </a:t>
            </a:r>
            <a:r>
              <a:rPr dirty="0" sz="1200" spc="120">
                <a:latin typeface="Book Antiqua"/>
                <a:cs typeface="Book Antiqua"/>
              </a:rPr>
              <a:t>2023</a:t>
            </a:r>
            <a:r>
              <a:rPr dirty="0" sz="1200" spc="5">
                <a:latin typeface="Book Antiqua"/>
                <a:cs typeface="Book Antiqua"/>
              </a:rPr>
              <a:t> </a:t>
            </a:r>
            <a:r>
              <a:rPr dirty="0" sz="1200" spc="-25">
                <a:latin typeface="Book Antiqua"/>
                <a:cs typeface="Book Antiqua"/>
              </a:rPr>
              <a:t>CE)</a:t>
            </a:r>
            <a:endParaRPr sz="1200">
              <a:latin typeface="Book Antiqua"/>
              <a:cs typeface="Book Antiqua"/>
            </a:endParaRPr>
          </a:p>
          <a:p>
            <a:pPr lvl="1" marL="697865" indent="-227965">
              <a:lnSpc>
                <a:spcPct val="100000"/>
              </a:lnSpc>
              <a:spcBef>
                <a:spcPts val="540"/>
              </a:spcBef>
              <a:buFont typeface="Arial"/>
              <a:buChar char="○"/>
              <a:tabLst>
                <a:tab pos="697865" algn="l"/>
              </a:tabLst>
            </a:pPr>
            <a:r>
              <a:rPr dirty="0" sz="1200">
                <a:latin typeface="Book Antiqua"/>
                <a:cs typeface="Book Antiqua"/>
              </a:rPr>
              <a:t>Cap</a:t>
            </a:r>
            <a:r>
              <a:rPr dirty="0" sz="1200" spc="-60">
                <a:latin typeface="Book Antiqua"/>
                <a:cs typeface="Book Antiqua"/>
              </a:rPr>
              <a:t> </a:t>
            </a:r>
            <a:r>
              <a:rPr dirty="0" sz="1200" spc="-10">
                <a:latin typeface="Book Antiqua"/>
                <a:cs typeface="Book Antiqua"/>
              </a:rPr>
              <a:t>Cartel</a:t>
            </a:r>
            <a:endParaRPr sz="1200">
              <a:latin typeface="Book Antiqua"/>
              <a:cs typeface="Book Antiqua"/>
            </a:endParaRPr>
          </a:p>
          <a:p>
            <a:pPr lvl="2" marL="1155065" indent="-227965">
              <a:lnSpc>
                <a:spcPct val="100000"/>
              </a:lnSpc>
              <a:spcBef>
                <a:spcPts val="540"/>
              </a:spcBef>
              <a:buFont typeface="Arial"/>
              <a:buChar char="■"/>
              <a:tabLst>
                <a:tab pos="1155065" algn="l"/>
              </a:tabLst>
            </a:pPr>
            <a:r>
              <a:rPr dirty="0" sz="1200">
                <a:latin typeface="Book Antiqua"/>
                <a:cs typeface="Book Antiqua"/>
              </a:rPr>
              <a:t>Capitalist</a:t>
            </a:r>
            <a:r>
              <a:rPr dirty="0" sz="1200" spc="190">
                <a:latin typeface="Book Antiqua"/>
                <a:cs typeface="Book Antiqua"/>
              </a:rPr>
              <a:t> </a:t>
            </a:r>
            <a:r>
              <a:rPr dirty="0" sz="1200" spc="60" b="1">
                <a:latin typeface="Palatino Linotype"/>
                <a:cs typeface="Palatino Linotype"/>
              </a:rPr>
              <a:t>$</a:t>
            </a:r>
            <a:endParaRPr sz="1200">
              <a:latin typeface="Palatino Linotype"/>
              <a:cs typeface="Palatino Linotype"/>
            </a:endParaRPr>
          </a:p>
          <a:p>
            <a:pPr lvl="1" marL="697865" indent="-227965">
              <a:lnSpc>
                <a:spcPct val="100000"/>
              </a:lnSpc>
              <a:spcBef>
                <a:spcPts val="545"/>
              </a:spcBef>
              <a:buFont typeface="Arial"/>
              <a:buChar char="○"/>
              <a:tabLst>
                <a:tab pos="697865" algn="l"/>
              </a:tabLst>
            </a:pPr>
            <a:r>
              <a:rPr dirty="0" sz="1200" spc="-10">
                <a:latin typeface="Book Antiqua"/>
                <a:cs typeface="Book Antiqua"/>
              </a:rPr>
              <a:t>IMPOSTER</a:t>
            </a:r>
            <a:endParaRPr sz="1200">
              <a:latin typeface="Book Antiqua"/>
              <a:cs typeface="Book Antiqua"/>
            </a:endParaRPr>
          </a:p>
          <a:p>
            <a:pPr lvl="2" marL="1155065" indent="-227965">
              <a:lnSpc>
                <a:spcPct val="100000"/>
              </a:lnSpc>
              <a:spcBef>
                <a:spcPts val="340"/>
              </a:spcBef>
              <a:buFont typeface="Arial"/>
              <a:buChar char="■"/>
              <a:tabLst>
                <a:tab pos="1155065" algn="l"/>
              </a:tabLst>
            </a:pPr>
            <a:r>
              <a:rPr dirty="0" sz="1200" spc="20">
                <a:latin typeface="Book Antiqua"/>
                <a:cs typeface="Book Antiqua"/>
              </a:rPr>
              <a:t>Laissez-Faireist</a:t>
            </a:r>
            <a:r>
              <a:rPr dirty="0" sz="1200" spc="320">
                <a:latin typeface="Book Antiqua"/>
                <a:cs typeface="Book Antiqua"/>
              </a:rPr>
              <a:t> </a:t>
            </a:r>
            <a:r>
              <a:rPr dirty="0" sz="1400" spc="30">
                <a:latin typeface="Segoe UI Symbol"/>
                <a:cs typeface="Segoe UI Symbol"/>
              </a:rPr>
              <a:t>💸</a:t>
            </a:r>
            <a:endParaRPr sz="1400">
              <a:latin typeface="Segoe UI Symbol"/>
              <a:cs typeface="Segoe UI Symbol"/>
            </a:endParaRPr>
          </a:p>
          <a:p>
            <a:pPr lvl="1" marL="697865" indent="-227965">
              <a:lnSpc>
                <a:spcPct val="100000"/>
              </a:lnSpc>
              <a:spcBef>
                <a:spcPts val="500"/>
              </a:spcBef>
              <a:buFont typeface="Arial"/>
              <a:buChar char="○"/>
              <a:tabLst>
                <a:tab pos="697865" algn="l"/>
              </a:tabLst>
            </a:pPr>
            <a:r>
              <a:rPr dirty="0" sz="1200" spc="50">
                <a:latin typeface="Book Antiqua"/>
                <a:cs typeface="Book Antiqua"/>
              </a:rPr>
              <a:t>The</a:t>
            </a:r>
            <a:r>
              <a:rPr dirty="0" sz="1200" spc="-20">
                <a:latin typeface="Book Antiqua"/>
                <a:cs typeface="Book Antiqua"/>
              </a:rPr>
              <a:t> </a:t>
            </a:r>
            <a:r>
              <a:rPr dirty="0" sz="1200" spc="-10">
                <a:latin typeface="Book Antiqua"/>
                <a:cs typeface="Book Antiqua"/>
              </a:rPr>
              <a:t>CCCCCP</a:t>
            </a:r>
            <a:endParaRPr sz="1200">
              <a:latin typeface="Book Antiqua"/>
              <a:cs typeface="Book Antiqua"/>
            </a:endParaRPr>
          </a:p>
          <a:p>
            <a:pPr lvl="2" marL="1155065" indent="-227965">
              <a:lnSpc>
                <a:spcPct val="100000"/>
              </a:lnSpc>
              <a:spcBef>
                <a:spcPts val="560"/>
              </a:spcBef>
              <a:buFont typeface="Arial"/>
              <a:buChar char="■"/>
              <a:tabLst>
                <a:tab pos="1155065" algn="l"/>
              </a:tabLst>
            </a:pPr>
            <a:r>
              <a:rPr dirty="0" sz="1200" spc="10">
                <a:latin typeface="Book Antiqua"/>
                <a:cs typeface="Book Antiqua"/>
              </a:rPr>
              <a:t>Communist</a:t>
            </a:r>
            <a:r>
              <a:rPr dirty="0" sz="1200" spc="160">
                <a:latin typeface="Book Antiqua"/>
                <a:cs typeface="Book Antiqua"/>
              </a:rPr>
              <a:t> </a:t>
            </a:r>
            <a:r>
              <a:rPr dirty="0" sz="1300" spc="-50">
                <a:latin typeface="MS PMincho"/>
                <a:cs typeface="MS PMincho"/>
              </a:rPr>
              <a:t>☭</a:t>
            </a:r>
            <a:endParaRPr sz="1300">
              <a:latin typeface="MS PMincho"/>
              <a:cs typeface="MS PMincho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1869529"/>
            <a:ext cx="6115049" cy="34289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4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Bottle Cap Laws</dc:title>
  <dcterms:created xsi:type="dcterms:W3CDTF">2023-03-11T09:46:30Z</dcterms:created>
  <dcterms:modified xsi:type="dcterms:W3CDTF">2023-03-11T09:46:30Z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Skia/PDF m113 Google Docs Renderer</vt:lpwstr>
  </property>
</Properties>
</file>