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맑은 고딕" panose="020B0503020000020004" pitchFamily="34" charset="-127"/>
      <p:regular r:id="rId9"/>
      <p:bold r:id="rId10"/>
    </p:embeddedFont>
    <p:embeddedFont>
      <p:font typeface="나눔명조OTF" panose="020B0604020202020204" charset="-127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80860"/>
    <a:srgbClr val="4D721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C64273-FC3B-4D7C-8631-3E0DF2AE006B}" v="9" dt="2022-12-14T15:52:35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D7159-C951-435C-BFDA-EB64B1A0A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9258EC-2E9A-43E1-8111-BE7B7C2A6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D1299-A0B6-4D78-B0E8-18A8DA4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9216D-A223-43BA-98F4-8C830F89793D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412CC-1BFF-403D-A952-87D35337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08CDAC-6E71-4ADB-A073-36DAFEF7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A07A-C625-49F1-91F4-D2E8819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6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7B49-0C39-4960-A2A3-1AC6AFAD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2952FC-546E-446D-B83E-D3BA00457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750B7-4F21-40F8-9BDC-1FAECDF4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9216D-A223-43BA-98F4-8C830F89793D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83C228-E6C4-4D12-8A08-A8A697D3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DED2E-B8D0-4E7C-B387-5D38A547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A07A-C625-49F1-91F4-D2E8819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F488E4-FD4B-4728-9F08-9C316896D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648BFB-8E46-420C-AD05-9F4FC9C96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6291A-73AC-4AAC-9589-7A9A0EB6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9216D-A223-43BA-98F4-8C830F89793D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6873F-7AD8-4822-87EB-840E752A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3AFFD4-1CB8-4964-8590-2992FA23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A07A-C625-49F1-91F4-D2E8819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5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643B9-28B3-4C07-9404-11A0F14B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7B0C92-F60A-440F-9EA3-33D64121C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1F6E16-5D6C-4A61-A728-EAA156FD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9216D-A223-43BA-98F4-8C830F89793D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B3E55-A4F7-4953-806C-9EB95F31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4D6DD-AA18-4915-93BD-9A8D0736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A07A-C625-49F1-91F4-D2E8819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1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316C4-4DD3-4800-B1FA-54983FAC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C2309D-337B-4F93-A57D-856337E24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2006C-9CBE-460C-BAC9-FA354D3C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9216D-A223-43BA-98F4-8C830F89793D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3F0F5-C062-43B0-893F-B0B717E0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5D4A8-F1A3-4BE0-B7BF-0819C84B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A07A-C625-49F1-91F4-D2E8819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99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F1A42-7819-4917-B093-C9CF285A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8F3E1A-7904-494B-B3E1-7CFC407CB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8A71E-4039-499F-ACED-DE45A6633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6C4F0C-E51A-4FD8-BD82-79FDB1A5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9216D-A223-43BA-98F4-8C830F89793D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87A621-C155-4D2F-AD20-A4FBA158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E821E8-5B88-425A-B0C5-E1337A01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A07A-C625-49F1-91F4-D2E8819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36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C305A-050F-4873-9E56-72A2B0C5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C01003-9DD2-49DD-9872-85FE131D3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146220-69F2-4A9E-8E44-D48E29320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56A7D1-4571-46FE-81E0-9129893E2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DE035A-5641-49A7-99E6-6B5DF1949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E65030-0A4B-4F36-B2ED-DF04FC4B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9216D-A223-43BA-98F4-8C830F89793D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FF0D74-0E77-4D2E-81E7-26774618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44B646-B0A8-4F6A-969D-2E36F511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A07A-C625-49F1-91F4-D2E8819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7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33F8A-8508-4993-9014-579D17A4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EFE94C-75D4-45F6-920C-8D03C3DF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9216D-A223-43BA-98F4-8C830F89793D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42F754-3D89-4BFE-8C24-37F14E29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C455A5-AD39-478F-993F-A98DFA83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A07A-C625-49F1-91F4-D2E8819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78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175013-6147-4C4A-A520-3D4D494A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9216D-A223-43BA-98F4-8C830F89793D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8D3941-9D29-48FF-BD73-688C77DC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20C293-25BB-4C31-AF81-78A42864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A07A-C625-49F1-91F4-D2E8819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35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5999E-4619-439A-8E9B-0FAD3076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01497-A7EC-49AD-9226-CB6A2EAD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166791-25C9-4345-AC3A-1EA07B1CB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014B42-4884-4C3B-82D3-5C236F07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9216D-A223-43BA-98F4-8C830F89793D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592870-6DD9-4D2F-BD78-528276CF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4653D9-FA4E-4A08-B13A-7F74DCDC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A07A-C625-49F1-91F4-D2E8819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37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D13E9-EA0D-41D5-A3E1-9BAE5FEE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2AC046-A5F1-43A1-B974-5E50DAD29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877DB8-481D-4865-9566-CA40E57BB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C1F880-8FBB-4D90-B2F1-992BB849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9216D-A223-43BA-98F4-8C830F89793D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0A71E8-490E-4F6C-A586-67EA9680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5F0D9E-83A1-4FC3-9C79-33A4CA0F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A07A-C625-49F1-91F4-D2E8819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20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DF04C3-FE71-4922-86A5-BB0D7106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E3393-281B-4D48-AE41-8896054D1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B52FC-4D1D-4A92-B395-9132F9A39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9216D-A223-43BA-98F4-8C830F89793D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CA742-37DE-40D8-84C7-52C4C2336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5188D-DD8C-4023-9201-910FE95E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6A07A-C625-49F1-91F4-D2E8819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50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9EE7BB-F25C-4752-9909-1D165FFCC9E3}"/>
              </a:ext>
            </a:extLst>
          </p:cNvPr>
          <p:cNvSpPr txBox="1"/>
          <p:nvPr/>
        </p:nvSpPr>
        <p:spPr>
          <a:xfrm>
            <a:off x="0" y="139960"/>
            <a:ext cx="923330" cy="84815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4800" dirty="0">
                <a:solidFill>
                  <a:schemeClr val="accent1">
                    <a:lumMod val="20000"/>
                    <a:lumOff val="8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JAVAPROGRAMMING</a:t>
            </a:r>
            <a:endParaRPr lang="ko-KR" altLang="en-US" sz="4800" dirty="0">
              <a:solidFill>
                <a:schemeClr val="accent1">
                  <a:lumMod val="20000"/>
                  <a:lumOff val="80000"/>
                </a:schemeClr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A5659D-0D35-4B3C-B8FD-04FA0F801806}"/>
              </a:ext>
            </a:extLst>
          </p:cNvPr>
          <p:cNvSpPr txBox="1"/>
          <p:nvPr/>
        </p:nvSpPr>
        <p:spPr>
          <a:xfrm>
            <a:off x="1082349" y="606489"/>
            <a:ext cx="6428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자바 프로그래밍 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게임 만들기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 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프로젝트 결과보고서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3FD77-4B72-44B8-BF33-6FB0AEEB7B68}"/>
              </a:ext>
            </a:extLst>
          </p:cNvPr>
          <p:cNvSpPr txBox="1"/>
          <p:nvPr/>
        </p:nvSpPr>
        <p:spPr>
          <a:xfrm>
            <a:off x="5952930" y="4937466"/>
            <a:ext cx="4021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과목명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자바프로그래밍 응용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학과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: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소프트웨어 학과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학년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:2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학년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학번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:2019775031</a:t>
            </a: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이름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: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성재원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30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7098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F90403-95D2-4028-A27B-61B1F2D51CEE}"/>
              </a:ext>
            </a:extLst>
          </p:cNvPr>
          <p:cNvSpPr txBox="1"/>
          <p:nvPr/>
        </p:nvSpPr>
        <p:spPr>
          <a:xfrm>
            <a:off x="4878354" y="1056496"/>
            <a:ext cx="17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8086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INDEX</a:t>
            </a:r>
            <a:endParaRPr lang="ko-KR" altLang="en-US" sz="3600" dirty="0">
              <a:solidFill>
                <a:srgbClr val="080860"/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82D469-BD5A-45AA-98A1-83027FD6F3FA}"/>
              </a:ext>
            </a:extLst>
          </p:cNvPr>
          <p:cNvSpPr/>
          <p:nvPr/>
        </p:nvSpPr>
        <p:spPr>
          <a:xfrm>
            <a:off x="1959429" y="2638231"/>
            <a:ext cx="373224" cy="3592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1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CA1DF8A-FFD3-4C47-B8E2-266CD228A15F}"/>
              </a:ext>
            </a:extLst>
          </p:cNvPr>
          <p:cNvSpPr/>
          <p:nvPr/>
        </p:nvSpPr>
        <p:spPr>
          <a:xfrm>
            <a:off x="5382208" y="2641341"/>
            <a:ext cx="373224" cy="3592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2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3F695B0-2880-48ED-B5FA-2D208436FD9C}"/>
              </a:ext>
            </a:extLst>
          </p:cNvPr>
          <p:cNvSpPr/>
          <p:nvPr/>
        </p:nvSpPr>
        <p:spPr>
          <a:xfrm>
            <a:off x="8804987" y="2649894"/>
            <a:ext cx="373224" cy="3592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3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C077955-C671-46B6-A084-1F9D395B58B9}"/>
              </a:ext>
            </a:extLst>
          </p:cNvPr>
          <p:cNvCxnSpPr/>
          <p:nvPr/>
        </p:nvCxnSpPr>
        <p:spPr>
          <a:xfrm>
            <a:off x="2504499" y="2817845"/>
            <a:ext cx="2649893" cy="11663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BB80D57-0B4C-4DB1-AB55-407BBBF27EC3}"/>
              </a:ext>
            </a:extLst>
          </p:cNvPr>
          <p:cNvCxnSpPr/>
          <p:nvPr/>
        </p:nvCxnSpPr>
        <p:spPr>
          <a:xfrm>
            <a:off x="5955263" y="2850501"/>
            <a:ext cx="2649893" cy="11663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D3EA26-86D8-4FA9-922D-477BCF33FD25}"/>
              </a:ext>
            </a:extLst>
          </p:cNvPr>
          <p:cNvSpPr txBox="1"/>
          <p:nvPr/>
        </p:nvSpPr>
        <p:spPr>
          <a:xfrm>
            <a:off x="1175657" y="3722142"/>
            <a:ext cx="19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게임 기획 및 설명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7E08B9-0D6E-4372-ADFB-E743E81A8857}"/>
              </a:ext>
            </a:extLst>
          </p:cNvPr>
          <p:cNvSpPr txBox="1"/>
          <p:nvPr/>
        </p:nvSpPr>
        <p:spPr>
          <a:xfrm>
            <a:off x="4620984" y="3768022"/>
            <a:ext cx="226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클래스 다이어그램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D0020C-CDB5-4766-ADDB-5FB96A88B9AF}"/>
              </a:ext>
            </a:extLst>
          </p:cNvPr>
          <p:cNvSpPr txBox="1"/>
          <p:nvPr/>
        </p:nvSpPr>
        <p:spPr>
          <a:xfrm>
            <a:off x="8230375" y="3775807"/>
            <a:ext cx="226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소스 코드 설명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22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9860A-256A-48F7-93B8-3E63622AF446}"/>
              </a:ext>
            </a:extLst>
          </p:cNvPr>
          <p:cNvSpPr txBox="1"/>
          <p:nvPr/>
        </p:nvSpPr>
        <p:spPr>
          <a:xfrm>
            <a:off x="102636" y="148518"/>
            <a:ext cx="1371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게임 기획 및 설명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F40F1F5-E69C-4953-A8E9-AA3A4513C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33" y="919082"/>
            <a:ext cx="3820322" cy="53020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95693B-0C78-4415-935F-9FFB8A8C647E}"/>
              </a:ext>
            </a:extLst>
          </p:cNvPr>
          <p:cNvSpPr txBox="1"/>
          <p:nvPr/>
        </p:nvSpPr>
        <p:spPr>
          <a:xfrm>
            <a:off x="4152688" y="919082"/>
            <a:ext cx="54630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자바를 통해 구현한 블록 부수기 게임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4DBF6-700E-4351-AE0C-961D2AE757FC}"/>
              </a:ext>
            </a:extLst>
          </p:cNvPr>
          <p:cNvSpPr txBox="1"/>
          <p:nvPr/>
        </p:nvSpPr>
        <p:spPr>
          <a:xfrm>
            <a:off x="4838409" y="1340661"/>
            <a:ext cx="5906493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1.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공이 모서리에 닿는 경우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  바에 부딪히는 경우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  블록에 부딪히는 경우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23E17-BE50-4B87-9859-055C5D2FD10F}"/>
              </a:ext>
            </a:extLst>
          </p:cNvPr>
          <p:cNvSpPr txBox="1"/>
          <p:nvPr/>
        </p:nvSpPr>
        <p:spPr>
          <a:xfrm>
            <a:off x="4838409" y="2933957"/>
            <a:ext cx="58680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2.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화살표 키로 흰색 바를 잘 움직여서 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  공을 바닥에 닿지 않도록 한다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  (바닥에 닿으면 점수 초기화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)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E531A-CB22-44E4-A3D8-F187ECEE8579}"/>
              </a:ext>
            </a:extLst>
          </p:cNvPr>
          <p:cNvSpPr txBox="1"/>
          <p:nvPr/>
        </p:nvSpPr>
        <p:spPr>
          <a:xfrm>
            <a:off x="4838408" y="4232363"/>
            <a:ext cx="5508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3.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벽돌 색색마다 주어진 점수가 다르다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0A06F-5C8E-42C2-A5AA-88BF6216903D}"/>
              </a:ext>
            </a:extLst>
          </p:cNvPr>
          <p:cNvSpPr txBox="1"/>
          <p:nvPr/>
        </p:nvSpPr>
        <p:spPr>
          <a:xfrm>
            <a:off x="4857070" y="5178465"/>
            <a:ext cx="4275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4.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벽돌을 다 부쉈을 때 게임 클리어</a:t>
            </a:r>
          </a:p>
        </p:txBody>
      </p:sp>
      <p:pic>
        <p:nvPicPr>
          <p:cNvPr id="11" name="그림 11">
            <a:extLst>
              <a:ext uri="{FF2B5EF4-FFF2-40B4-BE49-F238E27FC236}">
                <a16:creationId xmlns:a16="http://schemas.microsoft.com/office/drawing/2014/main" id="{D997DD69-EF74-4A51-8E66-8BF65E60D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272" y="2993346"/>
            <a:ext cx="2574291" cy="31129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038749-D3A9-4635-A5C0-25EF8012F533}"/>
              </a:ext>
            </a:extLst>
          </p:cNvPr>
          <p:cNvSpPr txBox="1"/>
          <p:nvPr/>
        </p:nvSpPr>
        <p:spPr>
          <a:xfrm>
            <a:off x="8802176" y="1894115"/>
            <a:ext cx="308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반대방향으로 움직인다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D38A148-B820-4728-8D93-BE0F54D9B584}"/>
              </a:ext>
            </a:extLst>
          </p:cNvPr>
          <p:cNvCxnSpPr/>
          <p:nvPr/>
        </p:nvCxnSpPr>
        <p:spPr>
          <a:xfrm>
            <a:off x="7658626" y="2078781"/>
            <a:ext cx="9908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09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201593-62A4-4096-9115-371522D3EE6F}"/>
              </a:ext>
            </a:extLst>
          </p:cNvPr>
          <p:cNvSpPr txBox="1"/>
          <p:nvPr/>
        </p:nvSpPr>
        <p:spPr>
          <a:xfrm>
            <a:off x="102636" y="148518"/>
            <a:ext cx="1595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클래스 다이어그램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28AD5D43-6BE7-3583-13B4-A9DFFBADA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634" y="592979"/>
            <a:ext cx="11011022" cy="6069571"/>
          </a:xfrm>
        </p:spPr>
      </p:pic>
    </p:spTree>
    <p:extLst>
      <p:ext uri="{BB962C8B-B14F-4D97-AF65-F5344CB8AC3E}">
        <p14:creationId xmlns:p14="http://schemas.microsoft.com/office/powerpoint/2010/main" val="31025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BA5B21-41DA-4F19-9A40-D66EA6D992BF}"/>
              </a:ext>
            </a:extLst>
          </p:cNvPr>
          <p:cNvSpPr txBox="1"/>
          <p:nvPr/>
        </p:nvSpPr>
        <p:spPr>
          <a:xfrm>
            <a:off x="0" y="49888"/>
            <a:ext cx="1660849" cy="27699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소스 코드 설명</a:t>
            </a:r>
          </a:p>
        </p:txBody>
      </p:sp>
      <p:pic>
        <p:nvPicPr>
          <p:cNvPr id="6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39BA070-CEFD-4FB0-8A13-449EFB330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525" y="667867"/>
            <a:ext cx="10300997" cy="3466937"/>
          </a:xfrm>
        </p:spPr>
      </p:pic>
      <p:pic>
        <p:nvPicPr>
          <p:cNvPr id="7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F96FDB7-4087-4BAF-8121-EBD26ADCC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25" y="4539766"/>
            <a:ext cx="3835924" cy="1948947"/>
          </a:xfrm>
          <a:prstGeom prst="rect">
            <a:avLst/>
          </a:prstGeom>
        </p:spPr>
      </p:pic>
      <p:pic>
        <p:nvPicPr>
          <p:cNvPr id="9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0893828-B558-4CC6-87C4-E96649CDE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470" y="4539766"/>
            <a:ext cx="5761051" cy="19605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D785B8-3285-45C4-8A3D-BA8C12776856}"/>
              </a:ext>
            </a:extLst>
          </p:cNvPr>
          <p:cNvSpPr txBox="1"/>
          <p:nvPr/>
        </p:nvSpPr>
        <p:spPr>
          <a:xfrm>
            <a:off x="259246" y="343488"/>
            <a:ext cx="224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변수 초기값 지정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ABEB5-0ADB-435B-BF0E-8F0F08BBCA27}"/>
              </a:ext>
            </a:extLst>
          </p:cNvPr>
          <p:cNvSpPr txBox="1"/>
          <p:nvPr/>
        </p:nvSpPr>
        <p:spPr>
          <a:xfrm>
            <a:off x="351525" y="4183396"/>
            <a:ext cx="224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블록 개체 생성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805A58-BDC7-446E-996E-309750C84576}"/>
              </a:ext>
            </a:extLst>
          </p:cNvPr>
          <p:cNvSpPr txBox="1"/>
          <p:nvPr/>
        </p:nvSpPr>
        <p:spPr>
          <a:xfrm>
            <a:off x="4891470" y="4200350"/>
            <a:ext cx="224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공의 움직임에 대한 표현</a:t>
            </a:r>
          </a:p>
        </p:txBody>
      </p:sp>
    </p:spTree>
    <p:extLst>
      <p:ext uri="{BB962C8B-B14F-4D97-AF65-F5344CB8AC3E}">
        <p14:creationId xmlns:p14="http://schemas.microsoft.com/office/powerpoint/2010/main" val="53856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8F3B98-225D-439E-9FDE-DAFE3721BDCC}"/>
              </a:ext>
            </a:extLst>
          </p:cNvPr>
          <p:cNvSpPr txBox="1"/>
          <p:nvPr/>
        </p:nvSpPr>
        <p:spPr>
          <a:xfrm>
            <a:off x="93306" y="86895"/>
            <a:ext cx="1595535" cy="27699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소스 코드 설명</a:t>
            </a:r>
          </a:p>
        </p:txBody>
      </p:sp>
      <p:pic>
        <p:nvPicPr>
          <p:cNvPr id="5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BBA0E69-C722-4263-AC3E-4D73F2ECB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38" y="816834"/>
            <a:ext cx="5812971" cy="2323240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392250F-8C91-42D4-A816-5B016A8C4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572" y="816833"/>
            <a:ext cx="3638746" cy="232324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3B45730-2C9E-4EE5-A42A-CF7BA797A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38" y="3529668"/>
            <a:ext cx="9703835" cy="3065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EEF9A1-22E5-4109-8D05-037F9739EBEA}"/>
              </a:ext>
            </a:extLst>
          </p:cNvPr>
          <p:cNvSpPr txBox="1"/>
          <p:nvPr/>
        </p:nvSpPr>
        <p:spPr>
          <a:xfrm>
            <a:off x="3084068" y="1369207"/>
            <a:ext cx="3265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공이 모서리에 닿았을 때의 방향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02468-5AE8-47C0-A09B-26CED1263ED7}"/>
              </a:ext>
            </a:extLst>
          </p:cNvPr>
          <p:cNvSpPr txBox="1"/>
          <p:nvPr/>
        </p:nvSpPr>
        <p:spPr>
          <a:xfrm>
            <a:off x="6598456" y="509056"/>
            <a:ext cx="2830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모든 블록 파괴 시 게임 종료  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4D973-326B-489F-9BC3-0F6432B3F9B8}"/>
              </a:ext>
            </a:extLst>
          </p:cNvPr>
          <p:cNvSpPr txBox="1"/>
          <p:nvPr/>
        </p:nvSpPr>
        <p:spPr>
          <a:xfrm>
            <a:off x="641738" y="3175184"/>
            <a:ext cx="3265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공이 블록에 닿았을 때의 방향</a:t>
            </a:r>
          </a:p>
        </p:txBody>
      </p:sp>
    </p:spTree>
    <p:extLst>
      <p:ext uri="{BB962C8B-B14F-4D97-AF65-F5344CB8AC3E}">
        <p14:creationId xmlns:p14="http://schemas.microsoft.com/office/powerpoint/2010/main" val="87214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4675A5-32CD-43A9-83C9-660B23DE5364}"/>
              </a:ext>
            </a:extLst>
          </p:cNvPr>
          <p:cNvSpPr txBox="1"/>
          <p:nvPr/>
        </p:nvSpPr>
        <p:spPr>
          <a:xfrm>
            <a:off x="2957804" y="2741854"/>
            <a:ext cx="6606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accent1">
                    <a:lumMod val="20000"/>
                    <a:lumOff val="80000"/>
                  </a:schemeClr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THANK YOU</a:t>
            </a:r>
            <a:endParaRPr lang="ko-KR" altLang="en-US" sz="7200" dirty="0">
              <a:solidFill>
                <a:schemeClr val="accent1">
                  <a:lumMod val="20000"/>
                  <a:lumOff val="80000"/>
                </a:schemeClr>
              </a:solidFill>
              <a:latin typeface="나눔명조OTF" panose="02020603020101020101" pitchFamily="18" charset="-127"/>
              <a:ea typeface="나눔명조OTF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8AC64-7289-407E-930F-5BA0BC9C6A49}"/>
              </a:ext>
            </a:extLst>
          </p:cNvPr>
          <p:cNvSpPr txBox="1"/>
          <p:nvPr/>
        </p:nvSpPr>
        <p:spPr>
          <a:xfrm>
            <a:off x="4925006" y="2095523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080860"/>
                </a:solidFill>
                <a:latin typeface="나눔명조OTF" panose="02020603020101020101" pitchFamily="18" charset="-127"/>
                <a:ea typeface="나눔명조OTF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71066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137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</cp:revision>
  <dcterms:created xsi:type="dcterms:W3CDTF">2022-12-14T14:04:05Z</dcterms:created>
  <dcterms:modified xsi:type="dcterms:W3CDTF">2022-12-14T15:53:39Z</dcterms:modified>
</cp:coreProperties>
</file>