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Corbel"/>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rbel-bold.fntdata"/><Relationship Id="rId30" Type="http://schemas.openxmlformats.org/officeDocument/2006/relationships/font" Target="fonts/Corbel-regular.fntdata"/><Relationship Id="rId11" Type="http://schemas.openxmlformats.org/officeDocument/2006/relationships/slide" Target="slides/slide7.xml"/><Relationship Id="rId33" Type="http://schemas.openxmlformats.org/officeDocument/2006/relationships/font" Target="fonts/Corbel-boldItalic.fntdata"/><Relationship Id="rId10" Type="http://schemas.openxmlformats.org/officeDocument/2006/relationships/slide" Target="slides/slide6.xml"/><Relationship Id="rId32" Type="http://schemas.openxmlformats.org/officeDocument/2006/relationships/font" Target="fonts/Corbel-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tr-T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0" name="Shape 9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3" name="Shape 1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9" name="Shape 1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66" name="Shape 1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2" name="Shape 1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9" name="Shape 1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85" name="Shape 1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92" name="Shape 1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14" name="Shape 2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35" name="Shape 2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62" name="Shape 26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6" name="Shape 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68" name="Shape 2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82" name="Shape 2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89" name="Shape 2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95" name="Shape 29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01" name="Shape 3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07" name="Shape 3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6" name="Shape 1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2" name="Shape 12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9" name="Shape 1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5" name="Shape 1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1" name="Shape 14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7" name="Shape 1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6" name="Shape 16"/>
        <p:cNvGrpSpPr/>
        <p:nvPr/>
      </p:nvGrpSpPr>
      <p:grpSpPr>
        <a:xfrm>
          <a:off x="0" y="0"/>
          <a:ext cx="0" cy="0"/>
          <a:chOff x="0" y="0"/>
          <a:chExt cx="0" cy="0"/>
        </a:xfrm>
      </p:grpSpPr>
      <p:sp>
        <p:nvSpPr>
          <p:cNvPr id="17" name="Shape 17"/>
          <p:cNvSpPr/>
          <p:nvPr/>
        </p:nvSpPr>
        <p:spPr>
          <a:xfrm>
            <a:off x="-6843" y="2059012"/>
            <a:ext cx="12195668" cy="1828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8" name="Shape 18"/>
          <p:cNvSpPr txBox="1"/>
          <p:nvPr>
            <p:ph type="ctrTitle"/>
          </p:nvPr>
        </p:nvSpPr>
        <p:spPr>
          <a:xfrm>
            <a:off x="365759" y="2166364"/>
            <a:ext cx="11471565" cy="1739347"/>
          </a:xfrm>
          <a:prstGeom prst="rect">
            <a:avLst/>
          </a:prstGeom>
          <a:noFill/>
          <a:ln>
            <a:noFill/>
          </a:ln>
        </p:spPr>
        <p:txBody>
          <a:bodyPr anchorCtr="0" anchor="ctr" bIns="91425" lIns="91425" rIns="91425" wrap="square" tIns="91425"/>
          <a:lstStyle>
            <a:lvl1pPr indent="0" lvl="0" marL="0" marR="0" rtl="0" algn="ctr">
              <a:lnSpc>
                <a:spcPct val="80000"/>
              </a:lnSpc>
              <a:spcBef>
                <a:spcPts val="0"/>
              </a:spcBef>
              <a:buClr>
                <a:schemeClr val="dk2"/>
              </a:buClr>
              <a:buSzPts val="1400"/>
              <a:buFont typeface="Corbel"/>
              <a:buNone/>
              <a:defRPr b="0" i="0" sz="6000" u="none" cap="none" strike="noStrike">
                <a:solidFill>
                  <a:schemeClr val="dk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9" name="Shape 19"/>
          <p:cNvSpPr txBox="1"/>
          <p:nvPr>
            <p:ph idx="1" type="subTitle"/>
          </p:nvPr>
        </p:nvSpPr>
        <p:spPr>
          <a:xfrm>
            <a:off x="1524000" y="3996250"/>
            <a:ext cx="9144000" cy="1309255"/>
          </a:xfrm>
          <a:prstGeom prst="rect">
            <a:avLst/>
          </a:prstGeom>
          <a:noFill/>
          <a:ln>
            <a:noFill/>
          </a:ln>
        </p:spPr>
        <p:txBody>
          <a:bodyPr anchorCtr="0" anchor="t" bIns="91425" lIns="91425" rIns="91425" wrap="square" tIns="91425"/>
          <a:lstStyle>
            <a:lvl1pPr indent="0" lvl="0" marL="0" marR="0" rtl="0" algn="ctr">
              <a:lnSpc>
                <a:spcPct val="90000"/>
              </a:lnSpc>
              <a:spcBef>
                <a:spcPts val="1200"/>
              </a:spcBef>
              <a:spcAft>
                <a:spcPts val="200"/>
              </a:spcAft>
              <a:buClr>
                <a:schemeClr val="lt1"/>
              </a:buClr>
              <a:buSzPts val="2200"/>
              <a:buFont typeface="Noto Sans Symbols"/>
              <a:buNone/>
              <a:defRPr b="0" i="0" sz="2000" u="none" cap="none" strike="noStrike">
                <a:solidFill>
                  <a:schemeClr val="lt1"/>
                </a:solidFill>
                <a:latin typeface="Corbel"/>
                <a:ea typeface="Corbel"/>
                <a:cs typeface="Corbel"/>
                <a:sym typeface="Corbel"/>
              </a:defRPr>
            </a:lvl1pPr>
            <a:lvl2pPr indent="0" lvl="1" marL="457200" marR="0" rtl="0" algn="ctr">
              <a:lnSpc>
                <a:spcPct val="90000"/>
              </a:lnSpc>
              <a:spcBef>
                <a:spcPts val="200"/>
              </a:spcBef>
              <a:spcAft>
                <a:spcPts val="40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2pPr>
            <a:lvl3pPr indent="0" lvl="2" marL="914400" marR="0" rtl="0" algn="ctr">
              <a:lnSpc>
                <a:spcPct val="90000"/>
              </a:lnSpc>
              <a:spcBef>
                <a:spcPts val="200"/>
              </a:spcBef>
              <a:spcAft>
                <a:spcPts val="400"/>
              </a:spcAft>
              <a:buClr>
                <a:schemeClr val="lt1"/>
              </a:buClr>
              <a:buSzPts val="1800"/>
              <a:buFont typeface="Noto Sans Symbols"/>
              <a:buNone/>
              <a:defRPr b="0" i="0" sz="2000" u="none" cap="none" strike="noStrike">
                <a:solidFill>
                  <a:schemeClr val="lt1"/>
                </a:solidFill>
                <a:latin typeface="Corbel"/>
                <a:ea typeface="Corbel"/>
                <a:cs typeface="Corbel"/>
                <a:sym typeface="Corbel"/>
              </a:defRPr>
            </a:lvl3pPr>
            <a:lvl4pPr indent="0" lvl="3" marL="1371600" marR="0" rtl="0" algn="ctr">
              <a:lnSpc>
                <a:spcPct val="90000"/>
              </a:lnSpc>
              <a:spcBef>
                <a:spcPts val="200"/>
              </a:spcBef>
              <a:spcAft>
                <a:spcPts val="400"/>
              </a:spcAft>
              <a:buClr>
                <a:schemeClr val="lt1"/>
              </a:buClr>
              <a:buSzPts val="1600"/>
              <a:buFont typeface="Noto Sans Symbols"/>
              <a:buNone/>
              <a:defRPr b="0" i="0" sz="2000" u="none" cap="none" strike="noStrike">
                <a:solidFill>
                  <a:schemeClr val="lt1"/>
                </a:solidFill>
                <a:latin typeface="Corbel"/>
                <a:ea typeface="Corbel"/>
                <a:cs typeface="Corbel"/>
                <a:sym typeface="Corbel"/>
              </a:defRPr>
            </a:lvl4pPr>
            <a:lvl5pPr indent="0" lvl="4" marL="1828800" marR="0" rtl="0" algn="ctr">
              <a:lnSpc>
                <a:spcPct val="90000"/>
              </a:lnSpc>
              <a:spcBef>
                <a:spcPts val="200"/>
              </a:spcBef>
              <a:spcAft>
                <a:spcPts val="400"/>
              </a:spcAft>
              <a:buClr>
                <a:schemeClr val="lt1"/>
              </a:buClr>
              <a:buSzPts val="1600"/>
              <a:buFont typeface="Noto Sans Symbols"/>
              <a:buNone/>
              <a:defRPr b="0" i="0" sz="2000" u="none" cap="none" strike="noStrike">
                <a:solidFill>
                  <a:schemeClr val="lt1"/>
                </a:solidFill>
                <a:latin typeface="Corbel"/>
                <a:ea typeface="Corbel"/>
                <a:cs typeface="Corbel"/>
                <a:sym typeface="Corbel"/>
              </a:defRPr>
            </a:lvl5pPr>
            <a:lvl6pPr indent="0" lvl="5" marL="2286000" marR="0" rtl="0" algn="ctr">
              <a:lnSpc>
                <a:spcPct val="90000"/>
              </a:lnSpc>
              <a:spcBef>
                <a:spcPts val="200"/>
              </a:spcBef>
              <a:spcAft>
                <a:spcPts val="400"/>
              </a:spcAft>
              <a:buClr>
                <a:schemeClr val="lt1"/>
              </a:buClr>
              <a:buSzPts val="1600"/>
              <a:buFont typeface="Noto Sans Symbols"/>
              <a:buNone/>
              <a:defRPr b="0" i="0" sz="2000" u="none" cap="none" strike="noStrike">
                <a:solidFill>
                  <a:schemeClr val="lt1"/>
                </a:solidFill>
                <a:latin typeface="Corbel"/>
                <a:ea typeface="Corbel"/>
                <a:cs typeface="Corbel"/>
                <a:sym typeface="Corbel"/>
              </a:defRPr>
            </a:lvl6pPr>
            <a:lvl7pPr indent="0" lvl="6" marL="2743200" marR="0" rtl="0" algn="ctr">
              <a:lnSpc>
                <a:spcPct val="90000"/>
              </a:lnSpc>
              <a:spcBef>
                <a:spcPts val="200"/>
              </a:spcBef>
              <a:spcAft>
                <a:spcPts val="400"/>
              </a:spcAft>
              <a:buClr>
                <a:schemeClr val="lt1"/>
              </a:buClr>
              <a:buSzPts val="1600"/>
              <a:buFont typeface="Noto Sans Symbols"/>
              <a:buNone/>
              <a:defRPr b="0" i="0" sz="2000" u="none" cap="none" strike="noStrike">
                <a:solidFill>
                  <a:schemeClr val="lt1"/>
                </a:solidFill>
                <a:latin typeface="Corbel"/>
                <a:ea typeface="Corbel"/>
                <a:cs typeface="Corbel"/>
                <a:sym typeface="Corbel"/>
              </a:defRPr>
            </a:lvl7pPr>
            <a:lvl8pPr indent="0" lvl="7" marL="3200400" marR="0" rtl="0" algn="ctr">
              <a:lnSpc>
                <a:spcPct val="90000"/>
              </a:lnSpc>
              <a:spcBef>
                <a:spcPts val="200"/>
              </a:spcBef>
              <a:spcAft>
                <a:spcPts val="400"/>
              </a:spcAft>
              <a:buClr>
                <a:schemeClr val="lt1"/>
              </a:buClr>
              <a:buSzPts val="1600"/>
              <a:buFont typeface="Noto Sans Symbols"/>
              <a:buNone/>
              <a:defRPr b="0" i="0" sz="2000" u="none" cap="none" strike="noStrike">
                <a:solidFill>
                  <a:schemeClr val="lt1"/>
                </a:solidFill>
                <a:latin typeface="Corbel"/>
                <a:ea typeface="Corbel"/>
                <a:cs typeface="Corbel"/>
                <a:sym typeface="Corbel"/>
              </a:defRPr>
            </a:lvl8pPr>
            <a:lvl9pPr indent="0" lvl="8" marL="3657600" marR="0" rtl="0" algn="ctr">
              <a:lnSpc>
                <a:spcPct val="90000"/>
              </a:lnSpc>
              <a:spcBef>
                <a:spcPts val="200"/>
              </a:spcBef>
              <a:spcAft>
                <a:spcPts val="400"/>
              </a:spcAft>
              <a:buClr>
                <a:schemeClr val="lt1"/>
              </a:buClr>
              <a:buSzPts val="1600"/>
              <a:buFont typeface="Noto Sans Symbols"/>
              <a:buNone/>
              <a:defRPr b="0" i="0" sz="2000" u="none" cap="none" strike="noStrike">
                <a:solidFill>
                  <a:schemeClr val="lt1"/>
                </a:solidFill>
                <a:latin typeface="Corbel"/>
                <a:ea typeface="Corbel"/>
                <a:cs typeface="Corbel"/>
                <a:sym typeface="Corbel"/>
              </a:defRPr>
            </a:lvl9pPr>
          </a:lstStyle>
          <a:p/>
        </p:txBody>
      </p:sp>
      <p:sp>
        <p:nvSpPr>
          <p:cNvPr id="20" name="Shape 20"/>
          <p:cNvSpPr txBox="1"/>
          <p:nvPr>
            <p:ph idx="10" type="dt"/>
          </p:nvPr>
        </p:nvSpPr>
        <p:spPr>
          <a:xfrm>
            <a:off x="1202266" y="6422854"/>
            <a:ext cx="3000894"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50" u="none" cap="none" strike="noStrike">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21" name="Shape 21"/>
          <p:cNvSpPr txBox="1"/>
          <p:nvPr>
            <p:ph idx="11" type="ftr"/>
          </p:nvPr>
        </p:nvSpPr>
        <p:spPr>
          <a:xfrm>
            <a:off x="5596471" y="6422854"/>
            <a:ext cx="504444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1050" u="none" cap="none" strike="noStrike">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22" name="Shape 22"/>
          <p:cNvSpPr txBox="1"/>
          <p:nvPr>
            <p:ph idx="12" type="sldNum"/>
          </p:nvPr>
        </p:nvSpPr>
        <p:spPr>
          <a:xfrm>
            <a:off x="10658927" y="6422854"/>
            <a:ext cx="946264"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i="0" lang="tr-TR" sz="1200" u="none" cap="none" strike="noStrike">
                <a:solidFill>
                  <a:schemeClr val="lt1"/>
                </a:solidFill>
                <a:latin typeface="Corbel"/>
                <a:ea typeface="Corbel"/>
                <a:cs typeface="Corbel"/>
                <a:sym typeface="Corbe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5" name="Shape 75"/>
        <p:cNvGrpSpPr/>
        <p:nvPr/>
      </p:nvGrpSpPr>
      <p:grpSpPr>
        <a:xfrm>
          <a:off x="0" y="0"/>
          <a:ext cx="0" cy="0"/>
          <a:chOff x="0" y="0"/>
          <a:chExt cx="0" cy="0"/>
        </a:xfrm>
      </p:grpSpPr>
      <p:sp>
        <p:nvSpPr>
          <p:cNvPr id="76" name="Shape 76"/>
          <p:cNvSpPr txBox="1"/>
          <p:nvPr>
            <p:ph type="title"/>
          </p:nvPr>
        </p:nvSpPr>
        <p:spPr>
          <a:xfrm>
            <a:off x="1202919" y="284176"/>
            <a:ext cx="9784080" cy="1508760"/>
          </a:xfrm>
          <a:prstGeom prst="rect">
            <a:avLst/>
          </a:prstGeom>
          <a:noFill/>
          <a:ln>
            <a:noFill/>
          </a:ln>
        </p:spPr>
        <p:txBody>
          <a:bodyPr anchorCtr="0" anchor="ctr" bIns="91425" lIns="91425" rIns="91425" wrap="square" tIns="91425"/>
          <a:lstStyle>
            <a:lvl1pPr indent="0" lvl="0" marL="0" marR="0" rtl="0" algn="l">
              <a:lnSpc>
                <a:spcPct val="85000"/>
              </a:lnSpc>
              <a:spcBef>
                <a:spcPts val="0"/>
              </a:spcBef>
              <a:buClr>
                <a:schemeClr val="dk2"/>
              </a:buClr>
              <a:buSzPts val="1400"/>
              <a:buFont typeface="Corbel"/>
              <a:buNone/>
              <a:defRPr b="0" i="0" sz="4000" u="none" cap="none" strike="noStrike">
                <a:solidFill>
                  <a:schemeClr val="dk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7" name="Shape 77"/>
          <p:cNvSpPr txBox="1"/>
          <p:nvPr>
            <p:ph idx="1" type="body"/>
          </p:nvPr>
        </p:nvSpPr>
        <p:spPr>
          <a:xfrm rot="5400000">
            <a:off x="3991839" y="-777240"/>
            <a:ext cx="4206240" cy="9784080"/>
          </a:xfrm>
          <a:prstGeom prst="rect">
            <a:avLst/>
          </a:prstGeom>
          <a:noFill/>
          <a:ln>
            <a:noFill/>
          </a:ln>
        </p:spPr>
        <p:txBody>
          <a:bodyPr anchorCtr="0" anchor="t" bIns="91425" lIns="91425" rIns="91425" wrap="square" tIns="91425"/>
          <a:lstStyle>
            <a:lvl1pPr indent="-43179" lvl="0" marL="182880" marR="0" rtl="0" algn="l">
              <a:lnSpc>
                <a:spcPct val="90000"/>
              </a:lnSpc>
              <a:spcBef>
                <a:spcPts val="1200"/>
              </a:spcBef>
              <a:spcAft>
                <a:spcPts val="20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55880" lvl="1" marL="41148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68580" lvl="2" marL="640080" marR="0" rtl="0" algn="l">
              <a:lnSpc>
                <a:spcPct val="90000"/>
              </a:lnSpc>
              <a:spcBef>
                <a:spcPts val="200"/>
              </a:spcBef>
              <a:spcAft>
                <a:spcPts val="40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81280" lvl="3" marL="8686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81280" lvl="4" marL="10972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128899" lvl="5" marL="12846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138299" lvl="6" marL="14718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130399" lvl="7" marL="16290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129800" lvl="8" marL="18062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78" name="Shape 78"/>
          <p:cNvSpPr txBox="1"/>
          <p:nvPr>
            <p:ph idx="10" type="dt"/>
          </p:nvPr>
        </p:nvSpPr>
        <p:spPr>
          <a:xfrm>
            <a:off x="1202266" y="6422854"/>
            <a:ext cx="3000894"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79" name="Shape 79"/>
          <p:cNvSpPr txBox="1"/>
          <p:nvPr>
            <p:ph idx="11" type="ftr"/>
          </p:nvPr>
        </p:nvSpPr>
        <p:spPr>
          <a:xfrm>
            <a:off x="5596471" y="6422854"/>
            <a:ext cx="504444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80" name="Shape 80"/>
          <p:cNvSpPr txBox="1"/>
          <p:nvPr>
            <p:ph idx="12" type="sldNum"/>
          </p:nvPr>
        </p:nvSpPr>
        <p:spPr>
          <a:xfrm>
            <a:off x="10658927" y="6422854"/>
            <a:ext cx="946264"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lang="tr-TR" sz="1200">
                <a:solidFill>
                  <a:schemeClr val="lt1"/>
                </a:solidFill>
                <a:latin typeface="Corbel"/>
                <a:ea typeface="Corbel"/>
                <a:cs typeface="Corbel"/>
                <a:sym typeface="Corbe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1" name="Shape 81"/>
        <p:cNvGrpSpPr/>
        <p:nvPr/>
      </p:nvGrpSpPr>
      <p:grpSpPr>
        <a:xfrm>
          <a:off x="0" y="0"/>
          <a:ext cx="0" cy="0"/>
          <a:chOff x="0" y="0"/>
          <a:chExt cx="0" cy="0"/>
        </a:xfrm>
      </p:grpSpPr>
      <p:sp>
        <p:nvSpPr>
          <p:cNvPr id="82" name="Shape 82"/>
          <p:cNvSpPr/>
          <p:nvPr/>
        </p:nvSpPr>
        <p:spPr>
          <a:xfrm>
            <a:off x="9019312" y="0"/>
            <a:ext cx="2743200" cy="68580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txBox="1"/>
          <p:nvPr>
            <p:ph type="title"/>
          </p:nvPr>
        </p:nvSpPr>
        <p:spPr>
          <a:xfrm rot="5400000">
            <a:off x="7413033" y="2022229"/>
            <a:ext cx="5897562" cy="2402380"/>
          </a:xfrm>
          <a:prstGeom prst="rect">
            <a:avLst/>
          </a:prstGeom>
          <a:noFill/>
          <a:ln>
            <a:noFill/>
          </a:ln>
        </p:spPr>
        <p:txBody>
          <a:bodyPr anchorCtr="0" anchor="ctr" bIns="91425" lIns="91425" rIns="91425" wrap="square" tIns="91425"/>
          <a:lstStyle>
            <a:lvl1pPr indent="0" lvl="0" marL="0" marR="0" rtl="0" algn="l">
              <a:lnSpc>
                <a:spcPct val="85000"/>
              </a:lnSpc>
              <a:spcBef>
                <a:spcPts val="0"/>
              </a:spcBef>
              <a:buClr>
                <a:schemeClr val="dk2"/>
              </a:buClr>
              <a:buSzPts val="1400"/>
              <a:buFont typeface="Corbel"/>
              <a:buNone/>
              <a:defRPr b="0" i="0" sz="4000" u="none" cap="none" strike="noStrike">
                <a:solidFill>
                  <a:schemeClr val="dk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4" name="Shape 84"/>
          <p:cNvSpPr txBox="1"/>
          <p:nvPr>
            <p:ph idx="1" type="body"/>
          </p:nvPr>
        </p:nvSpPr>
        <p:spPr>
          <a:xfrm rot="5400000">
            <a:off x="1876063" y="-763227"/>
            <a:ext cx="5897562" cy="7973291"/>
          </a:xfrm>
          <a:prstGeom prst="rect">
            <a:avLst/>
          </a:prstGeom>
          <a:noFill/>
          <a:ln>
            <a:noFill/>
          </a:ln>
        </p:spPr>
        <p:txBody>
          <a:bodyPr anchorCtr="0" anchor="t" bIns="91425" lIns="91425" rIns="91425" wrap="square" tIns="91425"/>
          <a:lstStyle>
            <a:lvl1pPr indent="-43179" lvl="0" marL="182880" marR="0" rtl="0" algn="l">
              <a:lnSpc>
                <a:spcPct val="90000"/>
              </a:lnSpc>
              <a:spcBef>
                <a:spcPts val="1200"/>
              </a:spcBef>
              <a:spcAft>
                <a:spcPts val="20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55880" lvl="1" marL="41148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68580" lvl="2" marL="640080" marR="0" rtl="0" algn="l">
              <a:lnSpc>
                <a:spcPct val="90000"/>
              </a:lnSpc>
              <a:spcBef>
                <a:spcPts val="200"/>
              </a:spcBef>
              <a:spcAft>
                <a:spcPts val="40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81280" lvl="3" marL="8686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81280" lvl="4" marL="10972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128899" lvl="5" marL="12846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138299" lvl="6" marL="14718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130399" lvl="7" marL="16290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129800" lvl="8" marL="18062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85" name="Shape 85"/>
          <p:cNvSpPr txBox="1"/>
          <p:nvPr>
            <p:ph idx="10" type="dt"/>
          </p:nvPr>
        </p:nvSpPr>
        <p:spPr>
          <a:xfrm>
            <a:off x="838200" y="6422854"/>
            <a:ext cx="2743196"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86" name="Shape 86"/>
          <p:cNvSpPr txBox="1"/>
          <p:nvPr>
            <p:ph idx="11" type="ftr"/>
          </p:nvPr>
        </p:nvSpPr>
        <p:spPr>
          <a:xfrm>
            <a:off x="3776135" y="6422854"/>
            <a:ext cx="427966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87" name="Shape 87"/>
          <p:cNvSpPr txBox="1"/>
          <p:nvPr>
            <p:ph idx="12" type="sldNum"/>
          </p:nvPr>
        </p:nvSpPr>
        <p:spPr>
          <a:xfrm>
            <a:off x="8073048" y="6422854"/>
            <a:ext cx="879759"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lang="tr-TR" sz="1200">
                <a:solidFill>
                  <a:schemeClr val="lt1"/>
                </a:solidFill>
                <a:latin typeface="Corbel"/>
                <a:ea typeface="Corbel"/>
                <a:cs typeface="Corbel"/>
                <a:sym typeface="Corbe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288519" y="271476"/>
            <a:ext cx="9784080" cy="1508760"/>
          </a:xfrm>
          <a:prstGeom prst="rect">
            <a:avLst/>
          </a:prstGeom>
          <a:noFill/>
          <a:ln>
            <a:noFill/>
          </a:ln>
        </p:spPr>
        <p:txBody>
          <a:bodyPr anchorCtr="0" anchor="ctr" bIns="91425" lIns="91425" rIns="91425" wrap="square" tIns="91425"/>
          <a:lstStyle>
            <a:lvl1pPr indent="0" lvl="0" marL="0" marR="0" rtl="0" algn="l">
              <a:lnSpc>
                <a:spcPct val="85000"/>
              </a:lnSpc>
              <a:spcBef>
                <a:spcPts val="0"/>
              </a:spcBef>
              <a:buClr>
                <a:schemeClr val="dk2"/>
              </a:buClr>
              <a:buSzPts val="1400"/>
              <a:buFont typeface="Corbel"/>
              <a:buNone/>
              <a:defRPr b="0" i="0" sz="3600" u="none" cap="none" strike="noStrike">
                <a:solidFill>
                  <a:schemeClr val="dk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5" name="Shape 25"/>
          <p:cNvSpPr txBox="1"/>
          <p:nvPr>
            <p:ph idx="1" type="body"/>
          </p:nvPr>
        </p:nvSpPr>
        <p:spPr>
          <a:xfrm>
            <a:off x="1202919" y="2011680"/>
            <a:ext cx="9784080" cy="4206240"/>
          </a:xfrm>
          <a:prstGeom prst="rect">
            <a:avLst/>
          </a:prstGeom>
          <a:noFill/>
          <a:ln>
            <a:noFill/>
          </a:ln>
        </p:spPr>
        <p:txBody>
          <a:bodyPr anchorCtr="0" anchor="t" bIns="91425" lIns="91425" rIns="91425" wrap="square" tIns="91425"/>
          <a:lstStyle>
            <a:lvl1pPr indent="-43179" lvl="0" marL="182880" marR="0" rtl="0" algn="l">
              <a:lnSpc>
                <a:spcPct val="90000"/>
              </a:lnSpc>
              <a:spcBef>
                <a:spcPts val="1200"/>
              </a:spcBef>
              <a:spcAft>
                <a:spcPts val="20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55880" lvl="1" marL="41148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68580" lvl="2" marL="640080" marR="0" rtl="0" algn="l">
              <a:lnSpc>
                <a:spcPct val="90000"/>
              </a:lnSpc>
              <a:spcBef>
                <a:spcPts val="200"/>
              </a:spcBef>
              <a:spcAft>
                <a:spcPts val="40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81280" lvl="3" marL="8686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81280" lvl="4" marL="10972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128899" lvl="5" marL="12846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138299" lvl="6" marL="14718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130399" lvl="7" marL="16290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129800" lvl="8" marL="18062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26" name="Shape 26"/>
          <p:cNvSpPr txBox="1"/>
          <p:nvPr>
            <p:ph idx="10" type="dt"/>
          </p:nvPr>
        </p:nvSpPr>
        <p:spPr>
          <a:xfrm>
            <a:off x="1202266" y="6422854"/>
            <a:ext cx="3000894"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50" u="none" cap="none" strike="noStrike">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27" name="Shape 27"/>
          <p:cNvSpPr txBox="1"/>
          <p:nvPr>
            <p:ph idx="11" type="ftr"/>
          </p:nvPr>
        </p:nvSpPr>
        <p:spPr>
          <a:xfrm>
            <a:off x="5596471" y="6422854"/>
            <a:ext cx="504444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1050" u="none" cap="none" strike="noStrike">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28" name="Shape 28"/>
          <p:cNvSpPr txBox="1"/>
          <p:nvPr>
            <p:ph idx="12" type="sldNum"/>
          </p:nvPr>
        </p:nvSpPr>
        <p:spPr>
          <a:xfrm>
            <a:off x="10658927" y="6422854"/>
            <a:ext cx="946264"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i="0" lang="tr-TR" sz="1200" u="none" cap="none" strike="noStrike">
                <a:solidFill>
                  <a:schemeClr val="lt1"/>
                </a:solidFill>
                <a:latin typeface="Corbel"/>
                <a:ea typeface="Corbel"/>
                <a:cs typeface="Corbel"/>
                <a:sym typeface="Corbe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1202919" y="284176"/>
            <a:ext cx="9784080" cy="1508760"/>
          </a:xfrm>
          <a:prstGeom prst="rect">
            <a:avLst/>
          </a:prstGeom>
          <a:noFill/>
          <a:ln>
            <a:noFill/>
          </a:ln>
        </p:spPr>
        <p:txBody>
          <a:bodyPr anchorCtr="0" anchor="ctr" bIns="91425" lIns="91425" rIns="91425" wrap="square" tIns="91425"/>
          <a:lstStyle>
            <a:lvl1pPr indent="0" lvl="0" marL="0" marR="0" rtl="0" algn="l">
              <a:lnSpc>
                <a:spcPct val="85000"/>
              </a:lnSpc>
              <a:spcBef>
                <a:spcPts val="0"/>
              </a:spcBef>
              <a:buClr>
                <a:schemeClr val="dk2"/>
              </a:buClr>
              <a:buSzPts val="1400"/>
              <a:buFont typeface="Corbel"/>
              <a:buNone/>
              <a:defRPr b="0" i="0" sz="4000" u="none" cap="none" strike="noStrike">
                <a:solidFill>
                  <a:schemeClr val="dk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1" name="Shape 31"/>
          <p:cNvSpPr txBox="1"/>
          <p:nvPr>
            <p:ph idx="1" type="body"/>
          </p:nvPr>
        </p:nvSpPr>
        <p:spPr>
          <a:xfrm>
            <a:off x="1205344" y="2011680"/>
            <a:ext cx="4754880" cy="4206240"/>
          </a:xfrm>
          <a:prstGeom prst="rect">
            <a:avLst/>
          </a:prstGeom>
          <a:noFill/>
          <a:ln>
            <a:noFill/>
          </a:ln>
        </p:spPr>
        <p:txBody>
          <a:bodyPr anchorCtr="0" anchor="t" bIns="91425" lIns="91425" rIns="91425" wrap="square" tIns="91425"/>
          <a:lstStyle>
            <a:lvl1pPr indent="-43179" lvl="0" marL="182880" marR="0" rtl="0" algn="l">
              <a:lnSpc>
                <a:spcPct val="90000"/>
              </a:lnSpc>
              <a:spcBef>
                <a:spcPts val="1200"/>
              </a:spcBef>
              <a:spcAft>
                <a:spcPts val="20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55880" lvl="1" marL="41148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68580" lvl="2" marL="640080" marR="0" rtl="0" algn="l">
              <a:lnSpc>
                <a:spcPct val="90000"/>
              </a:lnSpc>
              <a:spcBef>
                <a:spcPts val="200"/>
              </a:spcBef>
              <a:spcAft>
                <a:spcPts val="40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81280" lvl="3" marL="8686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81280" lvl="4" marL="10972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128899" lvl="5" marL="12846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138299" lvl="6" marL="14718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130399" lvl="7" marL="16290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129800" lvl="8" marL="18062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32" name="Shape 32"/>
          <p:cNvSpPr txBox="1"/>
          <p:nvPr>
            <p:ph idx="2" type="body"/>
          </p:nvPr>
        </p:nvSpPr>
        <p:spPr>
          <a:xfrm>
            <a:off x="6230391" y="2011680"/>
            <a:ext cx="4754880" cy="4206240"/>
          </a:xfrm>
          <a:prstGeom prst="rect">
            <a:avLst/>
          </a:prstGeom>
          <a:noFill/>
          <a:ln>
            <a:noFill/>
          </a:ln>
        </p:spPr>
        <p:txBody>
          <a:bodyPr anchorCtr="0" anchor="t" bIns="91425" lIns="91425" rIns="91425" wrap="square" tIns="91425"/>
          <a:lstStyle>
            <a:lvl1pPr indent="-43179" lvl="0" marL="182880" marR="0" rtl="0" algn="l">
              <a:lnSpc>
                <a:spcPct val="90000"/>
              </a:lnSpc>
              <a:spcBef>
                <a:spcPts val="1200"/>
              </a:spcBef>
              <a:spcAft>
                <a:spcPts val="20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55880" lvl="1" marL="41148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68580" lvl="2" marL="640080" marR="0" rtl="0" algn="l">
              <a:lnSpc>
                <a:spcPct val="90000"/>
              </a:lnSpc>
              <a:spcBef>
                <a:spcPts val="200"/>
              </a:spcBef>
              <a:spcAft>
                <a:spcPts val="40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81280" lvl="3" marL="8686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81280" lvl="4" marL="10972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128899" lvl="5" marL="12846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138299" lvl="6" marL="14718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130399" lvl="7" marL="16290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129800" lvl="8" marL="18062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33" name="Shape 33"/>
          <p:cNvSpPr txBox="1"/>
          <p:nvPr>
            <p:ph idx="10" type="dt"/>
          </p:nvPr>
        </p:nvSpPr>
        <p:spPr>
          <a:xfrm>
            <a:off x="1202266" y="6422854"/>
            <a:ext cx="3000894"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50" u="none" cap="none" strike="noStrike">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34" name="Shape 34"/>
          <p:cNvSpPr txBox="1"/>
          <p:nvPr>
            <p:ph idx="11" type="ftr"/>
          </p:nvPr>
        </p:nvSpPr>
        <p:spPr>
          <a:xfrm>
            <a:off x="5596471" y="6422854"/>
            <a:ext cx="504444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1050" u="none" cap="none" strike="noStrike">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35" name="Shape 35"/>
          <p:cNvSpPr txBox="1"/>
          <p:nvPr>
            <p:ph idx="12" type="sldNum"/>
          </p:nvPr>
        </p:nvSpPr>
        <p:spPr>
          <a:xfrm>
            <a:off x="10658927" y="6422854"/>
            <a:ext cx="946264"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i="0" lang="tr-TR" sz="1200" u="none" cap="none" strike="noStrike">
                <a:solidFill>
                  <a:schemeClr val="lt1"/>
                </a:solidFill>
                <a:latin typeface="Corbel"/>
                <a:ea typeface="Corbel"/>
                <a:cs typeface="Corbel"/>
                <a:sym typeface="Corbe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6" name="Shape 36"/>
        <p:cNvGrpSpPr/>
        <p:nvPr/>
      </p:nvGrpSpPr>
      <p:grpSpPr>
        <a:xfrm>
          <a:off x="0" y="0"/>
          <a:ext cx="0" cy="0"/>
          <a:chOff x="0" y="0"/>
          <a:chExt cx="0" cy="0"/>
        </a:xfrm>
      </p:grpSpPr>
      <p:sp>
        <p:nvSpPr>
          <p:cNvPr id="37" name="Shape 37"/>
          <p:cNvSpPr/>
          <p:nvPr/>
        </p:nvSpPr>
        <p:spPr>
          <a:xfrm>
            <a:off x="-6843" y="2059012"/>
            <a:ext cx="12195668" cy="18288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txBox="1"/>
          <p:nvPr>
            <p:ph type="title"/>
          </p:nvPr>
        </p:nvSpPr>
        <p:spPr>
          <a:xfrm>
            <a:off x="833191" y="2208879"/>
            <a:ext cx="10515600" cy="1676400"/>
          </a:xfrm>
          <a:prstGeom prst="rect">
            <a:avLst/>
          </a:prstGeom>
          <a:noFill/>
          <a:ln>
            <a:noFill/>
          </a:ln>
        </p:spPr>
        <p:txBody>
          <a:bodyPr anchorCtr="0" anchor="ctr" bIns="91425" lIns="91425" rIns="91425" wrap="square" tIns="91425"/>
          <a:lstStyle>
            <a:lvl1pPr indent="0" lvl="0" marL="0" marR="0" rtl="0" algn="ctr">
              <a:lnSpc>
                <a:spcPct val="80000"/>
              </a:lnSpc>
              <a:spcBef>
                <a:spcPts val="0"/>
              </a:spcBef>
              <a:buClr>
                <a:schemeClr val="lt1"/>
              </a:buClr>
              <a:buSzPts val="1400"/>
              <a:buFont typeface="Corbel"/>
              <a:buNone/>
              <a:defRPr b="0" i="0" sz="6000" u="none" cap="none" strike="noStrike">
                <a:solidFill>
                  <a:schemeClr val="lt1"/>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9" name="Shape 39"/>
          <p:cNvSpPr txBox="1"/>
          <p:nvPr>
            <p:ph idx="1" type="body"/>
          </p:nvPr>
        </p:nvSpPr>
        <p:spPr>
          <a:xfrm>
            <a:off x="833191" y="4010334"/>
            <a:ext cx="10515600" cy="1174639"/>
          </a:xfrm>
          <a:prstGeom prst="rect">
            <a:avLst/>
          </a:prstGeom>
          <a:noFill/>
          <a:ln>
            <a:noFill/>
          </a:ln>
        </p:spPr>
        <p:txBody>
          <a:bodyPr anchorCtr="0" anchor="t" bIns="91425" lIns="91425" rIns="91425" wrap="square" tIns="91425"/>
          <a:lstStyle>
            <a:lvl1pPr indent="0" lvl="0" marL="0" marR="0" rtl="0" algn="ctr">
              <a:lnSpc>
                <a:spcPct val="90000"/>
              </a:lnSpc>
              <a:spcBef>
                <a:spcPts val="1200"/>
              </a:spcBef>
              <a:spcAft>
                <a:spcPts val="200"/>
              </a:spcAft>
              <a:buClr>
                <a:schemeClr val="dk1"/>
              </a:buClr>
              <a:buSzPts val="2200"/>
              <a:buFont typeface="Noto Sans Symbols"/>
              <a:buNone/>
              <a:defRPr b="0" i="0" sz="2000" u="none" cap="none" strike="noStrike">
                <a:solidFill>
                  <a:schemeClr val="dk2"/>
                </a:solidFill>
                <a:latin typeface="Corbel"/>
                <a:ea typeface="Corbel"/>
                <a:cs typeface="Corbel"/>
                <a:sym typeface="Corbel"/>
              </a:defRPr>
            </a:lvl1pPr>
            <a:lvl2pPr indent="0" lvl="1" marL="457200" marR="0" rtl="0" algn="l">
              <a:lnSpc>
                <a:spcPct val="90000"/>
              </a:lnSpc>
              <a:spcBef>
                <a:spcPts val="200"/>
              </a:spcBef>
              <a:spcAft>
                <a:spcPts val="400"/>
              </a:spcAft>
              <a:buClr>
                <a:schemeClr val="dk1"/>
              </a:buClr>
              <a:buSzPts val="2000"/>
              <a:buFont typeface="Noto Sans Symbols"/>
              <a:buNone/>
              <a:defRPr b="0" i="0" sz="1800" u="none" cap="none" strike="noStrike">
                <a:solidFill>
                  <a:srgbClr val="888888"/>
                </a:solidFill>
                <a:latin typeface="Corbel"/>
                <a:ea typeface="Corbel"/>
                <a:cs typeface="Corbel"/>
                <a:sym typeface="Corbel"/>
              </a:defRPr>
            </a:lvl2pPr>
            <a:lvl3pPr indent="0" lvl="2" marL="914400" marR="0" rtl="0" algn="l">
              <a:lnSpc>
                <a:spcPct val="90000"/>
              </a:lnSpc>
              <a:spcBef>
                <a:spcPts val="200"/>
              </a:spcBef>
              <a:spcAft>
                <a:spcPts val="400"/>
              </a:spcAft>
              <a:buClr>
                <a:schemeClr val="dk1"/>
              </a:buClr>
              <a:buSzPts val="1800"/>
              <a:buFont typeface="Noto Sans Symbols"/>
              <a:buNone/>
              <a:defRPr b="0" i="0" sz="1600" u="none" cap="none" strike="noStrike">
                <a:solidFill>
                  <a:srgbClr val="888888"/>
                </a:solidFill>
                <a:latin typeface="Corbel"/>
                <a:ea typeface="Corbel"/>
                <a:cs typeface="Corbel"/>
                <a:sym typeface="Corbel"/>
              </a:defRPr>
            </a:lvl3pPr>
            <a:lvl4pPr indent="0" lvl="3" marL="1371600" marR="0" rtl="0" algn="l">
              <a:lnSpc>
                <a:spcPct val="90000"/>
              </a:lnSpc>
              <a:spcBef>
                <a:spcPts val="200"/>
              </a:spcBef>
              <a:spcAft>
                <a:spcPts val="400"/>
              </a:spcAft>
              <a:buClr>
                <a:schemeClr val="dk1"/>
              </a:buClr>
              <a:buSzPts val="1600"/>
              <a:buFont typeface="Noto Sans Symbols"/>
              <a:buNone/>
              <a:defRPr b="0" i="0" sz="1400" u="none" cap="none" strike="noStrike">
                <a:solidFill>
                  <a:srgbClr val="888888"/>
                </a:solidFill>
                <a:latin typeface="Corbel"/>
                <a:ea typeface="Corbel"/>
                <a:cs typeface="Corbel"/>
                <a:sym typeface="Corbel"/>
              </a:defRPr>
            </a:lvl4pPr>
            <a:lvl5pPr indent="0" lvl="4" marL="1828800" marR="0" rtl="0" algn="l">
              <a:lnSpc>
                <a:spcPct val="90000"/>
              </a:lnSpc>
              <a:spcBef>
                <a:spcPts val="200"/>
              </a:spcBef>
              <a:spcAft>
                <a:spcPts val="400"/>
              </a:spcAft>
              <a:buClr>
                <a:schemeClr val="dk1"/>
              </a:buClr>
              <a:buSzPts val="1600"/>
              <a:buFont typeface="Noto Sans Symbols"/>
              <a:buNone/>
              <a:defRPr b="0" i="0" sz="1400" u="none" cap="none" strike="noStrike">
                <a:solidFill>
                  <a:srgbClr val="888888"/>
                </a:solidFill>
                <a:latin typeface="Corbel"/>
                <a:ea typeface="Corbel"/>
                <a:cs typeface="Corbel"/>
                <a:sym typeface="Corbel"/>
              </a:defRPr>
            </a:lvl5pPr>
            <a:lvl6pPr indent="0" lvl="5" marL="2286000" marR="0" rtl="0" algn="l">
              <a:lnSpc>
                <a:spcPct val="90000"/>
              </a:lnSpc>
              <a:spcBef>
                <a:spcPts val="200"/>
              </a:spcBef>
              <a:spcAft>
                <a:spcPts val="400"/>
              </a:spcAft>
              <a:buClr>
                <a:schemeClr val="dk1"/>
              </a:buClr>
              <a:buSzPts val="1600"/>
              <a:buFont typeface="Noto Sans Symbols"/>
              <a:buNone/>
              <a:defRPr b="0" i="0" sz="1400" u="none" cap="none" strike="noStrike">
                <a:solidFill>
                  <a:srgbClr val="888888"/>
                </a:solidFill>
                <a:latin typeface="Corbel"/>
                <a:ea typeface="Corbel"/>
                <a:cs typeface="Corbel"/>
                <a:sym typeface="Corbel"/>
              </a:defRPr>
            </a:lvl6pPr>
            <a:lvl7pPr indent="0" lvl="6" marL="2743200" marR="0" rtl="0" algn="l">
              <a:lnSpc>
                <a:spcPct val="90000"/>
              </a:lnSpc>
              <a:spcBef>
                <a:spcPts val="200"/>
              </a:spcBef>
              <a:spcAft>
                <a:spcPts val="400"/>
              </a:spcAft>
              <a:buClr>
                <a:schemeClr val="dk1"/>
              </a:buClr>
              <a:buSzPts val="1600"/>
              <a:buFont typeface="Noto Sans Symbols"/>
              <a:buNone/>
              <a:defRPr b="0" i="0" sz="1400" u="none" cap="none" strike="noStrike">
                <a:solidFill>
                  <a:srgbClr val="888888"/>
                </a:solidFill>
                <a:latin typeface="Corbel"/>
                <a:ea typeface="Corbel"/>
                <a:cs typeface="Corbel"/>
                <a:sym typeface="Corbel"/>
              </a:defRPr>
            </a:lvl7pPr>
            <a:lvl8pPr indent="0" lvl="7" marL="3200400" marR="0" rtl="0" algn="l">
              <a:lnSpc>
                <a:spcPct val="90000"/>
              </a:lnSpc>
              <a:spcBef>
                <a:spcPts val="200"/>
              </a:spcBef>
              <a:spcAft>
                <a:spcPts val="400"/>
              </a:spcAft>
              <a:buClr>
                <a:schemeClr val="dk1"/>
              </a:buClr>
              <a:buSzPts val="1600"/>
              <a:buFont typeface="Noto Sans Symbols"/>
              <a:buNone/>
              <a:defRPr b="0" i="0" sz="1400" u="none" cap="none" strike="noStrike">
                <a:solidFill>
                  <a:srgbClr val="888888"/>
                </a:solidFill>
                <a:latin typeface="Corbel"/>
                <a:ea typeface="Corbel"/>
                <a:cs typeface="Corbel"/>
                <a:sym typeface="Corbel"/>
              </a:defRPr>
            </a:lvl8pPr>
            <a:lvl9pPr indent="0" lvl="8" marL="3657600" marR="0" rtl="0" algn="l">
              <a:lnSpc>
                <a:spcPct val="90000"/>
              </a:lnSpc>
              <a:spcBef>
                <a:spcPts val="200"/>
              </a:spcBef>
              <a:spcAft>
                <a:spcPts val="400"/>
              </a:spcAft>
              <a:buClr>
                <a:schemeClr val="dk1"/>
              </a:buClr>
              <a:buSzPts val="1600"/>
              <a:buFont typeface="Noto Sans Symbols"/>
              <a:buNone/>
              <a:defRPr b="0" i="0" sz="1400" u="none" cap="none" strike="noStrike">
                <a:solidFill>
                  <a:srgbClr val="888888"/>
                </a:solidFill>
                <a:latin typeface="Corbel"/>
                <a:ea typeface="Corbel"/>
                <a:cs typeface="Corbel"/>
                <a:sym typeface="Corbel"/>
              </a:defRPr>
            </a:lvl9pPr>
          </a:lstStyle>
          <a:p/>
        </p:txBody>
      </p:sp>
      <p:sp>
        <p:nvSpPr>
          <p:cNvPr id="40" name="Shape 40"/>
          <p:cNvSpPr txBox="1"/>
          <p:nvPr>
            <p:ph idx="10" type="dt"/>
          </p:nvPr>
        </p:nvSpPr>
        <p:spPr>
          <a:xfrm>
            <a:off x="1202266" y="6422854"/>
            <a:ext cx="3000894"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50">
                <a:solidFill>
                  <a:schemeClr val="dk2"/>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41" name="Shape 41"/>
          <p:cNvSpPr txBox="1"/>
          <p:nvPr>
            <p:ph idx="11" type="ftr"/>
          </p:nvPr>
        </p:nvSpPr>
        <p:spPr>
          <a:xfrm>
            <a:off x="5596471" y="6422854"/>
            <a:ext cx="504444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50">
                <a:solidFill>
                  <a:schemeClr val="dk2"/>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42" name="Shape 42"/>
          <p:cNvSpPr txBox="1"/>
          <p:nvPr>
            <p:ph idx="12" type="sldNum"/>
          </p:nvPr>
        </p:nvSpPr>
        <p:spPr>
          <a:xfrm>
            <a:off x="10658927" y="6422854"/>
            <a:ext cx="946264"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lang="tr-TR" sz="1200">
                <a:solidFill>
                  <a:schemeClr val="dk2"/>
                </a:solidFill>
                <a:latin typeface="Corbel"/>
                <a:ea typeface="Corbel"/>
                <a:cs typeface="Corbel"/>
                <a:sym typeface="Corbe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1202919" y="284176"/>
            <a:ext cx="9784080" cy="1508760"/>
          </a:xfrm>
          <a:prstGeom prst="rect">
            <a:avLst/>
          </a:prstGeom>
          <a:noFill/>
          <a:ln>
            <a:noFill/>
          </a:ln>
        </p:spPr>
        <p:txBody>
          <a:bodyPr anchorCtr="0" anchor="ctr" bIns="91425" lIns="91425" rIns="91425" wrap="square" tIns="91425"/>
          <a:lstStyle>
            <a:lvl1pPr indent="0" lvl="0" marL="0" marR="0" rtl="0" algn="l">
              <a:lnSpc>
                <a:spcPct val="85000"/>
              </a:lnSpc>
              <a:spcBef>
                <a:spcPts val="0"/>
              </a:spcBef>
              <a:buClr>
                <a:schemeClr val="dk2"/>
              </a:buClr>
              <a:buSzPts val="1400"/>
              <a:buFont typeface="Corbel"/>
              <a:buNone/>
              <a:defRPr b="0" i="0" sz="4000" u="none" cap="none" strike="noStrike">
                <a:solidFill>
                  <a:schemeClr val="dk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5" name="Shape 45"/>
          <p:cNvSpPr txBox="1"/>
          <p:nvPr>
            <p:ph idx="1" type="body"/>
          </p:nvPr>
        </p:nvSpPr>
        <p:spPr>
          <a:xfrm>
            <a:off x="1207008" y="1913470"/>
            <a:ext cx="4754880" cy="743094"/>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lt1"/>
              </a:buClr>
              <a:buSzPts val="2200"/>
              <a:buFont typeface="Noto Sans Symbols"/>
              <a:buNone/>
              <a:defRPr b="1" i="0" sz="2100" u="none" cap="none" strike="noStrike">
                <a:solidFill>
                  <a:schemeClr val="lt1"/>
                </a:solidFill>
                <a:latin typeface="Corbel"/>
                <a:ea typeface="Corbel"/>
                <a:cs typeface="Corbel"/>
                <a:sym typeface="Corbel"/>
              </a:defRPr>
            </a:lvl1pPr>
            <a:lvl2pPr indent="0" lvl="1" marL="457200" marR="0" rtl="0" algn="l">
              <a:lnSpc>
                <a:spcPct val="90000"/>
              </a:lnSpc>
              <a:spcBef>
                <a:spcPts val="200"/>
              </a:spcBef>
              <a:spcAft>
                <a:spcPts val="400"/>
              </a:spcAft>
              <a:buClr>
                <a:schemeClr val="lt1"/>
              </a:buClr>
              <a:buSzPts val="2000"/>
              <a:buFont typeface="Noto Sans Symbols"/>
              <a:buNone/>
              <a:defRPr b="1" i="0" sz="2000" u="none" cap="none" strike="noStrike">
                <a:solidFill>
                  <a:schemeClr val="lt1"/>
                </a:solidFill>
                <a:latin typeface="Corbel"/>
                <a:ea typeface="Corbel"/>
                <a:cs typeface="Corbel"/>
                <a:sym typeface="Corbel"/>
              </a:defRPr>
            </a:lvl2pPr>
            <a:lvl3pPr indent="0" lvl="2" marL="914400" marR="0" rtl="0" algn="l">
              <a:lnSpc>
                <a:spcPct val="90000"/>
              </a:lnSpc>
              <a:spcBef>
                <a:spcPts val="200"/>
              </a:spcBef>
              <a:spcAft>
                <a:spcPts val="400"/>
              </a:spcAft>
              <a:buClr>
                <a:schemeClr val="lt1"/>
              </a:buClr>
              <a:buSzPts val="1800"/>
              <a:buFont typeface="Noto Sans Symbols"/>
              <a:buNone/>
              <a:defRPr b="1" i="0" sz="1800" u="none" cap="none" strike="noStrike">
                <a:solidFill>
                  <a:schemeClr val="lt1"/>
                </a:solidFill>
                <a:latin typeface="Corbel"/>
                <a:ea typeface="Corbel"/>
                <a:cs typeface="Corbel"/>
                <a:sym typeface="Corbel"/>
              </a:defRPr>
            </a:lvl3pPr>
            <a:lvl4pPr indent="0" lvl="3" marL="13716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4pPr>
            <a:lvl5pPr indent="0" lvl="4" marL="18288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5pPr>
            <a:lvl6pPr indent="0" lvl="5" marL="22860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6pPr>
            <a:lvl7pPr indent="0" lvl="6" marL="27432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7pPr>
            <a:lvl8pPr indent="0" lvl="7" marL="32004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8pPr>
            <a:lvl9pPr indent="0" lvl="8" marL="36576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9pPr>
          </a:lstStyle>
          <a:p/>
        </p:txBody>
      </p:sp>
      <p:sp>
        <p:nvSpPr>
          <p:cNvPr id="46" name="Shape 46"/>
          <p:cNvSpPr txBox="1"/>
          <p:nvPr>
            <p:ph idx="2" type="body"/>
          </p:nvPr>
        </p:nvSpPr>
        <p:spPr>
          <a:xfrm>
            <a:off x="1207008" y="2656566"/>
            <a:ext cx="4754880" cy="3566160"/>
          </a:xfrm>
          <a:prstGeom prst="rect">
            <a:avLst/>
          </a:prstGeom>
          <a:noFill/>
          <a:ln>
            <a:noFill/>
          </a:ln>
        </p:spPr>
        <p:txBody>
          <a:bodyPr anchorCtr="0" anchor="t" bIns="91425" lIns="91425" rIns="91425" wrap="square" tIns="91425"/>
          <a:lstStyle>
            <a:lvl1pPr indent="-43179" lvl="0" marL="182880" marR="0" rtl="0" algn="l">
              <a:lnSpc>
                <a:spcPct val="90000"/>
              </a:lnSpc>
              <a:spcBef>
                <a:spcPts val="1200"/>
              </a:spcBef>
              <a:spcAft>
                <a:spcPts val="20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55880" lvl="1" marL="41148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68580" lvl="2" marL="640080" marR="0" rtl="0" algn="l">
              <a:lnSpc>
                <a:spcPct val="90000"/>
              </a:lnSpc>
              <a:spcBef>
                <a:spcPts val="200"/>
              </a:spcBef>
              <a:spcAft>
                <a:spcPts val="40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81280" lvl="3" marL="8686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81280" lvl="4" marL="10972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128899" lvl="5" marL="12846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138299" lvl="6" marL="14718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130399" lvl="7" marL="16290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129800" lvl="8" marL="18062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47" name="Shape 47"/>
          <p:cNvSpPr txBox="1"/>
          <p:nvPr>
            <p:ph idx="3" type="body"/>
          </p:nvPr>
        </p:nvSpPr>
        <p:spPr>
          <a:xfrm>
            <a:off x="6231230" y="1913470"/>
            <a:ext cx="4754880" cy="743094"/>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lt1"/>
              </a:buClr>
              <a:buSzPts val="2200"/>
              <a:buFont typeface="Noto Sans Symbols"/>
              <a:buNone/>
              <a:defRPr b="1" i="0" sz="2100" u="none" cap="none" strike="noStrike">
                <a:solidFill>
                  <a:schemeClr val="lt1"/>
                </a:solidFill>
                <a:latin typeface="Corbel"/>
                <a:ea typeface="Corbel"/>
                <a:cs typeface="Corbel"/>
                <a:sym typeface="Corbel"/>
              </a:defRPr>
            </a:lvl1pPr>
            <a:lvl2pPr indent="0" lvl="1" marL="457200" marR="0" rtl="0" algn="l">
              <a:lnSpc>
                <a:spcPct val="90000"/>
              </a:lnSpc>
              <a:spcBef>
                <a:spcPts val="200"/>
              </a:spcBef>
              <a:spcAft>
                <a:spcPts val="400"/>
              </a:spcAft>
              <a:buClr>
                <a:schemeClr val="lt1"/>
              </a:buClr>
              <a:buSzPts val="2000"/>
              <a:buFont typeface="Noto Sans Symbols"/>
              <a:buNone/>
              <a:defRPr b="1" i="0" sz="2000" u="none" cap="none" strike="noStrike">
                <a:solidFill>
                  <a:schemeClr val="lt1"/>
                </a:solidFill>
                <a:latin typeface="Corbel"/>
                <a:ea typeface="Corbel"/>
                <a:cs typeface="Corbel"/>
                <a:sym typeface="Corbel"/>
              </a:defRPr>
            </a:lvl2pPr>
            <a:lvl3pPr indent="0" lvl="2" marL="914400" marR="0" rtl="0" algn="l">
              <a:lnSpc>
                <a:spcPct val="90000"/>
              </a:lnSpc>
              <a:spcBef>
                <a:spcPts val="200"/>
              </a:spcBef>
              <a:spcAft>
                <a:spcPts val="400"/>
              </a:spcAft>
              <a:buClr>
                <a:schemeClr val="lt1"/>
              </a:buClr>
              <a:buSzPts val="1800"/>
              <a:buFont typeface="Noto Sans Symbols"/>
              <a:buNone/>
              <a:defRPr b="1" i="0" sz="1800" u="none" cap="none" strike="noStrike">
                <a:solidFill>
                  <a:schemeClr val="lt1"/>
                </a:solidFill>
                <a:latin typeface="Corbel"/>
                <a:ea typeface="Corbel"/>
                <a:cs typeface="Corbel"/>
                <a:sym typeface="Corbel"/>
              </a:defRPr>
            </a:lvl3pPr>
            <a:lvl4pPr indent="0" lvl="3" marL="13716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4pPr>
            <a:lvl5pPr indent="0" lvl="4" marL="18288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5pPr>
            <a:lvl6pPr indent="0" lvl="5" marL="22860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6pPr>
            <a:lvl7pPr indent="0" lvl="6" marL="27432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7pPr>
            <a:lvl8pPr indent="0" lvl="7" marL="32004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8pPr>
            <a:lvl9pPr indent="0" lvl="8" marL="3657600" marR="0" rtl="0" algn="l">
              <a:lnSpc>
                <a:spcPct val="90000"/>
              </a:lnSpc>
              <a:spcBef>
                <a:spcPts val="2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9pPr>
          </a:lstStyle>
          <a:p/>
        </p:txBody>
      </p:sp>
      <p:sp>
        <p:nvSpPr>
          <p:cNvPr id="48" name="Shape 48"/>
          <p:cNvSpPr txBox="1"/>
          <p:nvPr>
            <p:ph idx="4" type="body"/>
          </p:nvPr>
        </p:nvSpPr>
        <p:spPr>
          <a:xfrm>
            <a:off x="6231230" y="2656564"/>
            <a:ext cx="4754880" cy="3566160"/>
          </a:xfrm>
          <a:prstGeom prst="rect">
            <a:avLst/>
          </a:prstGeom>
          <a:noFill/>
          <a:ln>
            <a:noFill/>
          </a:ln>
        </p:spPr>
        <p:txBody>
          <a:bodyPr anchorCtr="0" anchor="t" bIns="91425" lIns="91425" rIns="91425" wrap="square" tIns="91425"/>
          <a:lstStyle>
            <a:lvl1pPr indent="-43179" lvl="0" marL="182880" marR="0" rtl="0" algn="l">
              <a:lnSpc>
                <a:spcPct val="90000"/>
              </a:lnSpc>
              <a:spcBef>
                <a:spcPts val="1200"/>
              </a:spcBef>
              <a:spcAft>
                <a:spcPts val="20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55880" lvl="1" marL="41148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68580" lvl="2" marL="640080" marR="0" rtl="0" algn="l">
              <a:lnSpc>
                <a:spcPct val="90000"/>
              </a:lnSpc>
              <a:spcBef>
                <a:spcPts val="200"/>
              </a:spcBef>
              <a:spcAft>
                <a:spcPts val="40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81280" lvl="3" marL="8686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81280" lvl="4" marL="10972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128899" lvl="5" marL="12846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138299" lvl="6" marL="14718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130399" lvl="7" marL="16290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129800" lvl="8" marL="18062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49" name="Shape 49"/>
          <p:cNvSpPr txBox="1"/>
          <p:nvPr>
            <p:ph idx="10" type="dt"/>
          </p:nvPr>
        </p:nvSpPr>
        <p:spPr>
          <a:xfrm>
            <a:off x="1202266" y="6422854"/>
            <a:ext cx="3000894"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50" name="Shape 50"/>
          <p:cNvSpPr txBox="1"/>
          <p:nvPr>
            <p:ph idx="11" type="ftr"/>
          </p:nvPr>
        </p:nvSpPr>
        <p:spPr>
          <a:xfrm>
            <a:off x="5596471" y="6422854"/>
            <a:ext cx="504444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51" name="Shape 51"/>
          <p:cNvSpPr txBox="1"/>
          <p:nvPr>
            <p:ph idx="12" type="sldNum"/>
          </p:nvPr>
        </p:nvSpPr>
        <p:spPr>
          <a:xfrm>
            <a:off x="10658927" y="6422854"/>
            <a:ext cx="946264"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lang="tr-TR" sz="1200">
                <a:solidFill>
                  <a:schemeClr val="lt1"/>
                </a:solidFill>
                <a:latin typeface="Corbel"/>
                <a:ea typeface="Corbel"/>
                <a:cs typeface="Corbel"/>
                <a:sym typeface="Corbe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1202919" y="284176"/>
            <a:ext cx="9784080" cy="1508760"/>
          </a:xfrm>
          <a:prstGeom prst="rect">
            <a:avLst/>
          </a:prstGeom>
          <a:noFill/>
          <a:ln>
            <a:noFill/>
          </a:ln>
        </p:spPr>
        <p:txBody>
          <a:bodyPr anchorCtr="0" anchor="ctr" bIns="91425" lIns="91425" rIns="91425" wrap="square" tIns="91425"/>
          <a:lstStyle>
            <a:lvl1pPr indent="0" lvl="0" marL="0" marR="0" rtl="0" algn="l">
              <a:lnSpc>
                <a:spcPct val="85000"/>
              </a:lnSpc>
              <a:spcBef>
                <a:spcPts val="0"/>
              </a:spcBef>
              <a:buClr>
                <a:schemeClr val="dk2"/>
              </a:buClr>
              <a:buSzPts val="1400"/>
              <a:buFont typeface="Corbel"/>
              <a:buNone/>
              <a:defRPr b="0" i="0" sz="4000" u="none" cap="none" strike="noStrike">
                <a:solidFill>
                  <a:schemeClr val="dk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4" name="Shape 54"/>
          <p:cNvSpPr txBox="1"/>
          <p:nvPr>
            <p:ph idx="10" type="dt"/>
          </p:nvPr>
        </p:nvSpPr>
        <p:spPr>
          <a:xfrm>
            <a:off x="1202266" y="6422854"/>
            <a:ext cx="3000894"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55" name="Shape 55"/>
          <p:cNvSpPr txBox="1"/>
          <p:nvPr>
            <p:ph idx="11" type="ftr"/>
          </p:nvPr>
        </p:nvSpPr>
        <p:spPr>
          <a:xfrm>
            <a:off x="5596471" y="6422854"/>
            <a:ext cx="504444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56" name="Shape 56"/>
          <p:cNvSpPr txBox="1"/>
          <p:nvPr>
            <p:ph idx="12" type="sldNum"/>
          </p:nvPr>
        </p:nvSpPr>
        <p:spPr>
          <a:xfrm>
            <a:off x="10658927" y="6422854"/>
            <a:ext cx="946264"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lang="tr-TR" sz="1200">
                <a:solidFill>
                  <a:schemeClr val="lt1"/>
                </a:solidFill>
                <a:latin typeface="Corbel"/>
                <a:ea typeface="Corbel"/>
                <a:cs typeface="Corbel"/>
                <a:sym typeface="Corbe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0" type="dt"/>
          </p:nvPr>
        </p:nvSpPr>
        <p:spPr>
          <a:xfrm>
            <a:off x="1202266" y="6422854"/>
            <a:ext cx="3000894"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59" name="Shape 59"/>
          <p:cNvSpPr txBox="1"/>
          <p:nvPr>
            <p:ph idx="11" type="ftr"/>
          </p:nvPr>
        </p:nvSpPr>
        <p:spPr>
          <a:xfrm>
            <a:off x="5596471" y="6422854"/>
            <a:ext cx="504444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60" name="Shape 60"/>
          <p:cNvSpPr txBox="1"/>
          <p:nvPr>
            <p:ph idx="12" type="sldNum"/>
          </p:nvPr>
        </p:nvSpPr>
        <p:spPr>
          <a:xfrm>
            <a:off x="10658927" y="6422854"/>
            <a:ext cx="946264"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lang="tr-TR" sz="1200">
                <a:solidFill>
                  <a:schemeClr val="lt1"/>
                </a:solidFill>
                <a:latin typeface="Corbel"/>
                <a:ea typeface="Corbel"/>
                <a:cs typeface="Corbel"/>
                <a:sym typeface="Corbe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1202919" y="284176"/>
            <a:ext cx="9784080" cy="1508760"/>
          </a:xfrm>
          <a:prstGeom prst="rect">
            <a:avLst/>
          </a:prstGeom>
          <a:noFill/>
          <a:ln>
            <a:noFill/>
          </a:ln>
        </p:spPr>
        <p:txBody>
          <a:bodyPr anchorCtr="0" anchor="ctr" bIns="91425" lIns="91425" rIns="91425" wrap="square" tIns="91425"/>
          <a:lstStyle>
            <a:lvl1pPr indent="0" lvl="0" marL="0" marR="0" rtl="0" algn="l">
              <a:lnSpc>
                <a:spcPct val="85000"/>
              </a:lnSpc>
              <a:spcBef>
                <a:spcPts val="0"/>
              </a:spcBef>
              <a:buClr>
                <a:schemeClr val="dk2"/>
              </a:buClr>
              <a:buSzPts val="1400"/>
              <a:buFont typeface="Corbel"/>
              <a:buNone/>
              <a:defRPr b="0" i="0" sz="4000" u="none" cap="none" strike="noStrike">
                <a:solidFill>
                  <a:schemeClr val="dk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3" name="Shape 63"/>
          <p:cNvSpPr txBox="1"/>
          <p:nvPr>
            <p:ph idx="1" type="body"/>
          </p:nvPr>
        </p:nvSpPr>
        <p:spPr>
          <a:xfrm>
            <a:off x="1207008" y="2120054"/>
            <a:ext cx="6126480" cy="4114800"/>
          </a:xfrm>
          <a:prstGeom prst="rect">
            <a:avLst/>
          </a:prstGeom>
          <a:noFill/>
          <a:ln>
            <a:noFill/>
          </a:ln>
        </p:spPr>
        <p:txBody>
          <a:bodyPr anchorCtr="0" anchor="t" bIns="91425" lIns="91425" rIns="91425" wrap="square" tIns="91425"/>
          <a:lstStyle>
            <a:lvl1pPr indent="20320" lvl="0" marL="182880" marR="0" rtl="0" algn="l">
              <a:lnSpc>
                <a:spcPct val="90000"/>
              </a:lnSpc>
              <a:spcBef>
                <a:spcPts val="1200"/>
              </a:spcBef>
              <a:spcAft>
                <a:spcPts val="200"/>
              </a:spcAft>
              <a:buClr>
                <a:schemeClr val="lt1"/>
              </a:buClr>
              <a:buSzPts val="3200"/>
              <a:buFont typeface="Noto Sans Symbols"/>
              <a:buChar char="▪"/>
              <a:defRPr b="0" i="0" sz="3200" u="none" cap="none" strike="noStrike">
                <a:solidFill>
                  <a:schemeClr val="lt1"/>
                </a:solidFill>
                <a:latin typeface="Corbel"/>
                <a:ea typeface="Corbel"/>
                <a:cs typeface="Corbel"/>
                <a:sym typeface="Corbel"/>
              </a:defRPr>
            </a:lvl1pPr>
            <a:lvl2pPr indent="-5080" lvl="1" marL="411480" marR="0" rtl="0" algn="l">
              <a:lnSpc>
                <a:spcPct val="90000"/>
              </a:lnSpc>
              <a:spcBef>
                <a:spcPts val="200"/>
              </a:spcBef>
              <a:spcAft>
                <a:spcPts val="400"/>
              </a:spcAft>
              <a:buClr>
                <a:schemeClr val="lt1"/>
              </a:buClr>
              <a:buSzPts val="2800"/>
              <a:buFont typeface="Noto Sans Symbols"/>
              <a:buChar char="▪"/>
              <a:defRPr b="0" i="0" sz="2800" u="none" cap="none" strike="noStrike">
                <a:solidFill>
                  <a:schemeClr val="lt1"/>
                </a:solidFill>
                <a:latin typeface="Corbel"/>
                <a:ea typeface="Corbel"/>
                <a:cs typeface="Corbel"/>
                <a:sym typeface="Corbel"/>
              </a:defRPr>
            </a:lvl2pPr>
            <a:lvl3pPr indent="-30480" lvl="2" marL="640080" marR="0" rtl="0" algn="l">
              <a:lnSpc>
                <a:spcPct val="90000"/>
              </a:lnSpc>
              <a:spcBef>
                <a:spcPts val="200"/>
              </a:spcBef>
              <a:spcAft>
                <a:spcPts val="400"/>
              </a:spcAft>
              <a:buClr>
                <a:schemeClr val="lt1"/>
              </a:buClr>
              <a:buSzPts val="2400"/>
              <a:buFont typeface="Noto Sans Symbols"/>
              <a:buChar char="▪"/>
              <a:defRPr b="0" i="0" sz="2400" u="none" cap="none" strike="noStrike">
                <a:solidFill>
                  <a:schemeClr val="lt1"/>
                </a:solidFill>
                <a:latin typeface="Corbel"/>
                <a:ea typeface="Corbel"/>
                <a:cs typeface="Corbel"/>
                <a:sym typeface="Corbel"/>
              </a:defRPr>
            </a:lvl3pPr>
            <a:lvl4pPr indent="-55880" lvl="3" marL="86868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4pPr>
            <a:lvl5pPr indent="-55880" lvl="4" marL="109728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5pPr>
            <a:lvl6pPr indent="-103499" lvl="5" marL="128460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6pPr>
            <a:lvl7pPr indent="-112899" lvl="6" marL="147180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7pPr>
            <a:lvl8pPr indent="-104999" lvl="7" marL="162900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8pPr>
            <a:lvl9pPr indent="-104400" lvl="8" marL="180620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9pPr>
          </a:lstStyle>
          <a:p/>
        </p:txBody>
      </p:sp>
      <p:sp>
        <p:nvSpPr>
          <p:cNvPr id="64" name="Shape 64"/>
          <p:cNvSpPr txBox="1"/>
          <p:nvPr>
            <p:ph idx="2" type="body"/>
          </p:nvPr>
        </p:nvSpPr>
        <p:spPr>
          <a:xfrm>
            <a:off x="7789023" y="2147486"/>
            <a:ext cx="3200400" cy="3432319"/>
          </a:xfrm>
          <a:prstGeom prst="rect">
            <a:avLst/>
          </a:prstGeom>
          <a:noFill/>
          <a:ln>
            <a:noFill/>
          </a:ln>
        </p:spPr>
        <p:txBody>
          <a:bodyPr anchorCtr="0" anchor="t" bIns="91425" lIns="91425" rIns="91425" wrap="square" tIns="91425"/>
          <a:lstStyle>
            <a:lvl1pPr indent="0" lvl="0" marL="0" marR="0" rtl="0" algn="l">
              <a:lnSpc>
                <a:spcPct val="95000"/>
              </a:lnSpc>
              <a:spcBef>
                <a:spcPts val="1200"/>
              </a:spcBef>
              <a:spcAft>
                <a:spcPts val="200"/>
              </a:spcAft>
              <a:buClr>
                <a:schemeClr val="lt1"/>
              </a:buClr>
              <a:buSzPts val="2200"/>
              <a:buFont typeface="Noto Sans Symbols"/>
              <a:buNone/>
              <a:defRPr b="0" i="0" sz="1800" u="none" cap="none" strike="noStrike">
                <a:solidFill>
                  <a:schemeClr val="lt1"/>
                </a:solidFill>
                <a:latin typeface="Corbel"/>
                <a:ea typeface="Corbel"/>
                <a:cs typeface="Corbel"/>
                <a:sym typeface="Corbel"/>
              </a:defRPr>
            </a:lvl1pPr>
            <a:lvl2pPr indent="0" lvl="1" marL="457200" marR="0" rtl="0" algn="l">
              <a:lnSpc>
                <a:spcPct val="90000"/>
              </a:lnSpc>
              <a:spcBef>
                <a:spcPts val="200"/>
              </a:spcBef>
              <a:spcAft>
                <a:spcPts val="400"/>
              </a:spcAft>
              <a:buClr>
                <a:schemeClr val="lt1"/>
              </a:buClr>
              <a:buSzPts val="2000"/>
              <a:buFont typeface="Noto Sans Symbols"/>
              <a:buNone/>
              <a:defRPr b="0" i="0" sz="1200" u="none" cap="none" strike="noStrike">
                <a:solidFill>
                  <a:schemeClr val="lt1"/>
                </a:solidFill>
                <a:latin typeface="Corbel"/>
                <a:ea typeface="Corbel"/>
                <a:cs typeface="Corbel"/>
                <a:sym typeface="Corbel"/>
              </a:defRPr>
            </a:lvl2pPr>
            <a:lvl3pPr indent="0" lvl="2" marL="914400" marR="0" rtl="0" algn="l">
              <a:lnSpc>
                <a:spcPct val="90000"/>
              </a:lnSpc>
              <a:spcBef>
                <a:spcPts val="200"/>
              </a:spcBef>
              <a:spcAft>
                <a:spcPts val="400"/>
              </a:spcAft>
              <a:buClr>
                <a:schemeClr val="lt1"/>
              </a:buClr>
              <a:buSzPts val="1800"/>
              <a:buFont typeface="Noto Sans Symbols"/>
              <a:buNone/>
              <a:defRPr b="0" i="0" sz="1000" u="none" cap="none" strike="noStrike">
                <a:solidFill>
                  <a:schemeClr val="lt1"/>
                </a:solidFill>
                <a:latin typeface="Corbel"/>
                <a:ea typeface="Corbel"/>
                <a:cs typeface="Corbel"/>
                <a:sym typeface="Corbel"/>
              </a:defRPr>
            </a:lvl3pPr>
            <a:lvl4pPr indent="0" lvl="3" marL="13716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4pPr>
            <a:lvl5pPr indent="0" lvl="4" marL="18288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5pPr>
            <a:lvl6pPr indent="0" lvl="5" marL="22860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6pPr>
            <a:lvl7pPr indent="0" lvl="6" marL="27432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7pPr>
            <a:lvl8pPr indent="0" lvl="7" marL="32004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8pPr>
            <a:lvl9pPr indent="0" lvl="8" marL="36576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9pPr>
          </a:lstStyle>
          <a:p/>
        </p:txBody>
      </p:sp>
      <p:sp>
        <p:nvSpPr>
          <p:cNvPr id="65" name="Shape 65"/>
          <p:cNvSpPr txBox="1"/>
          <p:nvPr>
            <p:ph idx="10" type="dt"/>
          </p:nvPr>
        </p:nvSpPr>
        <p:spPr>
          <a:xfrm>
            <a:off x="1202266" y="6422854"/>
            <a:ext cx="3000894"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66" name="Shape 66"/>
          <p:cNvSpPr txBox="1"/>
          <p:nvPr>
            <p:ph idx="11" type="ftr"/>
          </p:nvPr>
        </p:nvSpPr>
        <p:spPr>
          <a:xfrm>
            <a:off x="5596471" y="6422854"/>
            <a:ext cx="504444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67" name="Shape 67"/>
          <p:cNvSpPr txBox="1"/>
          <p:nvPr>
            <p:ph idx="12" type="sldNum"/>
          </p:nvPr>
        </p:nvSpPr>
        <p:spPr>
          <a:xfrm>
            <a:off x="10658927" y="6422854"/>
            <a:ext cx="946264"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lang="tr-TR" sz="1200">
                <a:solidFill>
                  <a:schemeClr val="lt1"/>
                </a:solidFill>
                <a:latin typeface="Corbel"/>
                <a:ea typeface="Corbel"/>
                <a:cs typeface="Corbel"/>
                <a:sym typeface="Corbe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8" name="Shape 68"/>
        <p:cNvGrpSpPr/>
        <p:nvPr/>
      </p:nvGrpSpPr>
      <p:grpSpPr>
        <a:xfrm>
          <a:off x="0" y="0"/>
          <a:ext cx="0" cy="0"/>
          <a:chOff x="0" y="0"/>
          <a:chExt cx="0" cy="0"/>
        </a:xfrm>
      </p:grpSpPr>
      <p:sp>
        <p:nvSpPr>
          <p:cNvPr id="69" name="Shape 69"/>
          <p:cNvSpPr txBox="1"/>
          <p:nvPr>
            <p:ph type="title"/>
          </p:nvPr>
        </p:nvSpPr>
        <p:spPr>
          <a:xfrm>
            <a:off x="1202919" y="284176"/>
            <a:ext cx="9784080" cy="1508760"/>
          </a:xfrm>
          <a:prstGeom prst="rect">
            <a:avLst/>
          </a:prstGeom>
          <a:noFill/>
          <a:ln>
            <a:noFill/>
          </a:ln>
        </p:spPr>
        <p:txBody>
          <a:bodyPr anchorCtr="0" anchor="ctr" bIns="91425" lIns="91425" rIns="91425" wrap="square" tIns="91425"/>
          <a:lstStyle>
            <a:lvl1pPr indent="0" lvl="0" marL="0" marR="0" rtl="0" algn="l">
              <a:lnSpc>
                <a:spcPct val="85000"/>
              </a:lnSpc>
              <a:spcBef>
                <a:spcPts val="0"/>
              </a:spcBef>
              <a:buClr>
                <a:schemeClr val="dk2"/>
              </a:buClr>
              <a:buSzPts val="1400"/>
              <a:buFont typeface="Corbel"/>
              <a:buNone/>
              <a:defRPr b="0" i="0" sz="4000" u="none" cap="none" strike="noStrike">
                <a:solidFill>
                  <a:schemeClr val="dk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0" name="Shape 70"/>
          <p:cNvSpPr/>
          <p:nvPr>
            <p:ph idx="2" type="pic"/>
          </p:nvPr>
        </p:nvSpPr>
        <p:spPr>
          <a:xfrm>
            <a:off x="1280160" y="2211494"/>
            <a:ext cx="6126480" cy="3931920"/>
          </a:xfrm>
          <a:prstGeom prst="rect">
            <a:avLst/>
          </a:prstGeom>
          <a:solidFill>
            <a:srgbClr val="EEEAE2"/>
          </a:solidFill>
          <a:ln>
            <a:noFill/>
          </a:ln>
        </p:spPr>
        <p:txBody>
          <a:bodyPr anchorCtr="0" anchor="t" bIns="91425" lIns="91425" rIns="91425" wrap="square" tIns="91425"/>
          <a:lstStyle>
            <a:lvl1pPr indent="0" lvl="0" marL="0" marR="0" rtl="0" algn="ctr">
              <a:lnSpc>
                <a:spcPct val="90000"/>
              </a:lnSpc>
              <a:spcBef>
                <a:spcPts val="1200"/>
              </a:spcBef>
              <a:spcAft>
                <a:spcPts val="200"/>
              </a:spcAft>
              <a:buClr>
                <a:schemeClr val="lt1"/>
              </a:buClr>
              <a:buSzPts val="1400"/>
              <a:buFont typeface="Noto Sans Symbols"/>
              <a:buNone/>
              <a:defRPr b="0" i="0" sz="3200" u="none" cap="none" strike="noStrike">
                <a:solidFill>
                  <a:srgbClr val="7F7F7F"/>
                </a:solidFill>
                <a:latin typeface="Corbel"/>
                <a:ea typeface="Corbel"/>
                <a:cs typeface="Corbel"/>
                <a:sym typeface="Corbel"/>
              </a:defRPr>
            </a:lvl1pPr>
            <a:lvl2pPr indent="0" lvl="1" marL="457200" marR="0" rtl="0" algn="l">
              <a:lnSpc>
                <a:spcPct val="90000"/>
              </a:lnSpc>
              <a:spcBef>
                <a:spcPts val="200"/>
              </a:spcBef>
              <a:spcAft>
                <a:spcPts val="400"/>
              </a:spcAft>
              <a:buClr>
                <a:schemeClr val="lt1"/>
              </a:buClr>
              <a:buSzPts val="1400"/>
              <a:buFont typeface="Noto Sans Symbols"/>
              <a:buNone/>
              <a:defRPr b="0" i="0" sz="2800" u="none" cap="none" strike="noStrike">
                <a:solidFill>
                  <a:schemeClr val="lt1"/>
                </a:solidFill>
                <a:latin typeface="Corbel"/>
                <a:ea typeface="Corbel"/>
                <a:cs typeface="Corbel"/>
                <a:sym typeface="Corbel"/>
              </a:defRPr>
            </a:lvl2pPr>
            <a:lvl3pPr indent="0" lvl="2" marL="914400" marR="0" rtl="0" algn="l">
              <a:lnSpc>
                <a:spcPct val="90000"/>
              </a:lnSpc>
              <a:spcBef>
                <a:spcPts val="200"/>
              </a:spcBef>
              <a:spcAft>
                <a:spcPts val="400"/>
              </a:spcAft>
              <a:buClr>
                <a:schemeClr val="lt1"/>
              </a:buClr>
              <a:buSzPts val="1400"/>
              <a:buFont typeface="Noto Sans Symbols"/>
              <a:buNone/>
              <a:defRPr b="0" i="0" sz="2400" u="none" cap="none" strike="noStrike">
                <a:solidFill>
                  <a:schemeClr val="lt1"/>
                </a:solidFill>
                <a:latin typeface="Corbel"/>
                <a:ea typeface="Corbel"/>
                <a:cs typeface="Corbel"/>
                <a:sym typeface="Corbel"/>
              </a:defRPr>
            </a:lvl3pPr>
            <a:lvl4pPr indent="0" lvl="3" marL="1371600" marR="0" rtl="0" algn="l">
              <a:lnSpc>
                <a:spcPct val="90000"/>
              </a:lnSpc>
              <a:spcBef>
                <a:spcPts val="200"/>
              </a:spcBef>
              <a:spcAft>
                <a:spcPts val="400"/>
              </a:spcAft>
              <a:buClr>
                <a:schemeClr val="lt1"/>
              </a:buClr>
              <a:buSzPts val="1400"/>
              <a:buFont typeface="Noto Sans Symbols"/>
              <a:buNone/>
              <a:defRPr b="0" i="0" sz="2000" u="none" cap="none" strike="noStrike">
                <a:solidFill>
                  <a:schemeClr val="lt1"/>
                </a:solidFill>
                <a:latin typeface="Corbel"/>
                <a:ea typeface="Corbel"/>
                <a:cs typeface="Corbel"/>
                <a:sym typeface="Corbel"/>
              </a:defRPr>
            </a:lvl4pPr>
            <a:lvl5pPr indent="0" lvl="4" marL="1828800" marR="0" rtl="0" algn="l">
              <a:lnSpc>
                <a:spcPct val="90000"/>
              </a:lnSpc>
              <a:spcBef>
                <a:spcPts val="200"/>
              </a:spcBef>
              <a:spcAft>
                <a:spcPts val="400"/>
              </a:spcAft>
              <a:buClr>
                <a:schemeClr val="lt1"/>
              </a:buClr>
              <a:buSzPts val="1400"/>
              <a:buFont typeface="Noto Sans Symbols"/>
              <a:buNone/>
              <a:defRPr b="0" i="0" sz="2000" u="none" cap="none" strike="noStrike">
                <a:solidFill>
                  <a:schemeClr val="lt1"/>
                </a:solidFill>
                <a:latin typeface="Corbel"/>
                <a:ea typeface="Corbel"/>
                <a:cs typeface="Corbel"/>
                <a:sym typeface="Corbel"/>
              </a:defRPr>
            </a:lvl5pPr>
            <a:lvl6pPr indent="0" lvl="5" marL="2286000" marR="0" rtl="0" algn="l">
              <a:lnSpc>
                <a:spcPct val="90000"/>
              </a:lnSpc>
              <a:spcBef>
                <a:spcPts val="200"/>
              </a:spcBef>
              <a:spcAft>
                <a:spcPts val="400"/>
              </a:spcAft>
              <a:buClr>
                <a:schemeClr val="lt1"/>
              </a:buClr>
              <a:buSzPts val="1400"/>
              <a:buFont typeface="Noto Sans Symbols"/>
              <a:buNone/>
              <a:defRPr b="0" i="0" sz="2000" u="none" cap="none" strike="noStrike">
                <a:solidFill>
                  <a:schemeClr val="lt1"/>
                </a:solidFill>
                <a:latin typeface="Corbel"/>
                <a:ea typeface="Corbel"/>
                <a:cs typeface="Corbel"/>
                <a:sym typeface="Corbel"/>
              </a:defRPr>
            </a:lvl6pPr>
            <a:lvl7pPr indent="0" lvl="6" marL="2743200" marR="0" rtl="0" algn="l">
              <a:lnSpc>
                <a:spcPct val="90000"/>
              </a:lnSpc>
              <a:spcBef>
                <a:spcPts val="200"/>
              </a:spcBef>
              <a:spcAft>
                <a:spcPts val="400"/>
              </a:spcAft>
              <a:buClr>
                <a:schemeClr val="lt1"/>
              </a:buClr>
              <a:buSzPts val="1400"/>
              <a:buFont typeface="Noto Sans Symbols"/>
              <a:buNone/>
              <a:defRPr b="0" i="0" sz="2000" u="none" cap="none" strike="noStrike">
                <a:solidFill>
                  <a:schemeClr val="lt1"/>
                </a:solidFill>
                <a:latin typeface="Corbel"/>
                <a:ea typeface="Corbel"/>
                <a:cs typeface="Corbel"/>
                <a:sym typeface="Corbel"/>
              </a:defRPr>
            </a:lvl7pPr>
            <a:lvl8pPr indent="0" lvl="7" marL="3200400" marR="0" rtl="0" algn="l">
              <a:lnSpc>
                <a:spcPct val="90000"/>
              </a:lnSpc>
              <a:spcBef>
                <a:spcPts val="200"/>
              </a:spcBef>
              <a:spcAft>
                <a:spcPts val="400"/>
              </a:spcAft>
              <a:buClr>
                <a:schemeClr val="lt1"/>
              </a:buClr>
              <a:buSzPts val="1400"/>
              <a:buFont typeface="Noto Sans Symbols"/>
              <a:buNone/>
              <a:defRPr b="0" i="0" sz="2000" u="none" cap="none" strike="noStrike">
                <a:solidFill>
                  <a:schemeClr val="lt1"/>
                </a:solidFill>
                <a:latin typeface="Corbel"/>
                <a:ea typeface="Corbel"/>
                <a:cs typeface="Corbel"/>
                <a:sym typeface="Corbel"/>
              </a:defRPr>
            </a:lvl8pPr>
            <a:lvl9pPr indent="0" lvl="8" marL="3657600" marR="0" rtl="0" algn="l">
              <a:lnSpc>
                <a:spcPct val="90000"/>
              </a:lnSpc>
              <a:spcBef>
                <a:spcPts val="200"/>
              </a:spcBef>
              <a:spcAft>
                <a:spcPts val="400"/>
              </a:spcAft>
              <a:buClr>
                <a:schemeClr val="lt1"/>
              </a:buClr>
              <a:buSzPts val="1400"/>
              <a:buFont typeface="Noto Sans Symbols"/>
              <a:buNone/>
              <a:defRPr b="0" i="0" sz="2000" u="none" cap="none" strike="noStrike">
                <a:solidFill>
                  <a:schemeClr val="lt1"/>
                </a:solidFill>
                <a:latin typeface="Corbel"/>
                <a:ea typeface="Corbel"/>
                <a:cs typeface="Corbel"/>
                <a:sym typeface="Corbel"/>
              </a:defRPr>
            </a:lvl9pPr>
          </a:lstStyle>
          <a:p/>
        </p:txBody>
      </p:sp>
      <p:sp>
        <p:nvSpPr>
          <p:cNvPr id="71" name="Shape 71"/>
          <p:cNvSpPr txBox="1"/>
          <p:nvPr>
            <p:ph idx="1" type="body"/>
          </p:nvPr>
        </p:nvSpPr>
        <p:spPr>
          <a:xfrm>
            <a:off x="7790688" y="2150621"/>
            <a:ext cx="3200400" cy="3429000"/>
          </a:xfrm>
          <a:prstGeom prst="rect">
            <a:avLst/>
          </a:prstGeom>
          <a:noFill/>
          <a:ln>
            <a:noFill/>
          </a:ln>
        </p:spPr>
        <p:txBody>
          <a:bodyPr anchorCtr="0" anchor="t" bIns="91425" lIns="91425" rIns="91425" wrap="square" tIns="91425"/>
          <a:lstStyle>
            <a:lvl1pPr indent="0" lvl="0" marL="0" marR="0" rtl="0" algn="l">
              <a:lnSpc>
                <a:spcPct val="95000"/>
              </a:lnSpc>
              <a:spcBef>
                <a:spcPts val="1200"/>
              </a:spcBef>
              <a:spcAft>
                <a:spcPts val="200"/>
              </a:spcAft>
              <a:buClr>
                <a:schemeClr val="lt1"/>
              </a:buClr>
              <a:buSzPts val="2200"/>
              <a:buFont typeface="Noto Sans Symbols"/>
              <a:buNone/>
              <a:defRPr b="0" i="0" sz="1800" u="none" cap="none" strike="noStrike">
                <a:solidFill>
                  <a:schemeClr val="lt1"/>
                </a:solidFill>
                <a:latin typeface="Corbel"/>
                <a:ea typeface="Corbel"/>
                <a:cs typeface="Corbel"/>
                <a:sym typeface="Corbel"/>
              </a:defRPr>
            </a:lvl1pPr>
            <a:lvl2pPr indent="0" lvl="1" marL="457200" marR="0" rtl="0" algn="l">
              <a:lnSpc>
                <a:spcPct val="90000"/>
              </a:lnSpc>
              <a:spcBef>
                <a:spcPts val="200"/>
              </a:spcBef>
              <a:spcAft>
                <a:spcPts val="400"/>
              </a:spcAft>
              <a:buClr>
                <a:schemeClr val="lt1"/>
              </a:buClr>
              <a:buSzPts val="2000"/>
              <a:buFont typeface="Noto Sans Symbols"/>
              <a:buNone/>
              <a:defRPr b="0" i="0" sz="1200" u="none" cap="none" strike="noStrike">
                <a:solidFill>
                  <a:schemeClr val="lt1"/>
                </a:solidFill>
                <a:latin typeface="Corbel"/>
                <a:ea typeface="Corbel"/>
                <a:cs typeface="Corbel"/>
                <a:sym typeface="Corbel"/>
              </a:defRPr>
            </a:lvl2pPr>
            <a:lvl3pPr indent="0" lvl="2" marL="914400" marR="0" rtl="0" algn="l">
              <a:lnSpc>
                <a:spcPct val="90000"/>
              </a:lnSpc>
              <a:spcBef>
                <a:spcPts val="200"/>
              </a:spcBef>
              <a:spcAft>
                <a:spcPts val="400"/>
              </a:spcAft>
              <a:buClr>
                <a:schemeClr val="lt1"/>
              </a:buClr>
              <a:buSzPts val="1800"/>
              <a:buFont typeface="Noto Sans Symbols"/>
              <a:buNone/>
              <a:defRPr b="0" i="0" sz="1000" u="none" cap="none" strike="noStrike">
                <a:solidFill>
                  <a:schemeClr val="lt1"/>
                </a:solidFill>
                <a:latin typeface="Corbel"/>
                <a:ea typeface="Corbel"/>
                <a:cs typeface="Corbel"/>
                <a:sym typeface="Corbel"/>
              </a:defRPr>
            </a:lvl3pPr>
            <a:lvl4pPr indent="0" lvl="3" marL="13716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4pPr>
            <a:lvl5pPr indent="0" lvl="4" marL="18288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5pPr>
            <a:lvl6pPr indent="0" lvl="5" marL="22860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6pPr>
            <a:lvl7pPr indent="0" lvl="6" marL="27432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7pPr>
            <a:lvl8pPr indent="0" lvl="7" marL="32004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8pPr>
            <a:lvl9pPr indent="0" lvl="8" marL="3657600" marR="0" rtl="0" algn="l">
              <a:lnSpc>
                <a:spcPct val="90000"/>
              </a:lnSpc>
              <a:spcBef>
                <a:spcPts val="200"/>
              </a:spcBef>
              <a:spcAft>
                <a:spcPts val="400"/>
              </a:spcAft>
              <a:buClr>
                <a:schemeClr val="lt1"/>
              </a:buClr>
              <a:buSzPts val="1600"/>
              <a:buFont typeface="Noto Sans Symbols"/>
              <a:buNone/>
              <a:defRPr b="0" i="0" sz="900" u="none" cap="none" strike="noStrike">
                <a:solidFill>
                  <a:schemeClr val="lt1"/>
                </a:solidFill>
                <a:latin typeface="Corbel"/>
                <a:ea typeface="Corbel"/>
                <a:cs typeface="Corbel"/>
                <a:sym typeface="Corbel"/>
              </a:defRPr>
            </a:lvl9pPr>
          </a:lstStyle>
          <a:p/>
        </p:txBody>
      </p:sp>
      <p:sp>
        <p:nvSpPr>
          <p:cNvPr id="72" name="Shape 72"/>
          <p:cNvSpPr txBox="1"/>
          <p:nvPr>
            <p:ph idx="10" type="dt"/>
          </p:nvPr>
        </p:nvSpPr>
        <p:spPr>
          <a:xfrm>
            <a:off x="1202266" y="6422854"/>
            <a:ext cx="3000894"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73" name="Shape 73"/>
          <p:cNvSpPr txBox="1"/>
          <p:nvPr>
            <p:ph idx="11" type="ftr"/>
          </p:nvPr>
        </p:nvSpPr>
        <p:spPr>
          <a:xfrm>
            <a:off x="5596471" y="6422854"/>
            <a:ext cx="504444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50">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74" name="Shape 74"/>
          <p:cNvSpPr txBox="1"/>
          <p:nvPr>
            <p:ph idx="12" type="sldNum"/>
          </p:nvPr>
        </p:nvSpPr>
        <p:spPr>
          <a:xfrm>
            <a:off x="10658927" y="6422854"/>
            <a:ext cx="946264"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lang="tr-TR" sz="1200">
                <a:solidFill>
                  <a:schemeClr val="lt1"/>
                </a:solidFill>
                <a:latin typeface="Corbel"/>
                <a:ea typeface="Corbel"/>
                <a:cs typeface="Corbel"/>
                <a:sym typeface="Corbe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5A5A5"/>
        </a:solidFill>
      </p:bgPr>
    </p:bg>
    <p:spTree>
      <p:nvGrpSpPr>
        <p:cNvPr id="9" name="Shape 9"/>
        <p:cNvGrpSpPr/>
        <p:nvPr/>
      </p:nvGrpSpPr>
      <p:grpSpPr>
        <a:xfrm>
          <a:off x="0" y="0"/>
          <a:ext cx="0" cy="0"/>
          <a:chOff x="0" y="0"/>
          <a:chExt cx="0" cy="0"/>
        </a:xfrm>
      </p:grpSpPr>
      <p:sp>
        <p:nvSpPr>
          <p:cNvPr id="10" name="Shape 10"/>
          <p:cNvSpPr/>
          <p:nvPr/>
        </p:nvSpPr>
        <p:spPr>
          <a:xfrm>
            <a:off x="483" y="176109"/>
            <a:ext cx="12188952" cy="1645919"/>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txBox="1"/>
          <p:nvPr>
            <p:ph type="title"/>
          </p:nvPr>
        </p:nvSpPr>
        <p:spPr>
          <a:xfrm>
            <a:off x="1202919" y="284176"/>
            <a:ext cx="9784080" cy="1508760"/>
          </a:xfrm>
          <a:prstGeom prst="rect">
            <a:avLst/>
          </a:prstGeom>
          <a:noFill/>
          <a:ln>
            <a:noFill/>
          </a:ln>
        </p:spPr>
        <p:txBody>
          <a:bodyPr anchorCtr="0" anchor="ctr" bIns="91425" lIns="91425" rIns="91425" wrap="square" tIns="91425"/>
          <a:lstStyle>
            <a:lvl1pPr indent="0" lvl="0" marL="0" marR="0" rtl="0" algn="l">
              <a:lnSpc>
                <a:spcPct val="85000"/>
              </a:lnSpc>
              <a:spcBef>
                <a:spcPts val="0"/>
              </a:spcBef>
              <a:buClr>
                <a:schemeClr val="dk2"/>
              </a:buClr>
              <a:buSzPts val="1400"/>
              <a:buFont typeface="Corbel"/>
              <a:buNone/>
              <a:defRPr b="0" i="0" sz="4000" u="none" cap="none" strike="noStrike">
                <a:solidFill>
                  <a:schemeClr val="dk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2" name="Shape 12"/>
          <p:cNvSpPr txBox="1"/>
          <p:nvPr>
            <p:ph idx="1" type="body"/>
          </p:nvPr>
        </p:nvSpPr>
        <p:spPr>
          <a:xfrm>
            <a:off x="1202919" y="2011680"/>
            <a:ext cx="9784080" cy="4206240"/>
          </a:xfrm>
          <a:prstGeom prst="rect">
            <a:avLst/>
          </a:prstGeom>
          <a:noFill/>
          <a:ln>
            <a:noFill/>
          </a:ln>
        </p:spPr>
        <p:txBody>
          <a:bodyPr anchorCtr="0" anchor="t" bIns="91425" lIns="91425" rIns="91425" wrap="square" tIns="91425"/>
          <a:lstStyle>
            <a:lvl1pPr indent="-43179" lvl="0" marL="182880" marR="0" rtl="0" algn="l">
              <a:lnSpc>
                <a:spcPct val="90000"/>
              </a:lnSpc>
              <a:spcBef>
                <a:spcPts val="1200"/>
              </a:spcBef>
              <a:spcAft>
                <a:spcPts val="20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55880" lvl="1" marL="411480" marR="0" rtl="0" algn="l">
              <a:lnSpc>
                <a:spcPct val="90000"/>
              </a:lnSpc>
              <a:spcBef>
                <a:spcPts val="2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68580" lvl="2" marL="640080" marR="0" rtl="0" algn="l">
              <a:lnSpc>
                <a:spcPct val="90000"/>
              </a:lnSpc>
              <a:spcBef>
                <a:spcPts val="200"/>
              </a:spcBef>
              <a:spcAft>
                <a:spcPts val="40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81280" lvl="3" marL="8686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81280" lvl="4" marL="109728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128899" lvl="5" marL="12846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138299" lvl="6" marL="14718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130399" lvl="7" marL="16290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129800" lvl="8" marL="1806200" marR="0" rtl="0" algn="l">
              <a:lnSpc>
                <a:spcPct val="90000"/>
              </a:lnSpc>
              <a:spcBef>
                <a:spcPts val="2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3" name="Shape 13"/>
          <p:cNvSpPr txBox="1"/>
          <p:nvPr>
            <p:ph idx="10" type="dt"/>
          </p:nvPr>
        </p:nvSpPr>
        <p:spPr>
          <a:xfrm>
            <a:off x="1202266" y="6422854"/>
            <a:ext cx="3000894"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50" u="none" cap="none" strike="noStrike">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14" name="Shape 14"/>
          <p:cNvSpPr txBox="1"/>
          <p:nvPr>
            <p:ph idx="11" type="ftr"/>
          </p:nvPr>
        </p:nvSpPr>
        <p:spPr>
          <a:xfrm>
            <a:off x="5596471" y="6422854"/>
            <a:ext cx="504444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1050" u="none" cap="none" strike="noStrike">
                <a:solidFill>
                  <a:schemeClr val="lt1"/>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lt1"/>
                </a:solidFill>
                <a:latin typeface="Corbel"/>
                <a:ea typeface="Corbel"/>
                <a:cs typeface="Corbel"/>
                <a:sym typeface="Corbel"/>
              </a:defRPr>
            </a:lvl9pPr>
          </a:lstStyle>
          <a:p/>
        </p:txBody>
      </p:sp>
      <p:sp>
        <p:nvSpPr>
          <p:cNvPr id="15" name="Shape 15"/>
          <p:cNvSpPr txBox="1"/>
          <p:nvPr>
            <p:ph idx="12" type="sldNum"/>
          </p:nvPr>
        </p:nvSpPr>
        <p:spPr>
          <a:xfrm>
            <a:off x="10658927" y="6422854"/>
            <a:ext cx="946264" cy="365125"/>
          </a:xfrm>
          <a:prstGeom prst="rect">
            <a:avLst/>
          </a:prstGeom>
          <a:noFill/>
          <a:ln>
            <a:noFill/>
          </a:ln>
        </p:spPr>
        <p:txBody>
          <a:bodyPr anchorCtr="0" anchor="ctr" bIns="45700" lIns="45700" rIns="91425" wrap="square" tIns="45700">
            <a:noAutofit/>
          </a:bodyPr>
          <a:lstStyle/>
          <a:p>
            <a:pPr indent="0" lvl="0" marL="0" marR="0" rtl="0" algn="l">
              <a:spcBef>
                <a:spcPts val="0"/>
              </a:spcBef>
              <a:buNone/>
            </a:pPr>
            <a:fld id="{00000000-1234-1234-1234-123412341234}" type="slidenum">
              <a:rPr b="0" i="0" lang="tr-TR" sz="1200" u="none" cap="none" strike="noStrike">
                <a:solidFill>
                  <a:schemeClr val="lt1"/>
                </a:solidFill>
                <a:latin typeface="Corbel"/>
                <a:ea typeface="Corbel"/>
                <a:cs typeface="Corbel"/>
                <a:sym typeface="Corbe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23.png"/><Relationship Id="rId9"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6.png"/><Relationship Id="rId7" Type="http://schemas.openxmlformats.org/officeDocument/2006/relationships/image" Target="../media/image24.png"/><Relationship Id="rId8"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37.png"/><Relationship Id="rId11" Type="http://schemas.openxmlformats.org/officeDocument/2006/relationships/image" Target="../media/image38.png"/><Relationship Id="rId10" Type="http://schemas.openxmlformats.org/officeDocument/2006/relationships/image" Target="../media/image35.png"/><Relationship Id="rId9"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39.png"/><Relationship Id="rId7" Type="http://schemas.openxmlformats.org/officeDocument/2006/relationships/image" Target="../media/image32.png"/><Relationship Id="rId8"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4.png"/><Relationship Id="rId4" Type="http://schemas.openxmlformats.org/officeDocument/2006/relationships/image" Target="../media/image42.png"/><Relationship Id="rId5" Type="http://schemas.openxmlformats.org/officeDocument/2006/relationships/image" Target="../media/image46.png"/><Relationship Id="rId6" Type="http://schemas.openxmlformats.org/officeDocument/2006/relationships/image" Target="../media/image41.png"/><Relationship Id="rId7"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ctrTitle"/>
          </p:nvPr>
        </p:nvSpPr>
        <p:spPr>
          <a:xfrm>
            <a:off x="2063750" y="1600201"/>
            <a:ext cx="7918450" cy="3268663"/>
          </a:xfrm>
          <a:prstGeom prst="rect">
            <a:avLst/>
          </a:prstGeom>
          <a:noFill/>
          <a:ln>
            <a:noFill/>
          </a:ln>
        </p:spPr>
        <p:txBody>
          <a:bodyPr anchorCtr="0" anchor="ctr" bIns="45700" lIns="91425" rIns="91425" wrap="square" tIns="45700">
            <a:noAutofit/>
          </a:bodyPr>
          <a:lstStyle/>
          <a:p>
            <a:pPr indent="0" lvl="0" marL="0" marR="0" rtl="0" algn="ctr">
              <a:lnSpc>
                <a:spcPct val="80000"/>
              </a:lnSpc>
              <a:spcBef>
                <a:spcPts val="0"/>
              </a:spcBef>
              <a:buClr>
                <a:schemeClr val="dk2"/>
              </a:buClr>
              <a:buFont typeface="Corbel"/>
              <a:buNone/>
            </a:pPr>
            <a:r>
              <a:rPr b="0" i="0" lang="tr-TR" sz="5400" u="none" cap="none" strike="noStrike">
                <a:solidFill>
                  <a:schemeClr val="dk2"/>
                </a:solidFill>
                <a:latin typeface="Corbel"/>
                <a:ea typeface="Corbel"/>
                <a:cs typeface="Corbel"/>
                <a:sym typeface="Corbel"/>
              </a:rPr>
              <a:t>SAYISAL TAŞIYICI</a:t>
            </a:r>
            <a:br>
              <a:rPr b="0" i="0" lang="tr-TR" sz="5400" u="none" cap="none" strike="noStrike">
                <a:solidFill>
                  <a:schemeClr val="dk2"/>
                </a:solidFill>
                <a:latin typeface="Corbel"/>
                <a:ea typeface="Corbel"/>
                <a:cs typeface="Corbel"/>
                <a:sym typeface="Corbel"/>
              </a:rPr>
            </a:br>
            <a:r>
              <a:rPr b="0" i="0" lang="tr-TR" sz="5400" u="none" cap="none" strike="noStrike">
                <a:solidFill>
                  <a:schemeClr val="dk2"/>
                </a:solidFill>
                <a:latin typeface="Corbel"/>
                <a:ea typeface="Corbel"/>
                <a:cs typeface="Corbel"/>
                <a:sym typeface="Corbel"/>
              </a:rPr>
              <a:t>MODÜLASYONU</a:t>
            </a:r>
            <a:br>
              <a:rPr b="0" i="0" lang="tr-TR" sz="6500" u="none" cap="none" strike="noStrike">
                <a:solidFill>
                  <a:schemeClr val="dk2"/>
                </a:solidFill>
                <a:latin typeface="Corbel"/>
                <a:ea typeface="Corbel"/>
                <a:cs typeface="Corbel"/>
                <a:sym typeface="Corbel"/>
              </a:rPr>
            </a:br>
          </a:p>
        </p:txBody>
      </p:sp>
      <p:sp>
        <p:nvSpPr>
          <p:cNvPr id="93" name="Shape 93"/>
          <p:cNvSpPr txBox="1"/>
          <p:nvPr>
            <p:ph idx="1" type="subTitle"/>
          </p:nvPr>
        </p:nvSpPr>
        <p:spPr>
          <a:xfrm>
            <a:off x="1524000" y="3996250"/>
            <a:ext cx="9144000" cy="1309255"/>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Clr>
                <a:schemeClr val="lt1"/>
              </a:buClr>
              <a:buFont typeface="Noto Sans Symbols"/>
              <a:buNone/>
            </a:pPr>
            <a:r>
              <a:rPr b="0" i="0" lang="tr-TR" sz="2000" u="none" cap="none" strike="noStrike">
                <a:solidFill>
                  <a:schemeClr val="dk1"/>
                </a:solidFill>
                <a:latin typeface="Corbel"/>
                <a:ea typeface="Corbel"/>
                <a:cs typeface="Corbel"/>
                <a:sym typeface="Corbel"/>
              </a:rPr>
              <a:t>SAYISAL VERİ İLETİŞİMİ</a:t>
            </a:r>
          </a:p>
          <a:p>
            <a:pPr indent="0" lvl="0" marL="0" marR="0" rtl="0" algn="ctr">
              <a:lnSpc>
                <a:spcPct val="90000"/>
              </a:lnSpc>
              <a:spcBef>
                <a:spcPts val="1400"/>
              </a:spcBef>
              <a:spcAft>
                <a:spcPts val="0"/>
              </a:spcAft>
              <a:buClr>
                <a:schemeClr val="lt1"/>
              </a:buClr>
              <a:buFont typeface="Noto Sans Symbols"/>
              <a:buNone/>
            </a:pPr>
            <a:r>
              <a:rPr b="0" i="0" lang="tr-TR" sz="2000" u="none" cap="none" strike="noStrike">
                <a:solidFill>
                  <a:schemeClr val="dk1"/>
                </a:solidFill>
                <a:latin typeface="Corbel"/>
                <a:ea typeface="Corbel"/>
                <a:cs typeface="Corbel"/>
                <a:sym typeface="Corbel"/>
              </a:rPr>
              <a:t>(8. HAFTA)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23825" y="393702"/>
            <a:ext cx="9177338"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1" lang="tr-TR" sz="3600" u="none" cap="none" strike="noStrike">
                <a:solidFill>
                  <a:schemeClr val="dk2"/>
                </a:solidFill>
                <a:latin typeface="Corbel"/>
                <a:ea typeface="Corbel"/>
                <a:cs typeface="Corbel"/>
                <a:sym typeface="Corbel"/>
              </a:rPr>
              <a:t>İKILI FREKANS KAYDIRMALI ANAHTARLAMA </a:t>
            </a:r>
            <a:br>
              <a:rPr b="0" i="1" lang="tr-TR" sz="3600" u="none" cap="none" strike="noStrike">
                <a:solidFill>
                  <a:schemeClr val="dk2"/>
                </a:solidFill>
                <a:latin typeface="Corbel"/>
                <a:ea typeface="Corbel"/>
                <a:cs typeface="Corbel"/>
                <a:sym typeface="Corbel"/>
              </a:rPr>
            </a:br>
            <a:r>
              <a:rPr b="0" i="1" lang="tr-TR" sz="3600" u="none" cap="none" strike="noStrike">
                <a:solidFill>
                  <a:schemeClr val="dk2"/>
                </a:solidFill>
                <a:latin typeface="Corbel"/>
                <a:ea typeface="Corbel"/>
                <a:cs typeface="Corbel"/>
                <a:sym typeface="Corbel"/>
              </a:rPr>
              <a:t>(BINARY FREQUENCY SHIFT KEYING, BFSK) </a:t>
            </a:r>
          </a:p>
        </p:txBody>
      </p:sp>
      <p:pic>
        <p:nvPicPr>
          <p:cNvPr id="156" name="Shape 156"/>
          <p:cNvPicPr preferRelativeResize="0"/>
          <p:nvPr>
            <p:ph idx="1" type="body"/>
          </p:nvPr>
        </p:nvPicPr>
        <p:blipFill rotWithShape="1">
          <a:blip r:embed="rId3">
            <a:alphaModFix/>
          </a:blip>
          <a:srcRect b="0" l="0" r="0" t="0"/>
          <a:stretch/>
        </p:blipFill>
        <p:spPr>
          <a:xfrm>
            <a:off x="2320927" y="2473325"/>
            <a:ext cx="8243887" cy="3797300"/>
          </a:xfrm>
          <a:prstGeom prst="rect">
            <a:avLst/>
          </a:prstGeom>
          <a:solidFill>
            <a:schemeClr val="lt2"/>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09538" y="365127"/>
            <a:ext cx="7886700"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BFSK MODÜLATÖR </a:t>
            </a:r>
          </a:p>
        </p:txBody>
      </p:sp>
      <p:pic>
        <p:nvPicPr>
          <p:cNvPr id="162" name="Shape 162"/>
          <p:cNvPicPr preferRelativeResize="0"/>
          <p:nvPr>
            <p:ph idx="1" type="body"/>
          </p:nvPr>
        </p:nvPicPr>
        <p:blipFill rotWithShape="1">
          <a:blip r:embed="rId3">
            <a:alphaModFix/>
          </a:blip>
          <a:srcRect b="0" l="0" r="0" t="0"/>
          <a:stretch/>
        </p:blipFill>
        <p:spPr>
          <a:xfrm>
            <a:off x="2517775" y="1864521"/>
            <a:ext cx="7521575" cy="3983037"/>
          </a:xfrm>
          <a:prstGeom prst="rect">
            <a:avLst/>
          </a:prstGeom>
          <a:solidFill>
            <a:schemeClr val="lt2"/>
          </a:solidFill>
          <a:ln>
            <a:noFill/>
          </a:ln>
        </p:spPr>
      </p:pic>
      <p:sp>
        <p:nvSpPr>
          <p:cNvPr id="163" name="Shape 163"/>
          <p:cNvSpPr txBox="1"/>
          <p:nvPr/>
        </p:nvSpPr>
        <p:spPr>
          <a:xfrm>
            <a:off x="3624264" y="6021389"/>
            <a:ext cx="4943475" cy="369887"/>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Arial"/>
                <a:ea typeface="Arial"/>
                <a:cs typeface="Arial"/>
                <a:sym typeface="Arial"/>
              </a:rPr>
              <a:t>2 bit veya 3 bit olduğunda, taşıyıcı frekanslar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38113" y="336552"/>
            <a:ext cx="7886700"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BFSK FREKANS SPEKTRUMU </a:t>
            </a:r>
          </a:p>
        </p:txBody>
      </p:sp>
      <p:pic>
        <p:nvPicPr>
          <p:cNvPr id="169" name="Shape 169"/>
          <p:cNvPicPr preferRelativeResize="0"/>
          <p:nvPr>
            <p:ph idx="1" type="body"/>
          </p:nvPr>
        </p:nvPicPr>
        <p:blipFill rotWithShape="1">
          <a:blip r:embed="rId3">
            <a:alphaModFix/>
          </a:blip>
          <a:srcRect b="0" l="0" r="0" t="0"/>
          <a:stretch/>
        </p:blipFill>
        <p:spPr>
          <a:xfrm>
            <a:off x="2243137" y="2185989"/>
            <a:ext cx="7705725" cy="41767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8592" y="379415"/>
            <a:ext cx="7886700"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İKILI FAZ KAYDIRMALI ANAHTARLAMA (BINARY PHASE SHIFT KEYING, BPSK) </a:t>
            </a:r>
          </a:p>
        </p:txBody>
      </p:sp>
      <p:pic>
        <p:nvPicPr>
          <p:cNvPr id="175" name="Shape 175"/>
          <p:cNvPicPr preferRelativeResize="0"/>
          <p:nvPr>
            <p:ph idx="1" type="body"/>
          </p:nvPr>
        </p:nvPicPr>
        <p:blipFill rotWithShape="1">
          <a:blip r:embed="rId3">
            <a:alphaModFix/>
          </a:blip>
          <a:srcRect b="0" l="0" r="0" t="0"/>
          <a:stretch/>
        </p:blipFill>
        <p:spPr>
          <a:xfrm>
            <a:off x="2638426" y="2270125"/>
            <a:ext cx="6848475" cy="1485900"/>
          </a:xfrm>
          <a:prstGeom prst="rect">
            <a:avLst/>
          </a:prstGeom>
          <a:solidFill>
            <a:schemeClr val="lt2"/>
          </a:solidFill>
          <a:ln>
            <a:noFill/>
          </a:ln>
        </p:spPr>
      </p:pic>
      <p:pic>
        <p:nvPicPr>
          <p:cNvPr id="176" name="Shape 176"/>
          <p:cNvPicPr preferRelativeResize="0"/>
          <p:nvPr>
            <p:ph idx="2" type="body"/>
          </p:nvPr>
        </p:nvPicPr>
        <p:blipFill rotWithShape="1">
          <a:blip r:embed="rId4">
            <a:alphaModFix/>
          </a:blip>
          <a:srcRect b="0" l="0" r="0" t="0"/>
          <a:stretch/>
        </p:blipFill>
        <p:spPr>
          <a:xfrm>
            <a:off x="2566988" y="1978026"/>
            <a:ext cx="7416800" cy="4238625"/>
          </a:xfrm>
          <a:prstGeom prst="rect">
            <a:avLst/>
          </a:prstGeom>
          <a:solidFill>
            <a:schemeClr val="lt2"/>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80975" y="450852"/>
            <a:ext cx="7886700"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BPSK MODÜLATÖRÜ:</a:t>
            </a:r>
          </a:p>
        </p:txBody>
      </p:sp>
      <p:pic>
        <p:nvPicPr>
          <p:cNvPr id="182" name="Shape 182"/>
          <p:cNvPicPr preferRelativeResize="0"/>
          <p:nvPr>
            <p:ph idx="1" type="body"/>
          </p:nvPr>
        </p:nvPicPr>
        <p:blipFill rotWithShape="1">
          <a:blip r:embed="rId3">
            <a:alphaModFix/>
          </a:blip>
          <a:srcRect b="0" l="0" r="0" t="0"/>
          <a:stretch/>
        </p:blipFill>
        <p:spPr>
          <a:xfrm>
            <a:off x="2481262" y="2427289"/>
            <a:ext cx="7558088" cy="3825875"/>
          </a:xfrm>
          <a:prstGeom prst="rect">
            <a:avLst/>
          </a:prstGeom>
          <a:solidFill>
            <a:schemeClr val="lt2"/>
          </a:solid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52400" y="365126"/>
            <a:ext cx="7886700"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4000" u="none" cap="none" strike="noStrike">
                <a:solidFill>
                  <a:schemeClr val="dk2"/>
                </a:solidFill>
                <a:latin typeface="Corbel"/>
                <a:ea typeface="Corbel"/>
                <a:cs typeface="Corbel"/>
                <a:sym typeface="Corbel"/>
              </a:rPr>
              <a:t>BPSK FREKANS SPEKTRUMU </a:t>
            </a:r>
          </a:p>
        </p:txBody>
      </p:sp>
      <p:pic>
        <p:nvPicPr>
          <p:cNvPr id="188" name="Shape 188"/>
          <p:cNvPicPr preferRelativeResize="0"/>
          <p:nvPr>
            <p:ph idx="1" type="body"/>
          </p:nvPr>
        </p:nvPicPr>
        <p:blipFill rotWithShape="1">
          <a:blip r:embed="rId3">
            <a:alphaModFix/>
          </a:blip>
          <a:srcRect b="0" l="0" r="0" t="0"/>
          <a:stretch/>
        </p:blipFill>
        <p:spPr>
          <a:xfrm>
            <a:off x="2678905" y="1822053"/>
            <a:ext cx="6913563" cy="3733800"/>
          </a:xfrm>
          <a:prstGeom prst="rect">
            <a:avLst/>
          </a:prstGeom>
          <a:noFill/>
          <a:ln>
            <a:noFill/>
          </a:ln>
        </p:spPr>
      </p:pic>
      <p:pic>
        <p:nvPicPr>
          <p:cNvPr id="189" name="Shape 189"/>
          <p:cNvPicPr preferRelativeResize="0"/>
          <p:nvPr>
            <p:ph idx="2" type="body"/>
          </p:nvPr>
        </p:nvPicPr>
        <p:blipFill rotWithShape="1">
          <a:blip r:embed="rId4">
            <a:alphaModFix/>
          </a:blip>
          <a:srcRect b="0" l="0" r="0" t="0"/>
          <a:stretch/>
        </p:blipFill>
        <p:spPr>
          <a:xfrm>
            <a:off x="2678905" y="5687217"/>
            <a:ext cx="7342188" cy="950913"/>
          </a:xfrm>
          <a:prstGeom prst="rect">
            <a:avLst/>
          </a:prstGeom>
          <a:solidFill>
            <a:schemeClr val="lt2"/>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207963" y="724301"/>
            <a:ext cx="7886700" cy="687609"/>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br>
              <a:rPr b="0" i="0" lang="tr-TR" sz="3600" u="none" cap="none" strike="noStrike">
                <a:solidFill>
                  <a:schemeClr val="dk2"/>
                </a:solidFill>
                <a:latin typeface="Corbel"/>
                <a:ea typeface="Corbel"/>
                <a:cs typeface="Corbel"/>
                <a:sym typeface="Corbel"/>
              </a:rPr>
            </a:br>
            <a:r>
              <a:rPr b="0" i="0" lang="tr-TR" sz="3600" u="none" cap="none" strike="noStrike">
                <a:solidFill>
                  <a:schemeClr val="dk2"/>
                </a:solidFill>
                <a:latin typeface="Corbel"/>
                <a:ea typeface="Corbel"/>
                <a:cs typeface="Corbel"/>
                <a:sym typeface="Corbel"/>
              </a:rPr>
              <a:t>BPSK ENERJI GENLIK İLIŞKISI</a:t>
            </a:r>
            <a:br>
              <a:rPr b="0" i="0" lang="tr-TR" sz="3600" u="none" cap="none" strike="noStrike">
                <a:solidFill>
                  <a:schemeClr val="dk2"/>
                </a:solidFill>
                <a:latin typeface="Corbel"/>
                <a:ea typeface="Corbel"/>
                <a:cs typeface="Corbel"/>
                <a:sym typeface="Corbel"/>
              </a:rPr>
            </a:br>
          </a:p>
        </p:txBody>
      </p:sp>
      <p:sp>
        <p:nvSpPr>
          <p:cNvPr id="195" name="Shape 195"/>
          <p:cNvSpPr txBox="1"/>
          <p:nvPr>
            <p:ph idx="1" type="body"/>
          </p:nvPr>
        </p:nvSpPr>
        <p:spPr>
          <a:xfrm>
            <a:off x="2207568" y="1412777"/>
            <a:ext cx="3672408" cy="451247"/>
          </a:xfrm>
          <a:prstGeom prst="rect">
            <a:avLst/>
          </a:prstGeom>
          <a:noFill/>
          <a:ln>
            <a:noFill/>
          </a:ln>
        </p:spPr>
        <p:txBody>
          <a:bodyPr anchorCtr="0" anchor="t" bIns="45700" lIns="91425" rIns="91425" wrap="square" tIns="45700">
            <a:noAutofit/>
          </a:bodyPr>
          <a:lstStyle/>
          <a:p>
            <a:pPr indent="-182880" lvl="0" marL="182880" marR="0" rtl="0" algn="l">
              <a:lnSpc>
                <a:spcPct val="90000"/>
              </a:lnSpc>
              <a:spcBef>
                <a:spcPts val="0"/>
              </a:spcBef>
              <a:spcAft>
                <a:spcPts val="0"/>
              </a:spcAft>
              <a:buClr>
                <a:schemeClr val="lt1"/>
              </a:buClr>
              <a:buSzPts val="1665"/>
              <a:buFont typeface="Noto Sans Symbols"/>
              <a:buChar char="▪"/>
            </a:pPr>
            <a:r>
              <a:rPr b="0" i="0" lang="tr-TR" sz="1665" u="none" cap="none" strike="noStrike">
                <a:solidFill>
                  <a:schemeClr val="lt1"/>
                </a:solidFill>
                <a:latin typeface="Corbel"/>
                <a:ea typeface="Corbel"/>
                <a:cs typeface="Corbel"/>
                <a:sym typeface="Corbel"/>
              </a:rPr>
              <a:t>Modüle edilmiş bir işaretin enerjisi ;</a:t>
            </a:r>
          </a:p>
        </p:txBody>
      </p:sp>
      <p:pic>
        <p:nvPicPr>
          <p:cNvPr id="196" name="Shape 196"/>
          <p:cNvPicPr preferRelativeResize="0"/>
          <p:nvPr/>
        </p:nvPicPr>
        <p:blipFill rotWithShape="1">
          <a:blip r:embed="rId3">
            <a:alphaModFix/>
          </a:blip>
          <a:srcRect b="0" l="0" r="0" t="0"/>
          <a:stretch/>
        </p:blipFill>
        <p:spPr>
          <a:xfrm>
            <a:off x="7634299" y="1855792"/>
            <a:ext cx="1220788" cy="385763"/>
          </a:xfrm>
          <a:prstGeom prst="rect">
            <a:avLst/>
          </a:prstGeom>
          <a:noFill/>
          <a:ln>
            <a:noFill/>
          </a:ln>
        </p:spPr>
      </p:pic>
      <p:cxnSp>
        <p:nvCxnSpPr>
          <p:cNvPr id="197" name="Shape 197"/>
          <p:cNvCxnSpPr/>
          <p:nvPr/>
        </p:nvCxnSpPr>
        <p:spPr>
          <a:xfrm>
            <a:off x="8329624" y="2241554"/>
            <a:ext cx="0" cy="406400"/>
          </a:xfrm>
          <a:prstGeom prst="straightConnector1">
            <a:avLst/>
          </a:prstGeom>
          <a:noFill/>
          <a:ln cap="flat" cmpd="sng" w="9525">
            <a:solidFill>
              <a:schemeClr val="accent1"/>
            </a:solidFill>
            <a:prstDash val="solid"/>
            <a:round/>
            <a:headEnd len="med" w="med" type="none"/>
            <a:tailEnd len="lg" w="lg" type="triangle"/>
          </a:ln>
        </p:spPr>
      </p:cxnSp>
      <p:sp>
        <p:nvSpPr>
          <p:cNvPr id="198" name="Shape 198"/>
          <p:cNvSpPr/>
          <p:nvPr/>
        </p:nvSpPr>
        <p:spPr>
          <a:xfrm>
            <a:off x="7571212" y="2586125"/>
            <a:ext cx="138281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Corbel"/>
                <a:ea typeface="Corbel"/>
                <a:cs typeface="Corbel"/>
                <a:sym typeface="Corbel"/>
              </a:rPr>
              <a:t>Taşıyıcı gücü</a:t>
            </a:r>
          </a:p>
        </p:txBody>
      </p:sp>
      <p:sp>
        <p:nvSpPr>
          <p:cNvPr id="199" name="Shape 199"/>
          <p:cNvSpPr/>
          <p:nvPr/>
        </p:nvSpPr>
        <p:spPr>
          <a:xfrm>
            <a:off x="9360010" y="1851746"/>
            <a:ext cx="2426370" cy="646331"/>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Corbel"/>
                <a:ea typeface="Corbel"/>
                <a:cs typeface="Corbel"/>
                <a:sym typeface="Corbel"/>
              </a:rPr>
              <a:t>Taşıyıcının iletildiği süre</a:t>
            </a:r>
          </a:p>
          <a:p>
            <a:pPr indent="0" lvl="0" marL="0" marR="0" rtl="0" algn="l">
              <a:spcBef>
                <a:spcPts val="0"/>
              </a:spcBef>
              <a:buNone/>
            </a:pPr>
            <a:r>
              <a:rPr b="0" i="0" lang="tr-TR" sz="1800" u="none" cap="none" strike="noStrike">
                <a:solidFill>
                  <a:schemeClr val="dk1"/>
                </a:solidFill>
                <a:latin typeface="Corbel"/>
                <a:ea typeface="Corbel"/>
                <a:cs typeface="Corbel"/>
                <a:sym typeface="Corbel"/>
              </a:rPr>
              <a:t>(Bit zaman dilimi)</a:t>
            </a:r>
          </a:p>
        </p:txBody>
      </p:sp>
      <p:cxnSp>
        <p:nvCxnSpPr>
          <p:cNvPr id="200" name="Shape 200"/>
          <p:cNvCxnSpPr/>
          <p:nvPr/>
        </p:nvCxnSpPr>
        <p:spPr>
          <a:xfrm>
            <a:off x="8855087" y="2047879"/>
            <a:ext cx="576262" cy="0"/>
          </a:xfrm>
          <a:prstGeom prst="straightConnector1">
            <a:avLst/>
          </a:prstGeom>
          <a:noFill/>
          <a:ln cap="flat" cmpd="sng" w="9525">
            <a:solidFill>
              <a:schemeClr val="accent1"/>
            </a:solidFill>
            <a:prstDash val="solid"/>
            <a:round/>
            <a:headEnd len="med" w="med" type="none"/>
            <a:tailEnd len="lg" w="lg" type="triangle"/>
          </a:ln>
        </p:spPr>
      </p:cxnSp>
      <p:sp>
        <p:nvSpPr>
          <p:cNvPr id="201" name="Shape 201"/>
          <p:cNvSpPr txBox="1"/>
          <p:nvPr/>
        </p:nvSpPr>
        <p:spPr>
          <a:xfrm>
            <a:off x="530301" y="2728517"/>
            <a:ext cx="6738786" cy="451247"/>
          </a:xfrm>
          <a:prstGeom prst="rect">
            <a:avLst/>
          </a:prstGeom>
          <a:noFill/>
          <a:ln>
            <a:noFill/>
          </a:ln>
        </p:spPr>
        <p:txBody>
          <a:bodyPr anchorCtr="0" anchor="t" bIns="45700" lIns="91425" rIns="91425" wrap="square" tIns="45700">
            <a:noAutofit/>
          </a:bodyPr>
          <a:lstStyle/>
          <a:p>
            <a:pPr indent="-171450" lvl="0" marL="171450" marR="0" rtl="0" algn="just">
              <a:lnSpc>
                <a:spcPct val="90000"/>
              </a:lnSpc>
              <a:spcBef>
                <a:spcPts val="0"/>
              </a:spcBef>
              <a:spcAft>
                <a:spcPts val="0"/>
              </a:spcAft>
              <a:buClr>
                <a:schemeClr val="dk1"/>
              </a:buClr>
              <a:buSzPts val="1800"/>
              <a:buFont typeface="Arial"/>
              <a:buChar char="•"/>
            </a:pPr>
            <a:r>
              <a:rPr b="0" i="0" lang="tr-TR" sz="1800" u="none" cap="none" strike="noStrike">
                <a:solidFill>
                  <a:schemeClr val="dk1"/>
                </a:solidFill>
                <a:latin typeface="Corbel"/>
                <a:ea typeface="Corbel"/>
                <a:cs typeface="Corbel"/>
                <a:sym typeface="Corbel"/>
              </a:rPr>
              <a:t>A genliğinde sinüzoidal bir taşıyıcı kullanıldığı taktirde taşıyıcı gücü;</a:t>
            </a:r>
          </a:p>
        </p:txBody>
      </p:sp>
      <p:pic>
        <p:nvPicPr>
          <p:cNvPr id="202" name="Shape 202"/>
          <p:cNvPicPr preferRelativeResize="0"/>
          <p:nvPr/>
        </p:nvPicPr>
        <p:blipFill rotWithShape="1">
          <a:blip r:embed="rId4">
            <a:alphaModFix/>
          </a:blip>
          <a:srcRect b="0" l="0" r="0" t="0"/>
          <a:stretch/>
        </p:blipFill>
        <p:spPr>
          <a:xfrm>
            <a:off x="2495551" y="3214688"/>
            <a:ext cx="900113" cy="703262"/>
          </a:xfrm>
          <a:prstGeom prst="rect">
            <a:avLst/>
          </a:prstGeom>
          <a:noFill/>
          <a:ln>
            <a:noFill/>
          </a:ln>
        </p:spPr>
      </p:pic>
      <p:pic>
        <p:nvPicPr>
          <p:cNvPr id="203" name="Shape 203"/>
          <p:cNvPicPr preferRelativeResize="0"/>
          <p:nvPr/>
        </p:nvPicPr>
        <p:blipFill rotWithShape="1">
          <a:blip r:embed="rId5">
            <a:alphaModFix/>
          </a:blip>
          <a:srcRect b="0" l="0" r="0" t="0"/>
          <a:stretch/>
        </p:blipFill>
        <p:spPr>
          <a:xfrm>
            <a:off x="4391025" y="3179764"/>
            <a:ext cx="1136650" cy="809625"/>
          </a:xfrm>
          <a:prstGeom prst="rect">
            <a:avLst/>
          </a:prstGeom>
          <a:noFill/>
          <a:ln>
            <a:noFill/>
          </a:ln>
        </p:spPr>
      </p:pic>
      <p:cxnSp>
        <p:nvCxnSpPr>
          <p:cNvPr id="204" name="Shape 204"/>
          <p:cNvCxnSpPr/>
          <p:nvPr/>
        </p:nvCxnSpPr>
        <p:spPr>
          <a:xfrm>
            <a:off x="3648075" y="3584575"/>
            <a:ext cx="503238" cy="0"/>
          </a:xfrm>
          <a:prstGeom prst="straightConnector1">
            <a:avLst/>
          </a:prstGeom>
          <a:noFill/>
          <a:ln cap="flat" cmpd="sng" w="9525">
            <a:solidFill>
              <a:schemeClr val="accent1"/>
            </a:solidFill>
            <a:prstDash val="solid"/>
            <a:round/>
            <a:headEnd len="med" w="med" type="none"/>
            <a:tailEnd len="lg" w="lg" type="triangle"/>
          </a:ln>
        </p:spPr>
      </p:cxnSp>
      <p:sp>
        <p:nvSpPr>
          <p:cNvPr id="205" name="Shape 205"/>
          <p:cNvSpPr txBox="1"/>
          <p:nvPr/>
        </p:nvSpPr>
        <p:spPr>
          <a:xfrm>
            <a:off x="530301" y="4216004"/>
            <a:ext cx="4159374" cy="451247"/>
          </a:xfrm>
          <a:prstGeom prst="rect">
            <a:avLst/>
          </a:prstGeom>
          <a:noFill/>
          <a:ln>
            <a:noFill/>
          </a:ln>
        </p:spPr>
        <p:txBody>
          <a:bodyPr anchorCtr="0" anchor="t" bIns="45700" lIns="91425" rIns="91425" wrap="square" tIns="45700">
            <a:noAutofit/>
          </a:bodyPr>
          <a:lstStyle/>
          <a:p>
            <a:pPr indent="-171450" lvl="0" marL="171450" marR="0" rtl="0" algn="just">
              <a:lnSpc>
                <a:spcPct val="90000"/>
              </a:lnSpc>
              <a:spcBef>
                <a:spcPts val="0"/>
              </a:spcBef>
              <a:spcAft>
                <a:spcPts val="0"/>
              </a:spcAft>
              <a:buClr>
                <a:schemeClr val="dk1"/>
              </a:buClr>
              <a:buSzPts val="1800"/>
              <a:buFont typeface="Arial"/>
              <a:buChar char="•"/>
            </a:pPr>
            <a:r>
              <a:rPr b="0" i="0" lang="tr-TR" sz="1800" u="none" cap="none" strike="noStrike">
                <a:solidFill>
                  <a:schemeClr val="dk1"/>
                </a:solidFill>
                <a:latin typeface="Corbel"/>
                <a:ea typeface="Corbel"/>
                <a:cs typeface="Corbel"/>
                <a:sym typeface="Corbel"/>
              </a:rPr>
              <a:t>BPSK işareti işaretin enerjisi cinsinden;</a:t>
            </a:r>
          </a:p>
        </p:txBody>
      </p:sp>
      <p:pic>
        <p:nvPicPr>
          <p:cNvPr id="206" name="Shape 206"/>
          <p:cNvPicPr preferRelativeResize="0"/>
          <p:nvPr/>
        </p:nvPicPr>
        <p:blipFill rotWithShape="1">
          <a:blip r:embed="rId6">
            <a:alphaModFix/>
          </a:blip>
          <a:srcRect b="0" l="0" r="0" t="0"/>
          <a:stretch/>
        </p:blipFill>
        <p:spPr>
          <a:xfrm>
            <a:off x="2411414" y="4702176"/>
            <a:ext cx="3343275" cy="1662113"/>
          </a:xfrm>
          <a:prstGeom prst="rect">
            <a:avLst/>
          </a:prstGeom>
          <a:noFill/>
          <a:ln>
            <a:noFill/>
          </a:ln>
        </p:spPr>
      </p:pic>
      <p:pic>
        <p:nvPicPr>
          <p:cNvPr id="207" name="Shape 207"/>
          <p:cNvPicPr preferRelativeResize="0"/>
          <p:nvPr/>
        </p:nvPicPr>
        <p:blipFill rotWithShape="1">
          <a:blip r:embed="rId7">
            <a:alphaModFix/>
          </a:blip>
          <a:srcRect b="0" l="0" r="0" t="0"/>
          <a:stretch/>
        </p:blipFill>
        <p:spPr>
          <a:xfrm>
            <a:off x="6802438" y="4667251"/>
            <a:ext cx="2957512" cy="1427163"/>
          </a:xfrm>
          <a:prstGeom prst="rect">
            <a:avLst/>
          </a:prstGeom>
          <a:noFill/>
          <a:ln>
            <a:noFill/>
          </a:ln>
        </p:spPr>
      </p:pic>
      <p:cxnSp>
        <p:nvCxnSpPr>
          <p:cNvPr id="208" name="Shape 208"/>
          <p:cNvCxnSpPr/>
          <p:nvPr/>
        </p:nvCxnSpPr>
        <p:spPr>
          <a:xfrm>
            <a:off x="9551989" y="5178426"/>
            <a:ext cx="122237" cy="354013"/>
          </a:xfrm>
          <a:prstGeom prst="straightConnector1">
            <a:avLst/>
          </a:prstGeom>
          <a:noFill/>
          <a:ln cap="flat" cmpd="sng" w="9525">
            <a:solidFill>
              <a:schemeClr val="accent1"/>
            </a:solidFill>
            <a:prstDash val="solid"/>
            <a:round/>
            <a:headEnd len="med" w="med" type="none"/>
            <a:tailEnd len="lg" w="lg" type="triangle"/>
          </a:ln>
        </p:spPr>
      </p:cxnSp>
      <p:sp>
        <p:nvSpPr>
          <p:cNvPr id="209" name="Shape 209"/>
          <p:cNvSpPr/>
          <p:nvPr/>
        </p:nvSpPr>
        <p:spPr>
          <a:xfrm>
            <a:off x="8987271" y="5533231"/>
            <a:ext cx="1479892"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Corbel"/>
                <a:ea typeface="Corbel"/>
                <a:cs typeface="Corbel"/>
                <a:sym typeface="Corbel"/>
              </a:rPr>
              <a:t>Sembol sayısı</a:t>
            </a:r>
          </a:p>
        </p:txBody>
      </p:sp>
      <p:sp>
        <p:nvSpPr>
          <p:cNvPr id="210" name="Shape 210"/>
          <p:cNvSpPr/>
          <p:nvPr/>
        </p:nvSpPr>
        <p:spPr>
          <a:xfrm>
            <a:off x="7557258" y="3974655"/>
            <a:ext cx="1952779"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Corbel"/>
                <a:ea typeface="Corbel"/>
                <a:cs typeface="Corbel"/>
                <a:sym typeface="Corbel"/>
              </a:rPr>
              <a:t>İ1(t) ve İ2(t) nedir ?</a:t>
            </a:r>
          </a:p>
        </p:txBody>
      </p:sp>
      <p:cxnSp>
        <p:nvCxnSpPr>
          <p:cNvPr id="211" name="Shape 211"/>
          <p:cNvCxnSpPr/>
          <p:nvPr/>
        </p:nvCxnSpPr>
        <p:spPr>
          <a:xfrm flipH="1" rot="10800000">
            <a:off x="7608889" y="4437063"/>
            <a:ext cx="236537" cy="265112"/>
          </a:xfrm>
          <a:prstGeom prst="straightConnector1">
            <a:avLst/>
          </a:prstGeom>
          <a:noFill/>
          <a:ln cap="flat" cmpd="sng" w="9525">
            <a:solidFill>
              <a:schemeClr val="accent1"/>
            </a:solidFill>
            <a:prstDash val="solid"/>
            <a:round/>
            <a:headEnd len="med" w="med" type="none"/>
            <a:tailEnd len="lg" w="lg"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250825" y="321882"/>
            <a:ext cx="7886700" cy="1325563"/>
          </a:xfrm>
          <a:prstGeom prst="rect">
            <a:avLst/>
          </a:prstGeom>
          <a:noFill/>
          <a:ln>
            <a:noFill/>
          </a:ln>
        </p:spPr>
        <p:txBody>
          <a:bodyPr anchorCtr="0" anchor="ctr" bIns="45700" lIns="91425" rIns="91425" wrap="square" tIns="45700">
            <a:noAutofit/>
          </a:bodyPr>
          <a:lstStyle/>
          <a:p>
            <a:pPr indent="-838200" lvl="0" marL="838200" marR="0" rtl="0" algn="l">
              <a:lnSpc>
                <a:spcPct val="85000"/>
              </a:lnSpc>
              <a:spcBef>
                <a:spcPts val="0"/>
              </a:spcBef>
              <a:buClr>
                <a:schemeClr val="dk2"/>
              </a:buClr>
              <a:buFont typeface="Corbel"/>
              <a:buNone/>
            </a:pPr>
            <a:r>
              <a:rPr b="0" i="1" lang="tr-TR" sz="3600" u="none" cap="none" strike="noStrike">
                <a:solidFill>
                  <a:schemeClr val="dk2"/>
                </a:solidFill>
                <a:latin typeface="Corbel"/>
                <a:ea typeface="Corbel"/>
                <a:cs typeface="Corbel"/>
                <a:sym typeface="Corbel"/>
              </a:rPr>
              <a:t>M</a:t>
            </a:r>
            <a:r>
              <a:rPr b="0" i="0" lang="tr-TR" sz="3600" u="none" cap="none" strike="noStrike">
                <a:solidFill>
                  <a:schemeClr val="dk2"/>
                </a:solidFill>
                <a:latin typeface="Corbel"/>
                <a:ea typeface="Corbel"/>
                <a:cs typeface="Corbel"/>
                <a:sym typeface="Corbel"/>
              </a:rPr>
              <a:t>-LI PSK (MPSK) </a:t>
            </a:r>
          </a:p>
        </p:txBody>
      </p:sp>
      <p:sp>
        <p:nvSpPr>
          <p:cNvPr id="217" name="Shape 217"/>
          <p:cNvSpPr/>
          <p:nvPr/>
        </p:nvSpPr>
        <p:spPr>
          <a:xfrm>
            <a:off x="1524001" y="3030022"/>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b="0" i="0" sz="1800" u="none" cap="none" strike="noStrike">
              <a:solidFill>
                <a:schemeClr val="lt1"/>
              </a:solidFill>
              <a:latin typeface="Arial"/>
              <a:ea typeface="Arial"/>
              <a:cs typeface="Arial"/>
              <a:sym typeface="Arial"/>
            </a:endParaRPr>
          </a:p>
        </p:txBody>
      </p:sp>
      <p:pic>
        <p:nvPicPr>
          <p:cNvPr id="218" name="Shape 218"/>
          <p:cNvPicPr preferRelativeResize="0"/>
          <p:nvPr/>
        </p:nvPicPr>
        <p:blipFill rotWithShape="1">
          <a:blip r:embed="rId3">
            <a:alphaModFix/>
          </a:blip>
          <a:srcRect b="0" l="0" r="0" t="0"/>
          <a:stretch/>
        </p:blipFill>
        <p:spPr>
          <a:xfrm>
            <a:off x="1661108" y="2016128"/>
            <a:ext cx="4967287" cy="747712"/>
          </a:xfrm>
          <a:prstGeom prst="rect">
            <a:avLst/>
          </a:prstGeom>
          <a:solidFill>
            <a:schemeClr val="lt1"/>
          </a:solidFill>
          <a:ln>
            <a:noFill/>
          </a:ln>
        </p:spPr>
      </p:pic>
      <p:sp>
        <p:nvSpPr>
          <p:cNvPr id="219" name="Shape 219"/>
          <p:cNvSpPr/>
          <p:nvPr/>
        </p:nvSpPr>
        <p:spPr>
          <a:xfrm>
            <a:off x="1524001" y="2182297"/>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b="0" i="0" sz="1800" u="none" cap="none" strike="noStrike">
              <a:solidFill>
                <a:schemeClr val="lt1"/>
              </a:solidFill>
              <a:latin typeface="Arial"/>
              <a:ea typeface="Arial"/>
              <a:cs typeface="Arial"/>
              <a:sym typeface="Arial"/>
            </a:endParaRPr>
          </a:p>
        </p:txBody>
      </p:sp>
      <p:pic>
        <p:nvPicPr>
          <p:cNvPr id="220" name="Shape 220"/>
          <p:cNvPicPr preferRelativeResize="0"/>
          <p:nvPr/>
        </p:nvPicPr>
        <p:blipFill rotWithShape="1">
          <a:blip r:embed="rId4">
            <a:alphaModFix/>
          </a:blip>
          <a:srcRect b="0" l="0" r="0" t="0"/>
          <a:stretch/>
        </p:blipFill>
        <p:spPr>
          <a:xfrm>
            <a:off x="7077075" y="2852738"/>
            <a:ext cx="3455988" cy="3224212"/>
          </a:xfrm>
          <a:prstGeom prst="rect">
            <a:avLst/>
          </a:prstGeom>
          <a:solidFill>
            <a:schemeClr val="lt1"/>
          </a:solidFill>
          <a:ln>
            <a:noFill/>
          </a:ln>
        </p:spPr>
      </p:pic>
      <p:sp>
        <p:nvSpPr>
          <p:cNvPr id="221" name="Shape 221"/>
          <p:cNvSpPr/>
          <p:nvPr/>
        </p:nvSpPr>
        <p:spPr>
          <a:xfrm>
            <a:off x="1524001" y="3030022"/>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b="0" i="0" sz="1800" u="none" cap="none" strike="noStrike">
              <a:solidFill>
                <a:schemeClr val="lt1"/>
              </a:solidFill>
              <a:latin typeface="Arial"/>
              <a:ea typeface="Arial"/>
              <a:cs typeface="Arial"/>
              <a:sym typeface="Arial"/>
            </a:endParaRPr>
          </a:p>
        </p:txBody>
      </p:sp>
      <p:pic>
        <p:nvPicPr>
          <p:cNvPr id="222" name="Shape 222"/>
          <p:cNvPicPr preferRelativeResize="0"/>
          <p:nvPr/>
        </p:nvPicPr>
        <p:blipFill rotWithShape="1">
          <a:blip r:embed="rId5">
            <a:alphaModFix/>
          </a:blip>
          <a:srcRect b="0" l="0" r="0" t="0"/>
          <a:stretch/>
        </p:blipFill>
        <p:spPr>
          <a:xfrm>
            <a:off x="2157413" y="5208588"/>
            <a:ext cx="2303462" cy="652462"/>
          </a:xfrm>
          <a:prstGeom prst="rect">
            <a:avLst/>
          </a:prstGeom>
          <a:solidFill>
            <a:schemeClr val="lt1"/>
          </a:solidFill>
          <a:ln>
            <a:noFill/>
          </a:ln>
        </p:spPr>
      </p:pic>
      <p:sp>
        <p:nvSpPr>
          <p:cNvPr id="223" name="Shape 223"/>
          <p:cNvSpPr txBox="1"/>
          <p:nvPr/>
        </p:nvSpPr>
        <p:spPr>
          <a:xfrm>
            <a:off x="2125032" y="2950957"/>
            <a:ext cx="4426212"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Corbel"/>
                <a:ea typeface="Corbel"/>
                <a:cs typeface="Corbel"/>
                <a:sym typeface="Corbel"/>
              </a:rPr>
              <a:t>M adet taşıyıcı (Her bir grup, bir adet taşıyıcı)</a:t>
            </a:r>
          </a:p>
        </p:txBody>
      </p:sp>
      <p:pic>
        <p:nvPicPr>
          <p:cNvPr id="224" name="Shape 224"/>
          <p:cNvPicPr preferRelativeResize="0"/>
          <p:nvPr/>
        </p:nvPicPr>
        <p:blipFill rotWithShape="1">
          <a:blip r:embed="rId6">
            <a:alphaModFix/>
          </a:blip>
          <a:srcRect b="0" l="0" r="0" t="0"/>
          <a:stretch/>
        </p:blipFill>
        <p:spPr>
          <a:xfrm>
            <a:off x="2152651" y="3489325"/>
            <a:ext cx="792163" cy="312738"/>
          </a:xfrm>
          <a:prstGeom prst="rect">
            <a:avLst/>
          </a:prstGeom>
          <a:noFill/>
          <a:ln>
            <a:noFill/>
          </a:ln>
        </p:spPr>
      </p:pic>
      <p:sp>
        <p:nvSpPr>
          <p:cNvPr id="225" name="Shape 225"/>
          <p:cNvSpPr txBox="1"/>
          <p:nvPr/>
        </p:nvSpPr>
        <p:spPr>
          <a:xfrm>
            <a:off x="2101352" y="3928908"/>
            <a:ext cx="2129109"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Corbel"/>
                <a:ea typeface="Corbel"/>
                <a:cs typeface="Corbel"/>
                <a:sym typeface="Corbel"/>
              </a:rPr>
              <a:t>M-PSK sembol oranı</a:t>
            </a:r>
          </a:p>
        </p:txBody>
      </p:sp>
      <p:pic>
        <p:nvPicPr>
          <p:cNvPr id="226" name="Shape 226"/>
          <p:cNvPicPr preferRelativeResize="0"/>
          <p:nvPr/>
        </p:nvPicPr>
        <p:blipFill rotWithShape="1">
          <a:blip r:embed="rId7">
            <a:alphaModFix/>
          </a:blip>
          <a:srcRect b="0" l="0" r="0" t="0"/>
          <a:stretch/>
        </p:blipFill>
        <p:spPr>
          <a:xfrm>
            <a:off x="2176463" y="4270376"/>
            <a:ext cx="709612" cy="646113"/>
          </a:xfrm>
          <a:prstGeom prst="rect">
            <a:avLst/>
          </a:prstGeom>
          <a:noFill/>
          <a:ln>
            <a:noFill/>
          </a:ln>
        </p:spPr>
      </p:pic>
      <p:pic>
        <p:nvPicPr>
          <p:cNvPr id="227" name="Shape 227"/>
          <p:cNvPicPr preferRelativeResize="0"/>
          <p:nvPr/>
        </p:nvPicPr>
        <p:blipFill rotWithShape="1">
          <a:blip r:embed="rId8">
            <a:alphaModFix/>
          </a:blip>
          <a:srcRect b="0" l="0" r="0" t="0"/>
          <a:stretch/>
        </p:blipFill>
        <p:spPr>
          <a:xfrm>
            <a:off x="1766889" y="6048376"/>
            <a:ext cx="312737" cy="709613"/>
          </a:xfrm>
          <a:prstGeom prst="rect">
            <a:avLst/>
          </a:prstGeom>
          <a:noFill/>
          <a:ln>
            <a:noFill/>
          </a:ln>
        </p:spPr>
      </p:pic>
      <p:cxnSp>
        <p:nvCxnSpPr>
          <p:cNvPr id="228" name="Shape 228"/>
          <p:cNvCxnSpPr/>
          <p:nvPr/>
        </p:nvCxnSpPr>
        <p:spPr>
          <a:xfrm flipH="1">
            <a:off x="1992313" y="5534026"/>
            <a:ext cx="215900" cy="542925"/>
          </a:xfrm>
          <a:prstGeom prst="straightConnector1">
            <a:avLst/>
          </a:prstGeom>
          <a:noFill/>
          <a:ln cap="flat" cmpd="sng" w="9525">
            <a:solidFill>
              <a:schemeClr val="accent1"/>
            </a:solidFill>
            <a:prstDash val="solid"/>
            <a:round/>
            <a:headEnd len="med" w="med" type="none"/>
            <a:tailEnd len="lg" w="lg" type="triangle"/>
          </a:ln>
        </p:spPr>
      </p:cxnSp>
      <p:pic>
        <p:nvPicPr>
          <p:cNvPr id="229" name="Shape 229"/>
          <p:cNvPicPr preferRelativeResize="0"/>
          <p:nvPr/>
        </p:nvPicPr>
        <p:blipFill rotWithShape="1">
          <a:blip r:embed="rId9">
            <a:alphaModFix/>
          </a:blip>
          <a:srcRect b="0" l="0" r="0" t="0"/>
          <a:stretch/>
        </p:blipFill>
        <p:spPr>
          <a:xfrm>
            <a:off x="4194175" y="4405313"/>
            <a:ext cx="896938" cy="374650"/>
          </a:xfrm>
          <a:prstGeom prst="rect">
            <a:avLst/>
          </a:prstGeom>
          <a:noFill/>
          <a:ln>
            <a:noFill/>
          </a:ln>
        </p:spPr>
      </p:pic>
      <p:cxnSp>
        <p:nvCxnSpPr>
          <p:cNvPr id="230" name="Shape 230"/>
          <p:cNvCxnSpPr/>
          <p:nvPr/>
        </p:nvCxnSpPr>
        <p:spPr>
          <a:xfrm>
            <a:off x="3152776" y="4584700"/>
            <a:ext cx="906463" cy="7938"/>
          </a:xfrm>
          <a:prstGeom prst="straightConnector1">
            <a:avLst/>
          </a:prstGeom>
          <a:noFill/>
          <a:ln cap="flat" cmpd="sng" w="9525">
            <a:solidFill>
              <a:schemeClr val="accent1"/>
            </a:solidFill>
            <a:prstDash val="solid"/>
            <a:round/>
            <a:headEnd len="med" w="med" type="none"/>
            <a:tailEnd len="lg" w="lg" type="triangle"/>
          </a:ln>
        </p:spPr>
      </p:cxnSp>
      <p:sp>
        <p:nvSpPr>
          <p:cNvPr id="231" name="Shape 231"/>
          <p:cNvSpPr txBox="1"/>
          <p:nvPr/>
        </p:nvSpPr>
        <p:spPr>
          <a:xfrm>
            <a:off x="7991582" y="2113327"/>
            <a:ext cx="2579552" cy="646331"/>
          </a:xfrm>
          <a:prstGeom prst="rect">
            <a:avLst/>
          </a:prstGeom>
          <a:noFill/>
          <a:ln>
            <a:noFill/>
          </a:ln>
        </p:spPr>
        <p:txBody>
          <a:bodyPr anchorCtr="0" anchor="t" bIns="45700" lIns="91425" rIns="91425" wrap="square" tIns="45700">
            <a:noAutofit/>
          </a:bodyPr>
          <a:lstStyle/>
          <a:p>
            <a:pPr indent="0" lvl="0" marL="0" marR="0" rtl="0" algn="just">
              <a:spcBef>
                <a:spcPts val="0"/>
              </a:spcBef>
              <a:buNone/>
            </a:pPr>
            <a:r>
              <a:rPr b="0" i="0" lang="tr-TR" sz="1800" u="none" cap="none" strike="noStrike">
                <a:solidFill>
                  <a:schemeClr val="dk1"/>
                </a:solidFill>
                <a:latin typeface="Corbel"/>
                <a:ea typeface="Corbel"/>
                <a:cs typeface="Corbel"/>
                <a:sym typeface="Corbel"/>
              </a:rPr>
              <a:t>Fazör diyagramı</a:t>
            </a:r>
          </a:p>
          <a:p>
            <a:pPr indent="0" lvl="0" marL="0" marR="0" rtl="0" algn="just">
              <a:spcBef>
                <a:spcPts val="0"/>
              </a:spcBef>
              <a:buNone/>
            </a:pPr>
            <a:r>
              <a:rPr b="0" i="0" lang="tr-TR" sz="1800" u="none" cap="none" strike="noStrike">
                <a:solidFill>
                  <a:schemeClr val="dk1"/>
                </a:solidFill>
                <a:latin typeface="Corbel"/>
                <a:ea typeface="Corbel"/>
                <a:cs typeface="Corbel"/>
                <a:sym typeface="Corbel"/>
              </a:rPr>
              <a:t>(Yıldız kümesi diyagramı)</a:t>
            </a:r>
          </a:p>
        </p:txBody>
      </p:sp>
      <p:cxnSp>
        <p:nvCxnSpPr>
          <p:cNvPr id="232" name="Shape 232"/>
          <p:cNvCxnSpPr/>
          <p:nvPr/>
        </p:nvCxnSpPr>
        <p:spPr>
          <a:xfrm flipH="1" rot="10800000">
            <a:off x="8850313" y="3576638"/>
            <a:ext cx="431800" cy="946150"/>
          </a:xfrm>
          <a:prstGeom prst="straightConnector1">
            <a:avLst/>
          </a:prstGeom>
          <a:noFill/>
          <a:ln cap="flat" cmpd="sng" w="19050">
            <a:solidFill>
              <a:schemeClr val="accent1"/>
            </a:solidFill>
            <a:prstDash val="solid"/>
            <a:round/>
            <a:headEnd len="med" w="med" type="none"/>
            <a:tailEnd len="lg" w="lg"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107157" y="408434"/>
            <a:ext cx="7886700" cy="1325563"/>
          </a:xfrm>
          <a:prstGeom prst="rect">
            <a:avLst/>
          </a:prstGeom>
          <a:noFill/>
          <a:ln>
            <a:noFill/>
          </a:ln>
        </p:spPr>
        <p:txBody>
          <a:bodyPr anchorCtr="0" anchor="ctr" bIns="45700" lIns="91425" rIns="91425" wrap="square" tIns="45700">
            <a:noAutofit/>
          </a:bodyPr>
          <a:lstStyle/>
          <a:p>
            <a:pPr indent="-838200" lvl="0" marL="83820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MPSK</a:t>
            </a:r>
          </a:p>
        </p:txBody>
      </p:sp>
      <p:sp>
        <p:nvSpPr>
          <p:cNvPr id="238" name="Shape 238"/>
          <p:cNvSpPr/>
          <p:nvPr/>
        </p:nvSpPr>
        <p:spPr>
          <a:xfrm>
            <a:off x="1524001" y="3001447"/>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b="0" i="0" sz="1800" u="none" cap="none" strike="noStrike">
              <a:solidFill>
                <a:schemeClr val="lt1"/>
              </a:solidFill>
              <a:latin typeface="Arial"/>
              <a:ea typeface="Arial"/>
              <a:cs typeface="Arial"/>
              <a:sym typeface="Arial"/>
            </a:endParaRPr>
          </a:p>
        </p:txBody>
      </p:sp>
      <p:pic>
        <p:nvPicPr>
          <p:cNvPr id="239" name="Shape 239"/>
          <p:cNvPicPr preferRelativeResize="0"/>
          <p:nvPr/>
        </p:nvPicPr>
        <p:blipFill rotWithShape="1">
          <a:blip r:embed="rId3">
            <a:alphaModFix/>
          </a:blip>
          <a:srcRect b="0" l="0" r="0" t="0"/>
          <a:stretch/>
        </p:blipFill>
        <p:spPr>
          <a:xfrm>
            <a:off x="1038225" y="1930185"/>
            <a:ext cx="4716463" cy="735013"/>
          </a:xfrm>
          <a:prstGeom prst="rect">
            <a:avLst/>
          </a:prstGeom>
          <a:solidFill>
            <a:schemeClr val="lt1"/>
          </a:solidFill>
          <a:ln>
            <a:noFill/>
          </a:ln>
        </p:spPr>
      </p:pic>
      <p:sp>
        <p:nvSpPr>
          <p:cNvPr id="240" name="Shape 240"/>
          <p:cNvSpPr/>
          <p:nvPr/>
        </p:nvSpPr>
        <p:spPr>
          <a:xfrm>
            <a:off x="1524001" y="3001447"/>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b="0" i="0" sz="1800" u="none" cap="none" strike="noStrike">
              <a:solidFill>
                <a:schemeClr val="lt1"/>
              </a:solidFill>
              <a:latin typeface="Arial"/>
              <a:ea typeface="Arial"/>
              <a:cs typeface="Arial"/>
              <a:sym typeface="Arial"/>
            </a:endParaRPr>
          </a:p>
        </p:txBody>
      </p:sp>
      <p:pic>
        <p:nvPicPr>
          <p:cNvPr id="241" name="Shape 241"/>
          <p:cNvPicPr preferRelativeResize="0"/>
          <p:nvPr/>
        </p:nvPicPr>
        <p:blipFill rotWithShape="1">
          <a:blip r:embed="rId4">
            <a:alphaModFix/>
          </a:blip>
          <a:srcRect b="0" l="0" r="0" t="0"/>
          <a:stretch/>
        </p:blipFill>
        <p:spPr>
          <a:xfrm>
            <a:off x="1038225" y="2867819"/>
            <a:ext cx="5184775" cy="636588"/>
          </a:xfrm>
          <a:prstGeom prst="rect">
            <a:avLst/>
          </a:prstGeom>
          <a:solidFill>
            <a:schemeClr val="lt1"/>
          </a:solidFill>
          <a:ln>
            <a:noFill/>
          </a:ln>
        </p:spPr>
      </p:pic>
      <p:sp>
        <p:nvSpPr>
          <p:cNvPr id="242" name="Shape 242"/>
          <p:cNvSpPr/>
          <p:nvPr/>
        </p:nvSpPr>
        <p:spPr>
          <a:xfrm>
            <a:off x="1524001" y="2763322"/>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b="0" i="0" sz="1800" u="none" cap="none" strike="noStrike">
              <a:solidFill>
                <a:schemeClr val="lt1"/>
              </a:solidFill>
              <a:latin typeface="Arial"/>
              <a:ea typeface="Arial"/>
              <a:cs typeface="Arial"/>
              <a:sym typeface="Arial"/>
            </a:endParaRPr>
          </a:p>
        </p:txBody>
      </p:sp>
      <p:pic>
        <p:nvPicPr>
          <p:cNvPr id="243" name="Shape 243"/>
          <p:cNvPicPr preferRelativeResize="0"/>
          <p:nvPr/>
        </p:nvPicPr>
        <p:blipFill rotWithShape="1">
          <a:blip r:embed="rId5">
            <a:alphaModFix/>
          </a:blip>
          <a:srcRect b="0" l="0" r="0" t="0"/>
          <a:stretch/>
        </p:blipFill>
        <p:spPr>
          <a:xfrm>
            <a:off x="1847850" y="3573463"/>
            <a:ext cx="3671888" cy="1338262"/>
          </a:xfrm>
          <a:prstGeom prst="rect">
            <a:avLst/>
          </a:prstGeom>
          <a:solidFill>
            <a:schemeClr val="lt1"/>
          </a:solidFill>
          <a:ln>
            <a:noFill/>
          </a:ln>
        </p:spPr>
      </p:pic>
      <p:sp>
        <p:nvSpPr>
          <p:cNvPr id="244" name="Shape 244"/>
          <p:cNvSpPr/>
          <p:nvPr/>
        </p:nvSpPr>
        <p:spPr>
          <a:xfrm>
            <a:off x="1524001" y="3115747"/>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b="0" i="0" sz="1800" u="none" cap="none" strike="noStrike">
              <a:solidFill>
                <a:schemeClr val="lt1"/>
              </a:solidFill>
              <a:latin typeface="Arial"/>
              <a:ea typeface="Arial"/>
              <a:cs typeface="Arial"/>
              <a:sym typeface="Arial"/>
            </a:endParaRPr>
          </a:p>
        </p:txBody>
      </p:sp>
      <p:pic>
        <p:nvPicPr>
          <p:cNvPr id="245" name="Shape 245"/>
          <p:cNvPicPr preferRelativeResize="0"/>
          <p:nvPr/>
        </p:nvPicPr>
        <p:blipFill rotWithShape="1">
          <a:blip r:embed="rId6">
            <a:alphaModFix/>
          </a:blip>
          <a:srcRect b="0" l="0" r="0" t="0"/>
          <a:stretch/>
        </p:blipFill>
        <p:spPr>
          <a:xfrm>
            <a:off x="2152650" y="5157788"/>
            <a:ext cx="3168650" cy="373062"/>
          </a:xfrm>
          <a:prstGeom prst="rect">
            <a:avLst/>
          </a:prstGeom>
          <a:solidFill>
            <a:schemeClr val="lt1"/>
          </a:solidFill>
          <a:ln>
            <a:noFill/>
          </a:ln>
        </p:spPr>
      </p:pic>
      <p:sp>
        <p:nvSpPr>
          <p:cNvPr id="246" name="Shape 246"/>
          <p:cNvSpPr/>
          <p:nvPr/>
        </p:nvSpPr>
        <p:spPr>
          <a:xfrm>
            <a:off x="1524001" y="3106222"/>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b="0" i="0" sz="1800" u="none" cap="none" strike="noStrike">
              <a:solidFill>
                <a:schemeClr val="lt1"/>
              </a:solidFill>
              <a:latin typeface="Arial"/>
              <a:ea typeface="Arial"/>
              <a:cs typeface="Arial"/>
              <a:sym typeface="Arial"/>
            </a:endParaRPr>
          </a:p>
        </p:txBody>
      </p:sp>
      <p:pic>
        <p:nvPicPr>
          <p:cNvPr id="247" name="Shape 247"/>
          <p:cNvPicPr preferRelativeResize="0"/>
          <p:nvPr/>
        </p:nvPicPr>
        <p:blipFill rotWithShape="1">
          <a:blip r:embed="rId7">
            <a:alphaModFix/>
          </a:blip>
          <a:srcRect b="0" l="0" r="0" t="0"/>
          <a:stretch/>
        </p:blipFill>
        <p:spPr>
          <a:xfrm>
            <a:off x="8040689" y="2133601"/>
            <a:ext cx="1150937" cy="396875"/>
          </a:xfrm>
          <a:prstGeom prst="rect">
            <a:avLst/>
          </a:prstGeom>
          <a:solidFill>
            <a:schemeClr val="lt1"/>
          </a:solidFill>
          <a:ln>
            <a:noFill/>
          </a:ln>
        </p:spPr>
      </p:pic>
      <p:sp>
        <p:nvSpPr>
          <p:cNvPr id="248" name="Shape 248"/>
          <p:cNvSpPr/>
          <p:nvPr/>
        </p:nvSpPr>
        <p:spPr>
          <a:xfrm>
            <a:off x="1524001" y="2272784"/>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b="0" i="0" sz="1800" u="none" cap="none" strike="noStrike">
              <a:solidFill>
                <a:schemeClr val="lt1"/>
              </a:solidFill>
              <a:latin typeface="Arial"/>
              <a:ea typeface="Arial"/>
              <a:cs typeface="Arial"/>
              <a:sym typeface="Arial"/>
            </a:endParaRPr>
          </a:p>
        </p:txBody>
      </p:sp>
      <p:pic>
        <p:nvPicPr>
          <p:cNvPr id="249" name="Shape 249"/>
          <p:cNvPicPr preferRelativeResize="0"/>
          <p:nvPr/>
        </p:nvPicPr>
        <p:blipFill rotWithShape="1">
          <a:blip r:embed="rId8">
            <a:alphaModFix/>
          </a:blip>
          <a:srcRect b="0" l="0" r="0" t="0"/>
          <a:stretch/>
        </p:blipFill>
        <p:spPr>
          <a:xfrm>
            <a:off x="7821613" y="2781300"/>
            <a:ext cx="2076450" cy="1943100"/>
          </a:xfrm>
          <a:prstGeom prst="rect">
            <a:avLst/>
          </a:prstGeom>
          <a:solidFill>
            <a:schemeClr val="lt1"/>
          </a:solidFill>
          <a:ln>
            <a:noFill/>
          </a:ln>
        </p:spPr>
      </p:pic>
      <p:pic>
        <p:nvPicPr>
          <p:cNvPr id="250" name="Shape 250"/>
          <p:cNvPicPr preferRelativeResize="0"/>
          <p:nvPr/>
        </p:nvPicPr>
        <p:blipFill rotWithShape="1">
          <a:blip r:embed="rId9">
            <a:alphaModFix/>
          </a:blip>
          <a:srcRect b="0" l="0" r="0" t="0"/>
          <a:stretch/>
        </p:blipFill>
        <p:spPr>
          <a:xfrm>
            <a:off x="6341297" y="2106905"/>
            <a:ext cx="1079500" cy="439737"/>
          </a:xfrm>
          <a:prstGeom prst="rect">
            <a:avLst/>
          </a:prstGeom>
          <a:noFill/>
          <a:ln>
            <a:noFill/>
          </a:ln>
        </p:spPr>
      </p:pic>
      <p:sp>
        <p:nvSpPr>
          <p:cNvPr id="251" name="Shape 251"/>
          <p:cNvSpPr/>
          <p:nvPr/>
        </p:nvSpPr>
        <p:spPr>
          <a:xfrm>
            <a:off x="2279577" y="5877272"/>
            <a:ext cx="846707"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Corbel"/>
                <a:ea typeface="Corbel"/>
                <a:cs typeface="Corbel"/>
                <a:sym typeface="Corbel"/>
              </a:rPr>
              <a:t>Eş fazlı</a:t>
            </a:r>
          </a:p>
        </p:txBody>
      </p:sp>
      <p:sp>
        <p:nvSpPr>
          <p:cNvPr id="252" name="Shape 252"/>
          <p:cNvSpPr/>
          <p:nvPr/>
        </p:nvSpPr>
        <p:spPr>
          <a:xfrm>
            <a:off x="3782728" y="5877272"/>
            <a:ext cx="947695"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Corbel"/>
                <a:ea typeface="Corbel"/>
                <a:cs typeface="Corbel"/>
                <a:sym typeface="Corbel"/>
              </a:rPr>
              <a:t>Dik fazlı</a:t>
            </a:r>
          </a:p>
        </p:txBody>
      </p:sp>
      <p:cxnSp>
        <p:nvCxnSpPr>
          <p:cNvPr id="253" name="Shape 253"/>
          <p:cNvCxnSpPr/>
          <p:nvPr/>
        </p:nvCxnSpPr>
        <p:spPr>
          <a:xfrm>
            <a:off x="5016500" y="5356225"/>
            <a:ext cx="1035050" cy="869950"/>
          </a:xfrm>
          <a:prstGeom prst="straightConnector1">
            <a:avLst/>
          </a:prstGeom>
          <a:noFill/>
          <a:ln cap="flat" cmpd="sng" w="9525">
            <a:solidFill>
              <a:schemeClr val="accent1"/>
            </a:solidFill>
            <a:prstDash val="solid"/>
            <a:round/>
            <a:headEnd len="med" w="med" type="none"/>
            <a:tailEnd len="lg" w="lg" type="triangle"/>
          </a:ln>
        </p:spPr>
      </p:cxnSp>
      <p:sp>
        <p:nvSpPr>
          <p:cNvPr id="254" name="Shape 254"/>
          <p:cNvSpPr/>
          <p:nvPr/>
        </p:nvSpPr>
        <p:spPr>
          <a:xfrm>
            <a:off x="5148433" y="6225573"/>
            <a:ext cx="1807226"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Corbel"/>
                <a:ea typeface="Corbel"/>
                <a:cs typeface="Corbel"/>
                <a:sym typeface="Corbel"/>
              </a:rPr>
              <a:t>Dikgen taşıyıcılar</a:t>
            </a:r>
          </a:p>
        </p:txBody>
      </p:sp>
      <p:sp>
        <p:nvSpPr>
          <p:cNvPr id="255" name="Shape 255"/>
          <p:cNvSpPr txBox="1"/>
          <p:nvPr/>
        </p:nvSpPr>
        <p:spPr>
          <a:xfrm>
            <a:off x="7980944" y="4699973"/>
            <a:ext cx="2579552" cy="369332"/>
          </a:xfrm>
          <a:prstGeom prst="rect">
            <a:avLst/>
          </a:prstGeom>
          <a:noFill/>
          <a:ln>
            <a:noFill/>
          </a:ln>
        </p:spPr>
        <p:txBody>
          <a:bodyPr anchorCtr="0" anchor="t" bIns="45700" lIns="91425" rIns="91425" wrap="square" tIns="45700">
            <a:noAutofit/>
          </a:bodyPr>
          <a:lstStyle/>
          <a:p>
            <a:pPr indent="0" lvl="0" marL="0" marR="0" rtl="0" algn="just">
              <a:spcBef>
                <a:spcPts val="0"/>
              </a:spcBef>
              <a:buNone/>
            </a:pPr>
            <a:r>
              <a:rPr b="0" i="0" lang="tr-TR" sz="1800" u="none" cap="none" strike="noStrike">
                <a:solidFill>
                  <a:schemeClr val="dk1"/>
                </a:solidFill>
                <a:latin typeface="Corbel"/>
                <a:ea typeface="Corbel"/>
                <a:cs typeface="Corbel"/>
                <a:sym typeface="Corbel"/>
              </a:rPr>
              <a:t>(Yıldız kümesi diyagramı)</a:t>
            </a:r>
          </a:p>
        </p:txBody>
      </p:sp>
      <p:sp>
        <p:nvSpPr>
          <p:cNvPr id="256" name="Shape 256"/>
          <p:cNvSpPr txBox="1"/>
          <p:nvPr/>
        </p:nvSpPr>
        <p:spPr>
          <a:xfrm>
            <a:off x="8291726" y="5912795"/>
            <a:ext cx="1606337" cy="625556"/>
          </a:xfrm>
          <a:prstGeom prst="rect">
            <a:avLst/>
          </a:prstGeom>
          <a:blipFill rotWithShape="1">
            <a:blip r:embed="rId10">
              <a:alphaModFix/>
            </a:blip>
            <a:stretch>
              <a:fillRect b="0" l="0" r="0" t="0"/>
            </a:stretch>
          </a:blip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latin typeface="Corbel"/>
                <a:ea typeface="Corbel"/>
                <a:cs typeface="Corbel"/>
                <a:sym typeface="Corbel"/>
              </a:rPr>
              <a:t> </a:t>
            </a:r>
          </a:p>
        </p:txBody>
      </p:sp>
      <p:sp>
        <p:nvSpPr>
          <p:cNvPr id="257" name="Shape 257"/>
          <p:cNvSpPr txBox="1"/>
          <p:nvPr/>
        </p:nvSpPr>
        <p:spPr>
          <a:xfrm>
            <a:off x="3888154" y="5165049"/>
            <a:ext cx="216000" cy="324000"/>
          </a:xfrm>
          <a:prstGeom prst="rect">
            <a:avLst/>
          </a:prstGeom>
          <a:solidFill>
            <a:schemeClr val="lt1"/>
          </a:solidFill>
          <a:ln>
            <a:noFill/>
          </a:ln>
        </p:spPr>
        <p:txBody>
          <a:bodyPr anchorCtr="0" anchor="t" bIns="45700" lIns="91425" rIns="91425" wrap="square" tIns="45700">
            <a:noAutofit/>
          </a:bodyPr>
          <a:lstStyle/>
          <a:p>
            <a:pPr indent="0" lvl="0" marL="0" marR="0" rtl="0" algn="l">
              <a:spcBef>
                <a:spcPts val="0"/>
              </a:spcBef>
              <a:buNone/>
            </a:pPr>
            <a:r>
              <a:rPr lang="tr-TR" sz="1800">
                <a:solidFill>
                  <a:schemeClr val="dk1"/>
                </a:solidFill>
                <a:latin typeface="Corbel"/>
                <a:ea typeface="Corbel"/>
                <a:cs typeface="Corbel"/>
                <a:sym typeface="Corbel"/>
              </a:rPr>
              <a:t>-</a:t>
            </a:r>
          </a:p>
        </p:txBody>
      </p:sp>
      <p:sp>
        <p:nvSpPr>
          <p:cNvPr id="258" name="Shape 258"/>
          <p:cNvSpPr txBox="1"/>
          <p:nvPr/>
        </p:nvSpPr>
        <p:spPr>
          <a:xfrm>
            <a:off x="8365414" y="5236659"/>
            <a:ext cx="1396344" cy="563680"/>
          </a:xfrm>
          <a:prstGeom prst="rect">
            <a:avLst/>
          </a:prstGeom>
          <a:blipFill rotWithShape="1">
            <a:blip r:embed="rId11">
              <a:alphaModFix/>
            </a:blip>
            <a:stretch>
              <a:fillRect b="-2172" l="0" r="0" t="0"/>
            </a:stretch>
          </a:blipFill>
          <a:ln>
            <a:noFill/>
          </a:ln>
        </p:spPr>
        <p:txBody>
          <a:bodyPr anchorCtr="0" anchor="t" bIns="45700" lIns="91425" rIns="91425" wrap="square" tIns="45700">
            <a:noAutofit/>
          </a:bodyPr>
          <a:lstStyle/>
          <a:p>
            <a:pPr indent="0" lvl="0" marL="0" marR="0" rtl="0" algn="l">
              <a:spcBef>
                <a:spcPts val="0"/>
              </a:spcBef>
              <a:buNone/>
            </a:pPr>
            <a:r>
              <a:rPr lang="tr-TR" sz="1800">
                <a:latin typeface="Corbel"/>
                <a:ea typeface="Corbel"/>
                <a:cs typeface="Corbel"/>
                <a:sym typeface="Corbel"/>
              </a:rPr>
              <a:t> </a:t>
            </a:r>
          </a:p>
        </p:txBody>
      </p:sp>
      <p:cxnSp>
        <p:nvCxnSpPr>
          <p:cNvPr id="259" name="Shape 259"/>
          <p:cNvCxnSpPr>
            <a:endCxn id="254" idx="0"/>
          </p:cNvCxnSpPr>
          <p:nvPr/>
        </p:nvCxnSpPr>
        <p:spPr>
          <a:xfrm>
            <a:off x="3700946" y="5342973"/>
            <a:ext cx="2351100" cy="882600"/>
          </a:xfrm>
          <a:prstGeom prst="straightConnector1">
            <a:avLst/>
          </a:prstGeom>
          <a:noFill/>
          <a:ln cap="flat" cmpd="sng" w="9525">
            <a:solidFill>
              <a:schemeClr val="accent1"/>
            </a:solidFill>
            <a:prstDash val="solid"/>
            <a:round/>
            <a:headEnd len="med" w="med"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109537" y="422277"/>
            <a:ext cx="7886700"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MPSK ALICISI </a:t>
            </a:r>
          </a:p>
        </p:txBody>
      </p:sp>
      <p:pic>
        <p:nvPicPr>
          <p:cNvPr id="265" name="Shape 265"/>
          <p:cNvPicPr preferRelativeResize="0"/>
          <p:nvPr/>
        </p:nvPicPr>
        <p:blipFill rotWithShape="1">
          <a:blip r:embed="rId3">
            <a:alphaModFix/>
          </a:blip>
          <a:srcRect b="0" l="0" r="0" t="0"/>
          <a:stretch/>
        </p:blipFill>
        <p:spPr>
          <a:xfrm>
            <a:off x="2243137" y="2841626"/>
            <a:ext cx="7705725" cy="1716087"/>
          </a:xfrm>
          <a:prstGeom prst="rect">
            <a:avLst/>
          </a:prstGeom>
          <a:solidFill>
            <a:schemeClr val="lt1"/>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08777" y="452586"/>
            <a:ext cx="7886700"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MODÜLASYON</a:t>
            </a:r>
          </a:p>
        </p:txBody>
      </p:sp>
      <p:sp>
        <p:nvSpPr>
          <p:cNvPr id="99" name="Shape 99"/>
          <p:cNvSpPr txBox="1"/>
          <p:nvPr>
            <p:ph idx="1" type="body"/>
          </p:nvPr>
        </p:nvSpPr>
        <p:spPr>
          <a:xfrm>
            <a:off x="2387446" y="1854200"/>
            <a:ext cx="7675350" cy="4351338"/>
          </a:xfrm>
          <a:prstGeom prst="rect">
            <a:avLst/>
          </a:prstGeom>
          <a:noFill/>
          <a:ln>
            <a:noFill/>
          </a:ln>
        </p:spPr>
        <p:txBody>
          <a:bodyPr anchorCtr="0" anchor="t" bIns="45700" lIns="91425" rIns="91425" wrap="square" tIns="45700">
            <a:noAutofit/>
          </a:bodyPr>
          <a:lstStyle/>
          <a:p>
            <a:pPr indent="-182880" lvl="0" marL="182880" marR="0" rtl="0" algn="just">
              <a:lnSpc>
                <a:spcPct val="90000"/>
              </a:lnSpc>
              <a:spcBef>
                <a:spcPts val="0"/>
              </a:spcBef>
              <a:spcAft>
                <a:spcPts val="0"/>
              </a:spcAft>
              <a:buClr>
                <a:schemeClr val="lt1"/>
              </a:buClr>
              <a:buSzPts val="2000"/>
              <a:buFont typeface="Noto Sans Symbols"/>
              <a:buChar char="▪"/>
            </a:pPr>
            <a:r>
              <a:rPr b="0" i="0" lang="tr-TR" sz="2000" u="none" cap="none" strike="noStrike">
                <a:solidFill>
                  <a:schemeClr val="dk1"/>
                </a:solidFill>
                <a:latin typeface="Corbel"/>
                <a:ea typeface="Corbel"/>
                <a:cs typeface="Corbel"/>
                <a:sym typeface="Corbel"/>
              </a:rPr>
              <a:t>Bilgi işaretinin genellikle daha </a:t>
            </a:r>
            <a:r>
              <a:rPr b="1" i="0" lang="tr-TR" sz="2000" u="none" cap="none" strike="noStrike">
                <a:solidFill>
                  <a:schemeClr val="dk1"/>
                </a:solidFill>
                <a:latin typeface="Corbel"/>
                <a:ea typeface="Corbel"/>
                <a:cs typeface="Corbel"/>
                <a:sym typeface="Corbel"/>
              </a:rPr>
              <a:t>uzak mesafelere gönderilebilmesi</a:t>
            </a:r>
            <a:r>
              <a:rPr b="0" i="0" lang="tr-TR" sz="2000" u="none" cap="none" strike="noStrike">
                <a:solidFill>
                  <a:schemeClr val="dk1"/>
                </a:solidFill>
                <a:latin typeface="Corbel"/>
                <a:ea typeface="Corbel"/>
                <a:cs typeface="Corbel"/>
                <a:sym typeface="Corbel"/>
              </a:rPr>
              <a:t> için kendinden çok daha yüksek frekanslı bir taşıyıcının sinyal üzerine bindirilmesi işlemidir.</a:t>
            </a:r>
          </a:p>
          <a:p>
            <a:pPr indent="-182880" lvl="0" marL="182880" marR="0" rtl="0" algn="just">
              <a:lnSpc>
                <a:spcPct val="90000"/>
              </a:lnSpc>
              <a:spcBef>
                <a:spcPts val="1200"/>
              </a:spcBef>
              <a:spcAft>
                <a:spcPts val="0"/>
              </a:spcAft>
              <a:buClr>
                <a:schemeClr val="lt1"/>
              </a:buClr>
              <a:buSzPts val="2000"/>
              <a:buFont typeface="Noto Sans Symbols"/>
              <a:buNone/>
            </a:pPr>
            <a:r>
              <a:t/>
            </a:r>
            <a:endParaRPr b="0" i="0" sz="2000" u="none" cap="none" strike="noStrike">
              <a:solidFill>
                <a:schemeClr val="dk1"/>
              </a:solidFill>
              <a:latin typeface="Corbel"/>
              <a:ea typeface="Corbel"/>
              <a:cs typeface="Corbel"/>
              <a:sym typeface="Corbel"/>
            </a:endParaRPr>
          </a:p>
          <a:p>
            <a:pPr indent="-182880" lvl="0" marL="182880" marR="0" rtl="0" algn="l">
              <a:lnSpc>
                <a:spcPct val="90000"/>
              </a:lnSpc>
              <a:spcBef>
                <a:spcPts val="1200"/>
              </a:spcBef>
              <a:spcAft>
                <a:spcPts val="0"/>
              </a:spcAft>
              <a:buClr>
                <a:schemeClr val="lt1"/>
              </a:buClr>
              <a:buSzPts val="2000"/>
              <a:buFont typeface="Noto Sans Symbols"/>
              <a:buChar char="▪"/>
            </a:pPr>
            <a:r>
              <a:rPr b="0" i="0" lang="tr-TR" sz="2000" u="none" cap="none" strike="noStrike">
                <a:solidFill>
                  <a:schemeClr val="dk1"/>
                </a:solidFill>
                <a:latin typeface="Corbel"/>
                <a:ea typeface="Corbel"/>
                <a:cs typeface="Corbel"/>
                <a:sym typeface="Corbel"/>
              </a:rPr>
              <a:t>Modülasyon işlemi sırasında taşıyıcı sinyalin genlik, frekans, faz vb. gibi özellikleri, bilgi sinyaline değiştirilir.</a:t>
            </a:r>
          </a:p>
        </p:txBody>
      </p:sp>
      <p:pic>
        <p:nvPicPr>
          <p:cNvPr id="100" name="Shape 100"/>
          <p:cNvPicPr preferRelativeResize="0"/>
          <p:nvPr/>
        </p:nvPicPr>
        <p:blipFill rotWithShape="1">
          <a:blip r:embed="rId3">
            <a:alphaModFix/>
          </a:blip>
          <a:srcRect b="0" l="0" r="0" t="0"/>
          <a:stretch/>
        </p:blipFill>
        <p:spPr>
          <a:xfrm>
            <a:off x="2600325" y="4021138"/>
            <a:ext cx="4395788" cy="1784350"/>
          </a:xfrm>
          <a:prstGeom prst="rect">
            <a:avLst/>
          </a:prstGeom>
          <a:noFill/>
          <a:ln>
            <a:noFill/>
          </a:ln>
        </p:spPr>
      </p:pic>
      <p:sp>
        <p:nvSpPr>
          <p:cNvPr id="101" name="Shape 101"/>
          <p:cNvSpPr/>
          <p:nvPr/>
        </p:nvSpPr>
        <p:spPr>
          <a:xfrm>
            <a:off x="4217989" y="5835650"/>
            <a:ext cx="1519237" cy="369888"/>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Arial"/>
                <a:ea typeface="Arial"/>
                <a:cs typeface="Arial"/>
                <a:sym typeface="Arial"/>
              </a:rPr>
              <a:t>Zaman uzayı</a:t>
            </a:r>
          </a:p>
        </p:txBody>
      </p:sp>
      <p:pic>
        <p:nvPicPr>
          <p:cNvPr id="102" name="Shape 102"/>
          <p:cNvPicPr preferRelativeResize="0"/>
          <p:nvPr/>
        </p:nvPicPr>
        <p:blipFill rotWithShape="1">
          <a:blip r:embed="rId4">
            <a:alphaModFix/>
          </a:blip>
          <a:srcRect b="0" l="0" r="0" t="0"/>
          <a:stretch/>
        </p:blipFill>
        <p:spPr>
          <a:xfrm>
            <a:off x="8216900" y="3983039"/>
            <a:ext cx="1352550" cy="1838325"/>
          </a:xfrm>
          <a:prstGeom prst="rect">
            <a:avLst/>
          </a:prstGeom>
          <a:noFill/>
          <a:ln>
            <a:noFill/>
          </a:ln>
        </p:spPr>
      </p:pic>
      <p:sp>
        <p:nvSpPr>
          <p:cNvPr id="103" name="Shape 103"/>
          <p:cNvSpPr/>
          <p:nvPr/>
        </p:nvSpPr>
        <p:spPr>
          <a:xfrm>
            <a:off x="8134350" y="6011864"/>
            <a:ext cx="1633538" cy="369887"/>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tr-TR" sz="1800" u="none" cap="none" strike="noStrike">
                <a:solidFill>
                  <a:schemeClr val="dk1"/>
                </a:solidFill>
                <a:latin typeface="Arial"/>
                <a:ea typeface="Arial"/>
                <a:cs typeface="Arial"/>
                <a:sym typeface="Arial"/>
              </a:rPr>
              <a:t>Frekans uzayı</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100012" y="355085"/>
            <a:ext cx="7886700"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ÖRNEK</a:t>
            </a:r>
          </a:p>
        </p:txBody>
      </p:sp>
      <p:pic>
        <p:nvPicPr>
          <p:cNvPr id="271" name="Shape 271"/>
          <p:cNvPicPr preferRelativeResize="0"/>
          <p:nvPr/>
        </p:nvPicPr>
        <p:blipFill rotWithShape="1">
          <a:blip r:embed="rId3">
            <a:alphaModFix/>
          </a:blip>
          <a:srcRect b="0" l="0" r="0" t="0"/>
          <a:stretch/>
        </p:blipFill>
        <p:spPr>
          <a:xfrm>
            <a:off x="261937" y="2029621"/>
            <a:ext cx="7129462" cy="842962"/>
          </a:xfrm>
          <a:prstGeom prst="rect">
            <a:avLst/>
          </a:prstGeom>
          <a:solidFill>
            <a:schemeClr val="lt1"/>
          </a:solidFill>
          <a:ln>
            <a:noFill/>
          </a:ln>
        </p:spPr>
      </p:pic>
      <p:sp>
        <p:nvSpPr>
          <p:cNvPr id="272" name="Shape 272"/>
          <p:cNvSpPr/>
          <p:nvPr/>
        </p:nvSpPr>
        <p:spPr>
          <a:xfrm>
            <a:off x="1524001" y="1648897"/>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lt1"/>
              </a:solidFill>
              <a:latin typeface="Arial"/>
              <a:ea typeface="Arial"/>
              <a:cs typeface="Arial"/>
              <a:sym typeface="Arial"/>
            </a:endParaRPr>
          </a:p>
        </p:txBody>
      </p:sp>
      <p:pic>
        <p:nvPicPr>
          <p:cNvPr id="273" name="Shape 273"/>
          <p:cNvPicPr preferRelativeResize="0"/>
          <p:nvPr/>
        </p:nvPicPr>
        <p:blipFill rotWithShape="1">
          <a:blip r:embed="rId4">
            <a:alphaModFix/>
          </a:blip>
          <a:srcRect b="0" l="0" r="0" t="0"/>
          <a:stretch/>
        </p:blipFill>
        <p:spPr>
          <a:xfrm>
            <a:off x="4216401" y="3503613"/>
            <a:ext cx="3695700" cy="3190875"/>
          </a:xfrm>
          <a:prstGeom prst="rect">
            <a:avLst/>
          </a:prstGeom>
          <a:solidFill>
            <a:schemeClr val="lt1"/>
          </a:solidFill>
          <a:ln>
            <a:noFill/>
          </a:ln>
        </p:spPr>
      </p:pic>
      <p:sp>
        <p:nvSpPr>
          <p:cNvPr id="274" name="Shape 274"/>
          <p:cNvSpPr/>
          <p:nvPr/>
        </p:nvSpPr>
        <p:spPr>
          <a:xfrm>
            <a:off x="1524001" y="2991922"/>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lt1"/>
              </a:solidFill>
              <a:latin typeface="Arial"/>
              <a:ea typeface="Arial"/>
              <a:cs typeface="Arial"/>
              <a:sym typeface="Arial"/>
            </a:endParaRPr>
          </a:p>
        </p:txBody>
      </p:sp>
      <p:pic>
        <p:nvPicPr>
          <p:cNvPr id="275" name="Shape 275"/>
          <p:cNvPicPr preferRelativeResize="0"/>
          <p:nvPr/>
        </p:nvPicPr>
        <p:blipFill rotWithShape="1">
          <a:blip r:embed="rId5">
            <a:alphaModFix/>
          </a:blip>
          <a:srcRect b="0" l="0" r="0" t="0"/>
          <a:stretch/>
        </p:blipFill>
        <p:spPr>
          <a:xfrm>
            <a:off x="7375231" y="2935685"/>
            <a:ext cx="4352925" cy="504825"/>
          </a:xfrm>
          <a:prstGeom prst="rect">
            <a:avLst/>
          </a:prstGeom>
          <a:solidFill>
            <a:schemeClr val="lt1"/>
          </a:solidFill>
          <a:ln>
            <a:noFill/>
          </a:ln>
        </p:spPr>
      </p:pic>
      <p:sp>
        <p:nvSpPr>
          <p:cNvPr id="276" name="Shape 276"/>
          <p:cNvSpPr/>
          <p:nvPr/>
        </p:nvSpPr>
        <p:spPr>
          <a:xfrm>
            <a:off x="1524001" y="2268022"/>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lt1"/>
              </a:solidFill>
              <a:latin typeface="Arial"/>
              <a:ea typeface="Arial"/>
              <a:cs typeface="Arial"/>
              <a:sym typeface="Arial"/>
            </a:endParaRPr>
          </a:p>
        </p:txBody>
      </p:sp>
      <p:pic>
        <p:nvPicPr>
          <p:cNvPr id="277" name="Shape 277"/>
          <p:cNvPicPr preferRelativeResize="0"/>
          <p:nvPr/>
        </p:nvPicPr>
        <p:blipFill rotWithShape="1">
          <a:blip r:embed="rId6">
            <a:alphaModFix/>
          </a:blip>
          <a:srcRect b="0" l="0" r="0" t="0"/>
          <a:stretch/>
        </p:blipFill>
        <p:spPr>
          <a:xfrm>
            <a:off x="8252620" y="4273551"/>
            <a:ext cx="3671887" cy="2443162"/>
          </a:xfrm>
          <a:prstGeom prst="rect">
            <a:avLst/>
          </a:prstGeom>
          <a:solidFill>
            <a:schemeClr val="lt1"/>
          </a:solidFill>
          <a:ln>
            <a:noFill/>
          </a:ln>
        </p:spPr>
      </p:pic>
      <p:sp>
        <p:nvSpPr>
          <p:cNvPr id="278" name="Shape 278"/>
          <p:cNvSpPr/>
          <p:nvPr/>
        </p:nvSpPr>
        <p:spPr>
          <a:xfrm>
            <a:off x="1524001" y="2163247"/>
            <a:ext cx="184731" cy="369332"/>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lt1"/>
              </a:solidFill>
              <a:latin typeface="Arial"/>
              <a:ea typeface="Arial"/>
              <a:cs typeface="Arial"/>
              <a:sym typeface="Arial"/>
            </a:endParaRPr>
          </a:p>
        </p:txBody>
      </p:sp>
      <p:pic>
        <p:nvPicPr>
          <p:cNvPr id="279" name="Shape 279"/>
          <p:cNvPicPr preferRelativeResize="0"/>
          <p:nvPr/>
        </p:nvPicPr>
        <p:blipFill rotWithShape="1">
          <a:blip r:embed="rId7">
            <a:alphaModFix/>
          </a:blip>
          <a:srcRect b="0" l="0" r="0" t="0"/>
          <a:stretch/>
        </p:blipFill>
        <p:spPr>
          <a:xfrm>
            <a:off x="261937" y="3372646"/>
            <a:ext cx="3781425" cy="2162175"/>
          </a:xfrm>
          <a:prstGeom prst="rect">
            <a:avLst/>
          </a:prstGeom>
          <a:solidFill>
            <a:schemeClr val="lt1"/>
          </a:solid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288519" y="271476"/>
            <a:ext cx="9784080" cy="1508760"/>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1"/>
              </a:buClr>
              <a:buFont typeface="Corbel"/>
              <a:buNone/>
            </a:pPr>
            <a:r>
              <a:rPr b="0" i="0" lang="tr-TR" sz="3600" u="none" cap="none" strike="noStrike">
                <a:solidFill>
                  <a:schemeClr val="dk1"/>
                </a:solidFill>
                <a:latin typeface="Corbel"/>
                <a:ea typeface="Corbel"/>
                <a:cs typeface="Corbel"/>
                <a:sym typeface="Corbel"/>
              </a:rPr>
              <a:t>M-FSK</a:t>
            </a:r>
          </a:p>
        </p:txBody>
      </p:sp>
      <p:sp>
        <p:nvSpPr>
          <p:cNvPr id="285" name="Shape 285"/>
          <p:cNvSpPr txBox="1"/>
          <p:nvPr>
            <p:ph idx="1" type="body"/>
          </p:nvPr>
        </p:nvSpPr>
        <p:spPr>
          <a:xfrm>
            <a:off x="1202919" y="2011680"/>
            <a:ext cx="9784080" cy="4206240"/>
          </a:xfrm>
          <a:prstGeom prst="rect">
            <a:avLst/>
          </a:prstGeom>
          <a:noFill/>
          <a:ln>
            <a:noFill/>
          </a:ln>
        </p:spPr>
        <p:txBody>
          <a:bodyPr anchorCtr="0" anchor="t" bIns="45700" lIns="91425" rIns="91425" wrap="square" tIns="45700">
            <a:noAutofit/>
          </a:bodyPr>
          <a:lstStyle/>
          <a:p>
            <a:pPr indent="-182880" lvl="0" marL="182880" marR="0" rtl="0" algn="just">
              <a:lnSpc>
                <a:spcPct val="90000"/>
              </a:lnSpc>
              <a:spcBef>
                <a:spcPts val="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İletim için M adet farklı frekansta taşıyıcı kullanılmaktadır.</a:t>
            </a:r>
          </a:p>
          <a:p>
            <a:pPr indent="-182880" lvl="0" marL="182880" marR="0" rtl="0" algn="just">
              <a:lnSpc>
                <a:spcPct val="90000"/>
              </a:lnSpc>
              <a:spcBef>
                <a:spcPts val="140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Genelde taşıyıcı frekansları arası ilinti diyagramının  sıfır geçişleri  kullanılacak şekilde  belirlenmektedir. Bu sayede taşıyıcılar birbirine dik olmaktadır.</a:t>
            </a:r>
          </a:p>
          <a:p>
            <a:pPr indent="-182880" lvl="0" marL="182880" marR="0" rtl="0" algn="just">
              <a:lnSpc>
                <a:spcPct val="90000"/>
              </a:lnSpc>
              <a:spcBef>
                <a:spcPts val="1400"/>
              </a:spcBef>
              <a:spcAft>
                <a:spcPts val="0"/>
              </a:spcAft>
              <a:buClr>
                <a:schemeClr val="lt1"/>
              </a:buClr>
              <a:buSzPts val="2200"/>
              <a:buFont typeface="Noto Sans Symbols"/>
              <a:buNone/>
            </a:pPr>
            <a:r>
              <a:t/>
            </a:r>
            <a:endParaRPr b="0" i="0" sz="2200" u="none" cap="none" strike="noStrike">
              <a:solidFill>
                <a:schemeClr val="dk1"/>
              </a:solidFill>
              <a:latin typeface="Corbel"/>
              <a:ea typeface="Corbel"/>
              <a:cs typeface="Corbel"/>
              <a:sym typeface="Corbel"/>
            </a:endParaRPr>
          </a:p>
          <a:p>
            <a:pPr indent="-182880" lvl="0" marL="182880" marR="0" rtl="0" algn="just">
              <a:lnSpc>
                <a:spcPct val="90000"/>
              </a:lnSpc>
              <a:spcBef>
                <a:spcPts val="1400"/>
              </a:spcBef>
              <a:spcAft>
                <a:spcPts val="0"/>
              </a:spcAft>
              <a:buClr>
                <a:schemeClr val="lt1"/>
              </a:buClr>
              <a:buSzPts val="2200"/>
              <a:buFont typeface="Noto Sans Symbols"/>
              <a:buNone/>
            </a:pPr>
            <a:r>
              <a:t/>
            </a:r>
            <a:endParaRPr b="0" i="0" sz="2200" u="none" cap="none" strike="noStrike">
              <a:solidFill>
                <a:schemeClr val="dk1"/>
              </a:solidFill>
              <a:latin typeface="Corbel"/>
              <a:ea typeface="Corbel"/>
              <a:cs typeface="Corbel"/>
              <a:sym typeface="Corbel"/>
            </a:endParaRPr>
          </a:p>
          <a:p>
            <a:pPr indent="-182880" lvl="0" marL="182880" marR="0" rtl="0" algn="just">
              <a:lnSpc>
                <a:spcPct val="90000"/>
              </a:lnSpc>
              <a:spcBef>
                <a:spcPts val="1400"/>
              </a:spcBef>
              <a:spcAft>
                <a:spcPts val="0"/>
              </a:spcAft>
              <a:buClr>
                <a:schemeClr val="lt1"/>
              </a:buClr>
              <a:buSzPts val="2200"/>
              <a:buFont typeface="Noto Sans Symbols"/>
              <a:buNone/>
            </a:pPr>
            <a:r>
              <a:t/>
            </a:r>
            <a:endParaRPr b="0" i="0" sz="2200" u="none" cap="none" strike="noStrike">
              <a:solidFill>
                <a:schemeClr val="dk1"/>
              </a:solidFill>
              <a:latin typeface="Corbel"/>
              <a:ea typeface="Corbel"/>
              <a:cs typeface="Corbel"/>
              <a:sym typeface="Corbel"/>
            </a:endParaRPr>
          </a:p>
          <a:p>
            <a:pPr indent="-182880" lvl="0" marL="182880" marR="0" rtl="0" algn="just">
              <a:lnSpc>
                <a:spcPct val="90000"/>
              </a:lnSpc>
              <a:spcBef>
                <a:spcPts val="140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Not:  Çokseviyeli geçişbandı iletimi için M-ASK , verimsiz olduğu için tercih sebebi değildir. Daha düşük bir bant genişliği için M-PSK,  daha düşük bir güç tüketimi için M-FSK tercih edilmektedir.</a:t>
            </a:r>
          </a:p>
        </p:txBody>
      </p:sp>
      <p:pic>
        <p:nvPicPr>
          <p:cNvPr id="286" name="Shape 286"/>
          <p:cNvPicPr preferRelativeResize="0"/>
          <p:nvPr/>
        </p:nvPicPr>
        <p:blipFill rotWithShape="1">
          <a:blip r:embed="rId3">
            <a:alphaModFix/>
          </a:blip>
          <a:srcRect b="0" l="0" r="0" t="0"/>
          <a:stretch/>
        </p:blipFill>
        <p:spPr>
          <a:xfrm>
            <a:off x="2566988" y="3644900"/>
            <a:ext cx="4849812" cy="50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288519" y="271476"/>
            <a:ext cx="9784080" cy="1508760"/>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ÇEŞITLI GEÇIŞBANDI MODÜLASYONU</a:t>
            </a:r>
          </a:p>
        </p:txBody>
      </p:sp>
      <p:sp>
        <p:nvSpPr>
          <p:cNvPr id="292" name="Shape 292"/>
          <p:cNvSpPr txBox="1"/>
          <p:nvPr>
            <p:ph idx="1" type="body"/>
          </p:nvPr>
        </p:nvSpPr>
        <p:spPr>
          <a:xfrm>
            <a:off x="1202919" y="2011680"/>
            <a:ext cx="9784080" cy="420624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lt1"/>
              </a:buClr>
              <a:buFont typeface="Noto Sans Symbols"/>
              <a:buNone/>
            </a:pPr>
            <a:r>
              <a:rPr b="1" i="0" lang="tr-TR" sz="2200" u="none" cap="none" strike="noStrike">
                <a:solidFill>
                  <a:schemeClr val="dk1"/>
                </a:solidFill>
                <a:latin typeface="Corbel"/>
                <a:ea typeface="Corbel"/>
                <a:cs typeface="Corbel"/>
                <a:sym typeface="Corbel"/>
              </a:rPr>
              <a:t>Genlik-Faz Anahtarlaması ve QAM:</a:t>
            </a:r>
          </a:p>
          <a:p>
            <a:pPr indent="-182880" lvl="0" marL="182880" marR="0" rtl="0" algn="l">
              <a:lnSpc>
                <a:spcPct val="90000"/>
              </a:lnSpc>
              <a:spcBef>
                <a:spcPts val="140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Derste anlatılanlardan sorumlusunuz.</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288519" y="271476"/>
            <a:ext cx="9784080" cy="1508760"/>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ÇEŞITLI GEÇIŞBANDI MODÜLASYONU</a:t>
            </a:r>
          </a:p>
        </p:txBody>
      </p:sp>
      <p:sp>
        <p:nvSpPr>
          <p:cNvPr id="298" name="Shape 298"/>
          <p:cNvSpPr txBox="1"/>
          <p:nvPr>
            <p:ph idx="1" type="body"/>
          </p:nvPr>
        </p:nvSpPr>
        <p:spPr>
          <a:xfrm>
            <a:off x="1202919" y="2011680"/>
            <a:ext cx="9784080" cy="420624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lt1"/>
              </a:buClr>
              <a:buFont typeface="Noto Sans Symbols"/>
              <a:buNone/>
            </a:pPr>
            <a:r>
              <a:rPr b="1" i="0" lang="tr-TR" sz="2200" u="none" cap="none" strike="noStrike">
                <a:solidFill>
                  <a:schemeClr val="dk1"/>
                </a:solidFill>
                <a:latin typeface="Corbel"/>
                <a:ea typeface="Corbel"/>
                <a:cs typeface="Corbel"/>
                <a:sym typeface="Corbel"/>
              </a:rPr>
              <a:t>QPSK:</a:t>
            </a:r>
          </a:p>
          <a:p>
            <a:pPr indent="-182880" lvl="0" marL="182880" marR="0" rtl="0" algn="l">
              <a:lnSpc>
                <a:spcPct val="90000"/>
              </a:lnSpc>
              <a:spcBef>
                <a:spcPts val="140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Derste anlatılanlardan sorumlusunuz.</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288519" y="271476"/>
            <a:ext cx="9784080" cy="1508760"/>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ÇEŞITLI GEÇIŞBANDI MODÜLASYONU</a:t>
            </a:r>
          </a:p>
        </p:txBody>
      </p:sp>
      <p:sp>
        <p:nvSpPr>
          <p:cNvPr id="304" name="Shape 304"/>
          <p:cNvSpPr txBox="1"/>
          <p:nvPr>
            <p:ph idx="1" type="body"/>
          </p:nvPr>
        </p:nvSpPr>
        <p:spPr>
          <a:xfrm>
            <a:off x="1202919" y="2011680"/>
            <a:ext cx="9784080" cy="420624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lt1"/>
              </a:buClr>
              <a:buFont typeface="Noto Sans Symbols"/>
              <a:buNone/>
            </a:pPr>
            <a:r>
              <a:rPr b="1" i="0" lang="tr-TR" sz="2200" u="none" cap="none" strike="noStrike">
                <a:solidFill>
                  <a:schemeClr val="dk1"/>
                </a:solidFill>
                <a:latin typeface="Corbel"/>
                <a:ea typeface="Corbel"/>
                <a:cs typeface="Corbel"/>
                <a:sym typeface="Corbel"/>
              </a:rPr>
              <a:t>TCM:</a:t>
            </a:r>
          </a:p>
          <a:p>
            <a:pPr indent="-182880" lvl="0" marL="182880" marR="0" rtl="0" algn="l">
              <a:lnSpc>
                <a:spcPct val="90000"/>
              </a:lnSpc>
              <a:spcBef>
                <a:spcPts val="140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Derste anlatılanlardan sorumlusunuz.</a:t>
            </a:r>
          </a:p>
          <a:p>
            <a:pPr indent="-182880" lvl="0" marL="182880" marR="0" rtl="0" algn="l">
              <a:lnSpc>
                <a:spcPct val="90000"/>
              </a:lnSpc>
              <a:spcBef>
                <a:spcPts val="1400"/>
              </a:spcBef>
              <a:spcAft>
                <a:spcPts val="0"/>
              </a:spcAft>
              <a:buClr>
                <a:schemeClr val="lt1"/>
              </a:buClr>
              <a:buSzPts val="2200"/>
              <a:buFont typeface="Noto Sans Symbols"/>
              <a:buNone/>
            </a:pPr>
            <a:r>
              <a:t/>
            </a:r>
            <a:endParaRPr b="0" i="0" sz="2200" u="none" cap="none" strike="noStrike">
              <a:solidFill>
                <a:schemeClr val="dk1"/>
              </a:solidFill>
              <a:latin typeface="Corbel"/>
              <a:ea typeface="Corbel"/>
              <a:cs typeface="Corbel"/>
              <a:sym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288519" y="271476"/>
            <a:ext cx="9784080" cy="1508760"/>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ÇEŞITLI GEÇIŞBANDI MODÜLASYONU</a:t>
            </a:r>
          </a:p>
        </p:txBody>
      </p:sp>
      <p:sp>
        <p:nvSpPr>
          <p:cNvPr id="310" name="Shape 310"/>
          <p:cNvSpPr txBox="1"/>
          <p:nvPr>
            <p:ph idx="1" type="body"/>
          </p:nvPr>
        </p:nvSpPr>
        <p:spPr>
          <a:xfrm>
            <a:off x="1202919" y="2011680"/>
            <a:ext cx="9784080" cy="420624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lt1"/>
              </a:buClr>
              <a:buFont typeface="Noto Sans Symbols"/>
              <a:buNone/>
            </a:pPr>
            <a:r>
              <a:rPr b="1" i="0" lang="tr-TR" sz="2200" u="none" cap="none" strike="noStrike">
                <a:solidFill>
                  <a:schemeClr val="dk1"/>
                </a:solidFill>
                <a:latin typeface="Corbel"/>
                <a:ea typeface="Corbel"/>
                <a:cs typeface="Corbel"/>
                <a:sym typeface="Corbel"/>
              </a:rPr>
              <a:t>FDM ve OFDM:</a:t>
            </a:r>
          </a:p>
          <a:p>
            <a:pPr indent="-182880" lvl="0" marL="182880" marR="0" rtl="0" algn="l">
              <a:lnSpc>
                <a:spcPct val="90000"/>
              </a:lnSpc>
              <a:spcBef>
                <a:spcPts val="140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Derste anlatılanlardan sorumlusunuz.</a:t>
            </a:r>
          </a:p>
          <a:p>
            <a:pPr indent="-182880" lvl="0" marL="182880" marR="0" rtl="0" algn="l">
              <a:lnSpc>
                <a:spcPct val="90000"/>
              </a:lnSpc>
              <a:spcBef>
                <a:spcPts val="1400"/>
              </a:spcBef>
              <a:spcAft>
                <a:spcPts val="0"/>
              </a:spcAft>
              <a:buClr>
                <a:schemeClr val="lt1"/>
              </a:buClr>
              <a:buSzPts val="2200"/>
              <a:buFont typeface="Noto Sans Symbols"/>
              <a:buNone/>
            </a:pPr>
            <a:r>
              <a:t/>
            </a:r>
            <a:endParaRPr b="0" i="0" sz="2200" u="none" cap="none" strike="noStrike">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Shape 108"/>
          <p:cNvPicPr preferRelativeResize="0"/>
          <p:nvPr/>
        </p:nvPicPr>
        <p:blipFill rotWithShape="1">
          <a:blip r:embed="rId3">
            <a:alphaModFix/>
          </a:blip>
          <a:srcRect b="0" l="0" r="0" t="0"/>
          <a:stretch/>
        </p:blipFill>
        <p:spPr>
          <a:xfrm>
            <a:off x="1097452" y="3084180"/>
            <a:ext cx="5945187" cy="1487488"/>
          </a:xfrm>
          <a:prstGeom prst="rect">
            <a:avLst/>
          </a:prstGeom>
          <a:noFill/>
          <a:ln>
            <a:noFill/>
          </a:ln>
        </p:spPr>
      </p:pic>
      <p:pic>
        <p:nvPicPr>
          <p:cNvPr id="109" name="Shape 109"/>
          <p:cNvPicPr preferRelativeResize="0"/>
          <p:nvPr/>
        </p:nvPicPr>
        <p:blipFill rotWithShape="1">
          <a:blip r:embed="rId4">
            <a:alphaModFix/>
          </a:blip>
          <a:srcRect b="0" l="0" r="0" t="0"/>
          <a:stretch/>
        </p:blipFill>
        <p:spPr>
          <a:xfrm>
            <a:off x="1137139" y="4897438"/>
            <a:ext cx="5905500" cy="1701800"/>
          </a:xfrm>
          <a:prstGeom prst="rect">
            <a:avLst/>
          </a:prstGeom>
          <a:noFill/>
          <a:ln>
            <a:noFill/>
          </a:ln>
        </p:spPr>
      </p:pic>
      <p:pic>
        <p:nvPicPr>
          <p:cNvPr id="110" name="Shape 110"/>
          <p:cNvPicPr preferRelativeResize="0"/>
          <p:nvPr/>
        </p:nvPicPr>
        <p:blipFill rotWithShape="1">
          <a:blip r:embed="rId5">
            <a:alphaModFix/>
          </a:blip>
          <a:srcRect b="0" l="0" r="0" t="0"/>
          <a:stretch/>
        </p:blipFill>
        <p:spPr>
          <a:xfrm>
            <a:off x="3842362" y="2223598"/>
            <a:ext cx="2890837" cy="319088"/>
          </a:xfrm>
          <a:prstGeom prst="rect">
            <a:avLst/>
          </a:prstGeom>
          <a:noFill/>
          <a:ln>
            <a:noFill/>
          </a:ln>
        </p:spPr>
      </p:pic>
      <p:pic>
        <p:nvPicPr>
          <p:cNvPr id="111" name="Shape 111"/>
          <p:cNvPicPr preferRelativeResize="0"/>
          <p:nvPr/>
        </p:nvPicPr>
        <p:blipFill rotWithShape="1">
          <a:blip r:embed="rId6">
            <a:alphaModFix/>
          </a:blip>
          <a:srcRect b="0" l="0" r="0" t="0"/>
          <a:stretch/>
        </p:blipFill>
        <p:spPr>
          <a:xfrm>
            <a:off x="7529269" y="3307224"/>
            <a:ext cx="4240212" cy="520700"/>
          </a:xfrm>
          <a:prstGeom prst="rect">
            <a:avLst/>
          </a:prstGeom>
          <a:noFill/>
          <a:ln>
            <a:noFill/>
          </a:ln>
        </p:spPr>
      </p:pic>
      <p:pic>
        <p:nvPicPr>
          <p:cNvPr id="112" name="Shape 112"/>
          <p:cNvPicPr preferRelativeResize="0"/>
          <p:nvPr/>
        </p:nvPicPr>
        <p:blipFill rotWithShape="1">
          <a:blip r:embed="rId7">
            <a:alphaModFix/>
          </a:blip>
          <a:srcRect b="0" l="0" r="0" t="0"/>
          <a:stretch/>
        </p:blipFill>
        <p:spPr>
          <a:xfrm>
            <a:off x="7757015" y="4897438"/>
            <a:ext cx="4206875" cy="1741488"/>
          </a:xfrm>
          <a:prstGeom prst="rect">
            <a:avLst/>
          </a:prstGeom>
          <a:noFill/>
          <a:ln>
            <a:noFill/>
          </a:ln>
        </p:spPr>
      </p:pic>
      <p:sp>
        <p:nvSpPr>
          <p:cNvPr id="113" name="Shape 113"/>
          <p:cNvSpPr txBox="1"/>
          <p:nvPr/>
        </p:nvSpPr>
        <p:spPr>
          <a:xfrm>
            <a:off x="408777" y="452586"/>
            <a:ext cx="7886700"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MODÜLASYON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09562" y="350839"/>
            <a:ext cx="8820150" cy="1325563"/>
          </a:xfrm>
          <a:prstGeom prst="rect">
            <a:avLst/>
          </a:prstGeom>
          <a:noFill/>
          <a:ln>
            <a:noFill/>
          </a:ln>
        </p:spPr>
        <p:txBody>
          <a:bodyPr anchorCtr="0" anchor="ctr" bIns="45700" lIns="91425" rIns="91425" wrap="square" tIns="45700">
            <a:noAutofit/>
          </a:bodyPr>
          <a:lstStyle/>
          <a:p>
            <a:pPr indent="-838200" lvl="0" marL="83820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SAYISAL İŞARETLERIN GEÇIŞBANDI İLETIMI</a:t>
            </a:r>
          </a:p>
        </p:txBody>
      </p:sp>
      <p:sp>
        <p:nvSpPr>
          <p:cNvPr id="119" name="Shape 119"/>
          <p:cNvSpPr txBox="1"/>
          <p:nvPr>
            <p:ph idx="1" type="body"/>
          </p:nvPr>
        </p:nvSpPr>
        <p:spPr>
          <a:xfrm>
            <a:off x="881962" y="2177318"/>
            <a:ext cx="7675350" cy="4351338"/>
          </a:xfrm>
          <a:prstGeom prst="rect">
            <a:avLst/>
          </a:prstGeom>
          <a:noFill/>
          <a:ln>
            <a:noFill/>
          </a:ln>
        </p:spPr>
        <p:txBody>
          <a:bodyPr anchorCtr="0" anchor="t" bIns="45700" lIns="91425" rIns="91425" wrap="square" tIns="45700">
            <a:noAutofit/>
          </a:bodyPr>
          <a:lstStyle/>
          <a:p>
            <a:pPr indent="-182880" lvl="0" marL="182880" marR="0" rtl="0" algn="just">
              <a:lnSpc>
                <a:spcPct val="90000"/>
              </a:lnSpc>
              <a:spcBef>
                <a:spcPts val="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EM dalga teorisi itibariyle EM enerjinin verimli olarak havaya iletilmesi için kullanılan anten boyutu en az iletilecek EM dalgasının dalgaboyunun </a:t>
            </a:r>
            <a:r>
              <a:rPr b="0" i="1" lang="tr-TR" sz="2200" u="none" cap="none" strike="noStrike">
                <a:solidFill>
                  <a:schemeClr val="dk1"/>
                </a:solidFill>
                <a:latin typeface="Corbel"/>
                <a:ea typeface="Corbel"/>
                <a:cs typeface="Corbel"/>
                <a:sym typeface="Corbel"/>
              </a:rPr>
              <a:t>λ/10</a:t>
            </a:r>
            <a:r>
              <a:rPr b="0" i="0" lang="tr-TR" sz="2200" u="none" cap="none" strike="noStrike">
                <a:solidFill>
                  <a:schemeClr val="dk1"/>
                </a:solidFill>
                <a:latin typeface="Corbel"/>
                <a:ea typeface="Corbel"/>
                <a:cs typeface="Corbel"/>
                <a:sym typeface="Corbel"/>
              </a:rPr>
              <a:t> kadar olmalıdır. Bu durumda, örneğin 3 kHz frekansındaki bir temelbant işaretinin kablosuz iletiminde, taşıyıcı kullanılmadığı taktirde oluşacak EM dalgasının dalga boyu, </a:t>
            </a:r>
            <a:r>
              <a:rPr b="0" i="1" lang="tr-TR" sz="2200" u="none" cap="none" strike="noStrike">
                <a:solidFill>
                  <a:schemeClr val="dk1"/>
                </a:solidFill>
                <a:latin typeface="Corbel"/>
                <a:ea typeface="Corbel"/>
                <a:cs typeface="Corbel"/>
                <a:sym typeface="Corbel"/>
              </a:rPr>
              <a:t>λ=c/f</a:t>
            </a:r>
            <a:r>
              <a:rPr b="0" i="0" lang="tr-TR" sz="2200" u="none" cap="none" strike="noStrike">
                <a:solidFill>
                  <a:schemeClr val="dk1"/>
                </a:solidFill>
                <a:latin typeface="Corbel"/>
                <a:ea typeface="Corbel"/>
                <a:cs typeface="Corbel"/>
                <a:sym typeface="Corbel"/>
              </a:rPr>
              <a:t> (c: ışık hızı) denkliğinden </a:t>
            </a:r>
            <a:r>
              <a:rPr b="0" i="1" lang="tr-TR" sz="2200" u="none" cap="none" strike="noStrike">
                <a:solidFill>
                  <a:schemeClr val="dk1"/>
                </a:solidFill>
                <a:latin typeface="Corbel"/>
                <a:ea typeface="Corbel"/>
                <a:cs typeface="Corbel"/>
                <a:sym typeface="Corbel"/>
              </a:rPr>
              <a:t>λ</a:t>
            </a:r>
            <a:r>
              <a:rPr b="0" i="0" lang="tr-TR" sz="2200" u="none" cap="none" strike="noStrike">
                <a:solidFill>
                  <a:schemeClr val="dk1"/>
                </a:solidFill>
                <a:latin typeface="Corbel"/>
                <a:ea typeface="Corbel"/>
                <a:cs typeface="Corbel"/>
                <a:sym typeface="Corbel"/>
              </a:rPr>
              <a:t>=10</a:t>
            </a:r>
            <a:r>
              <a:rPr b="0" baseline="30000" i="0" lang="tr-TR" sz="2200" u="none" cap="none" strike="noStrike">
                <a:solidFill>
                  <a:schemeClr val="dk1"/>
                </a:solidFill>
                <a:latin typeface="Corbel"/>
                <a:ea typeface="Corbel"/>
                <a:cs typeface="Corbel"/>
                <a:sym typeface="Corbel"/>
              </a:rPr>
              <a:t>5</a:t>
            </a:r>
            <a:r>
              <a:rPr b="0" i="0" lang="tr-TR" sz="2200" u="none" cap="none" strike="noStrike">
                <a:solidFill>
                  <a:schemeClr val="dk1"/>
                </a:solidFill>
                <a:latin typeface="Corbel"/>
                <a:ea typeface="Corbel"/>
                <a:cs typeface="Corbel"/>
                <a:sym typeface="Corbel"/>
              </a:rPr>
              <a:t> m olarak bulunmaktadır. </a:t>
            </a:r>
          </a:p>
          <a:p>
            <a:pPr indent="-182880" lvl="0" marL="182880" marR="0" rtl="0" algn="just">
              <a:lnSpc>
                <a:spcPct val="90000"/>
              </a:lnSpc>
              <a:spcBef>
                <a:spcPts val="120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Geçişbandı modülasyonunun bir başka nedeni, frekans paylaşımlı çoğullama ile farklı bilgi işaretleri için farklı frekanslarda taşıyıcılar kullanılarak haberleşme ortamının ortak kullanılmasına imkan tanınmasıdır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5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500"/>
                                        <p:tgtEl>
                                          <p:spTgt spid="11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252411" y="393702"/>
            <a:ext cx="10039351"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TEMEL SAYISAL GEÇIŞBANDI MODÜLASYONLARI</a:t>
            </a:r>
          </a:p>
        </p:txBody>
      </p:sp>
      <p:sp>
        <p:nvSpPr>
          <p:cNvPr id="125" name="Shape 125"/>
          <p:cNvSpPr txBox="1"/>
          <p:nvPr>
            <p:ph idx="1" type="body"/>
          </p:nvPr>
        </p:nvSpPr>
        <p:spPr>
          <a:xfrm>
            <a:off x="1097908" y="2060143"/>
            <a:ext cx="7675350" cy="3115543"/>
          </a:xfrm>
          <a:prstGeom prst="rect">
            <a:avLst/>
          </a:prstGeom>
          <a:noFill/>
          <a:ln>
            <a:noFill/>
          </a:ln>
        </p:spPr>
        <p:txBody>
          <a:bodyPr anchorCtr="0" anchor="t" bIns="45700" lIns="91425" rIns="91425" wrap="square" tIns="45700">
            <a:noAutofit/>
          </a:bodyPr>
          <a:lstStyle/>
          <a:p>
            <a:pPr indent="-182880" lvl="0" marL="182880" marR="0" rtl="0" algn="l">
              <a:lnSpc>
                <a:spcPct val="90000"/>
              </a:lnSpc>
              <a:spcBef>
                <a:spcPts val="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“genlik kaydırmalı anahtarlama” (</a:t>
            </a:r>
            <a:r>
              <a:rPr b="0" i="1" lang="tr-TR" sz="2200" u="none" cap="none" strike="noStrike">
                <a:solidFill>
                  <a:schemeClr val="dk1"/>
                </a:solidFill>
                <a:latin typeface="Corbel"/>
                <a:ea typeface="Corbel"/>
                <a:cs typeface="Corbel"/>
                <a:sym typeface="Corbel"/>
              </a:rPr>
              <a:t>amplitude shift keying</a:t>
            </a:r>
            <a:r>
              <a:rPr b="0" i="0" lang="tr-TR" sz="2200" u="none" cap="none" strike="noStrike">
                <a:solidFill>
                  <a:schemeClr val="dk1"/>
                </a:solidFill>
                <a:latin typeface="Corbel"/>
                <a:ea typeface="Corbel"/>
                <a:cs typeface="Corbel"/>
                <a:sym typeface="Corbel"/>
              </a:rPr>
              <a:t>, ASK).</a:t>
            </a:r>
          </a:p>
          <a:p>
            <a:pPr indent="-182880" lvl="0" marL="182880" marR="0" rtl="0" algn="l">
              <a:lnSpc>
                <a:spcPct val="90000"/>
              </a:lnSpc>
              <a:spcBef>
                <a:spcPts val="1200"/>
              </a:spcBef>
              <a:spcAft>
                <a:spcPts val="0"/>
              </a:spcAft>
              <a:buClr>
                <a:schemeClr val="lt1"/>
              </a:buClr>
              <a:buFont typeface="Noto Sans Symbols"/>
              <a:buNone/>
            </a:pPr>
            <a:r>
              <a:t/>
            </a:r>
            <a:endParaRPr b="0" i="0" sz="2200" u="none" cap="none" strike="noStrike">
              <a:solidFill>
                <a:schemeClr val="dk1"/>
              </a:solidFill>
              <a:latin typeface="Corbel"/>
              <a:ea typeface="Corbel"/>
              <a:cs typeface="Corbel"/>
              <a:sym typeface="Corbel"/>
            </a:endParaRPr>
          </a:p>
          <a:p>
            <a:pPr indent="-182880" lvl="0" marL="182880" marR="0" rtl="0" algn="l">
              <a:lnSpc>
                <a:spcPct val="90000"/>
              </a:lnSpc>
              <a:spcBef>
                <a:spcPts val="120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 “frekans kaydırmalı anahtarlama” (</a:t>
            </a:r>
            <a:r>
              <a:rPr b="0" i="1" lang="tr-TR" sz="2200" u="none" cap="none" strike="noStrike">
                <a:solidFill>
                  <a:schemeClr val="dk1"/>
                </a:solidFill>
                <a:latin typeface="Corbel"/>
                <a:ea typeface="Corbel"/>
                <a:cs typeface="Corbel"/>
                <a:sym typeface="Corbel"/>
              </a:rPr>
              <a:t>frequency shift keying</a:t>
            </a:r>
            <a:r>
              <a:rPr b="0" i="0" lang="tr-TR" sz="2200" u="none" cap="none" strike="noStrike">
                <a:solidFill>
                  <a:schemeClr val="dk1"/>
                </a:solidFill>
                <a:latin typeface="Corbel"/>
                <a:ea typeface="Corbel"/>
                <a:cs typeface="Corbel"/>
                <a:sym typeface="Corbel"/>
              </a:rPr>
              <a:t>, FSK).</a:t>
            </a:r>
          </a:p>
          <a:p>
            <a:pPr indent="-182880" lvl="0" marL="182880" marR="0" rtl="0" algn="l">
              <a:lnSpc>
                <a:spcPct val="90000"/>
              </a:lnSpc>
              <a:spcBef>
                <a:spcPts val="1200"/>
              </a:spcBef>
              <a:spcAft>
                <a:spcPts val="0"/>
              </a:spcAft>
              <a:buClr>
                <a:schemeClr val="lt1"/>
              </a:buClr>
              <a:buFont typeface="Noto Sans Symbols"/>
              <a:buNone/>
            </a:pPr>
            <a:r>
              <a:t/>
            </a:r>
            <a:endParaRPr b="0" i="0" sz="2200" u="none" cap="none" strike="noStrike">
              <a:solidFill>
                <a:schemeClr val="dk1"/>
              </a:solidFill>
              <a:latin typeface="Corbel"/>
              <a:ea typeface="Corbel"/>
              <a:cs typeface="Corbel"/>
              <a:sym typeface="Corbel"/>
            </a:endParaRPr>
          </a:p>
          <a:p>
            <a:pPr indent="-182880" lvl="0" marL="182880" marR="0" rtl="0" algn="l">
              <a:lnSpc>
                <a:spcPct val="90000"/>
              </a:lnSpc>
              <a:spcBef>
                <a:spcPts val="1200"/>
              </a:spcBef>
              <a:spcAft>
                <a:spcPts val="0"/>
              </a:spcAft>
              <a:buClr>
                <a:schemeClr val="lt1"/>
              </a:buClr>
              <a:buSzPts val="2200"/>
              <a:buFont typeface="Noto Sans Symbols"/>
              <a:buChar char="▪"/>
            </a:pPr>
            <a:r>
              <a:rPr b="0" i="0" lang="tr-TR" sz="2200" u="none" cap="none" strike="noStrike">
                <a:solidFill>
                  <a:schemeClr val="dk1"/>
                </a:solidFill>
                <a:latin typeface="Corbel"/>
                <a:ea typeface="Corbel"/>
                <a:cs typeface="Corbel"/>
                <a:sym typeface="Corbel"/>
              </a:rPr>
              <a:t>“faz kaydırmalı anahtarlama” (</a:t>
            </a:r>
            <a:r>
              <a:rPr b="0" i="1" lang="tr-TR" sz="2200" u="none" cap="none" strike="noStrike">
                <a:solidFill>
                  <a:schemeClr val="dk1"/>
                </a:solidFill>
                <a:latin typeface="Corbel"/>
                <a:ea typeface="Corbel"/>
                <a:cs typeface="Corbel"/>
                <a:sym typeface="Corbel"/>
              </a:rPr>
              <a:t>phase shift keying,</a:t>
            </a:r>
            <a:r>
              <a:rPr b="0" i="0" lang="tr-TR" sz="2200" u="none" cap="none" strike="noStrike">
                <a:solidFill>
                  <a:schemeClr val="dk1"/>
                </a:solidFill>
                <a:latin typeface="Corbel"/>
                <a:ea typeface="Corbel"/>
                <a:cs typeface="Corbel"/>
                <a:sym typeface="Corbel"/>
              </a:rPr>
              <a:t> PSK).</a:t>
            </a:r>
          </a:p>
        </p:txBody>
      </p:sp>
      <p:sp>
        <p:nvSpPr>
          <p:cNvPr id="126" name="Shape 126"/>
          <p:cNvSpPr/>
          <p:nvPr/>
        </p:nvSpPr>
        <p:spPr>
          <a:xfrm>
            <a:off x="1361466" y="4805799"/>
            <a:ext cx="8410575" cy="369887"/>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i="0" lang="tr-TR" sz="1800" u="none" cap="none" strike="noStrike">
                <a:solidFill>
                  <a:schemeClr val="dk1"/>
                </a:solidFill>
                <a:latin typeface="Arial"/>
                <a:ea typeface="Arial"/>
                <a:cs typeface="Arial"/>
                <a:sym typeface="Arial"/>
              </a:rPr>
              <a:t>Not: </a:t>
            </a:r>
            <a:r>
              <a:rPr b="0" i="0" lang="tr-TR" sz="1800" u="none" cap="none" strike="noStrike">
                <a:solidFill>
                  <a:schemeClr val="dk1"/>
                </a:solidFill>
                <a:latin typeface="Arial"/>
                <a:ea typeface="Arial"/>
                <a:cs typeface="Arial"/>
                <a:sym typeface="Arial"/>
              </a:rPr>
              <a:t>Taşıyıcı sinyal analog. Taşıyıcı sinyal 1 ve 0 değerlerine göre değişmektedir.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223837" y="350839"/>
            <a:ext cx="9320213" cy="1325563"/>
          </a:xfrm>
          <a:prstGeom prst="rect">
            <a:avLst/>
          </a:prstGeom>
          <a:noFill/>
          <a:ln>
            <a:noFill/>
          </a:ln>
        </p:spPr>
        <p:txBody>
          <a:bodyPr anchorCtr="0" anchor="ctr" bIns="45700" lIns="91425" rIns="91425" wrap="square" tIns="45700">
            <a:noAutofit/>
          </a:bodyPr>
          <a:lstStyle/>
          <a:p>
            <a:pPr indent="-838200" lvl="0" marL="838200" marR="0" rtl="0" algn="just">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İKILI SAYISAL GEÇIŞBANDI MODÜLASYONU</a:t>
            </a:r>
          </a:p>
        </p:txBody>
      </p:sp>
      <p:sp>
        <p:nvSpPr>
          <p:cNvPr id="132" name="Shape 132"/>
          <p:cNvSpPr txBox="1"/>
          <p:nvPr>
            <p:ph idx="1" type="body"/>
          </p:nvPr>
        </p:nvSpPr>
        <p:spPr>
          <a:xfrm>
            <a:off x="1046162" y="2177317"/>
            <a:ext cx="7675562" cy="3906838"/>
          </a:xfrm>
          <a:prstGeom prst="rect">
            <a:avLst/>
          </a:prstGeom>
          <a:noFill/>
          <a:ln>
            <a:noFill/>
          </a:ln>
        </p:spPr>
        <p:txBody>
          <a:bodyPr anchorCtr="0" anchor="t" bIns="45700" lIns="91425" rIns="91425" wrap="square" tIns="45700">
            <a:noAutofit/>
          </a:bodyPr>
          <a:lstStyle/>
          <a:p>
            <a:pPr indent="-182880" lvl="0" marL="182880" marR="0" rtl="0" algn="just">
              <a:lnSpc>
                <a:spcPct val="90000"/>
              </a:lnSpc>
              <a:spcBef>
                <a:spcPts val="0"/>
              </a:spcBef>
              <a:spcAft>
                <a:spcPts val="0"/>
              </a:spcAft>
              <a:buClr>
                <a:schemeClr val="lt1"/>
              </a:buClr>
              <a:buSzPts val="2800"/>
              <a:buFont typeface="Noto Sans Symbols"/>
              <a:buChar char="✓"/>
            </a:pPr>
            <a:r>
              <a:rPr b="1" i="0" lang="tr-TR" sz="2800" u="none" cap="none" strike="noStrike">
                <a:solidFill>
                  <a:schemeClr val="dk1"/>
                </a:solidFill>
                <a:latin typeface="Corbel"/>
                <a:ea typeface="Corbel"/>
                <a:cs typeface="Corbel"/>
                <a:sym typeface="Corbel"/>
              </a:rPr>
              <a:t>İkili sayısal geçişbandı modülasyonlu </a:t>
            </a:r>
            <a:r>
              <a:rPr b="0" i="0" lang="tr-TR" sz="2800" u="none" cap="none" strike="noStrike">
                <a:solidFill>
                  <a:schemeClr val="dk1"/>
                </a:solidFill>
                <a:latin typeface="Corbel"/>
                <a:ea typeface="Corbel"/>
                <a:cs typeface="Corbel"/>
                <a:sym typeface="Corbel"/>
              </a:rPr>
              <a:t>sistemler sayısal taşıyıcı modülasyonunun temelini oluşturmakta ve basit yapılarından dolayı uygulamada yaygın olarak kullanılmaktadır. İkili sistemlerde sayısal bilgi sadece iki sembol (0 ve 1) ile ifade edildiği için, modülasyon türüne göre taşıyıcının genlik, frekans veya fazı sayısal sembole göre sadece </a:t>
            </a:r>
            <a:r>
              <a:rPr b="1" i="0" lang="tr-TR" sz="2800" u="none" cap="none" strike="noStrike">
                <a:solidFill>
                  <a:schemeClr val="dk1"/>
                </a:solidFill>
                <a:latin typeface="Corbel"/>
                <a:ea typeface="Corbel"/>
                <a:cs typeface="Corbel"/>
                <a:sym typeface="Corbel"/>
              </a:rPr>
              <a:t>iki değer </a:t>
            </a:r>
            <a:r>
              <a:rPr b="0" i="0" lang="tr-TR" sz="2800" u="none" cap="none" strike="noStrike">
                <a:solidFill>
                  <a:schemeClr val="dk1"/>
                </a:solidFill>
                <a:latin typeface="Corbel"/>
                <a:ea typeface="Corbel"/>
                <a:cs typeface="Corbel"/>
                <a:sym typeface="Corbel"/>
              </a:rPr>
              <a:t>arasında değiştirilmektedir.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84139" y="444501"/>
            <a:ext cx="10039350" cy="1325563"/>
          </a:xfrm>
          <a:prstGeom prst="rect">
            <a:avLst/>
          </a:prstGeom>
          <a:noFill/>
          <a:ln>
            <a:noFill/>
          </a:ln>
        </p:spPr>
        <p:txBody>
          <a:bodyPr anchorCtr="0" anchor="ctr" bIns="45700" lIns="91425" rIns="91425" wrap="square" tIns="45700">
            <a:noAutofit/>
          </a:bodyPr>
          <a:lstStyle/>
          <a:p>
            <a:pPr indent="-838200" lvl="0" marL="83820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İKILI GENLIK KAYDIRMALI ANAHTARLAMA </a:t>
            </a:r>
            <a:br>
              <a:rPr b="0" i="0" lang="tr-TR" sz="3600" u="none" cap="none" strike="noStrike">
                <a:solidFill>
                  <a:schemeClr val="dk2"/>
                </a:solidFill>
                <a:latin typeface="Corbel"/>
                <a:ea typeface="Corbel"/>
                <a:cs typeface="Corbel"/>
                <a:sym typeface="Corbel"/>
              </a:rPr>
            </a:br>
            <a:r>
              <a:rPr b="0" i="0" lang="tr-TR" sz="3600" u="none" cap="none" strike="noStrike">
                <a:solidFill>
                  <a:schemeClr val="dk2"/>
                </a:solidFill>
                <a:latin typeface="Corbel"/>
                <a:ea typeface="Corbel"/>
                <a:cs typeface="Corbel"/>
                <a:sym typeface="Corbel"/>
              </a:rPr>
              <a:t>(</a:t>
            </a:r>
            <a:r>
              <a:rPr b="0" i="1" lang="tr-TR" sz="3600" u="none" cap="none" strike="noStrike">
                <a:solidFill>
                  <a:schemeClr val="dk2"/>
                </a:solidFill>
                <a:latin typeface="Corbel"/>
                <a:ea typeface="Corbel"/>
                <a:cs typeface="Corbel"/>
                <a:sym typeface="Corbel"/>
              </a:rPr>
              <a:t>BINARY AMPLITUDE SHIFT KEYING</a:t>
            </a:r>
            <a:r>
              <a:rPr b="0" i="0" lang="tr-TR" sz="3600" u="none" cap="none" strike="noStrike">
                <a:solidFill>
                  <a:schemeClr val="dk2"/>
                </a:solidFill>
                <a:latin typeface="Corbel"/>
                <a:ea typeface="Corbel"/>
                <a:cs typeface="Corbel"/>
                <a:sym typeface="Corbel"/>
              </a:rPr>
              <a:t>, BASK) -</a:t>
            </a:r>
          </a:p>
        </p:txBody>
      </p:sp>
      <p:pic>
        <p:nvPicPr>
          <p:cNvPr id="138" name="Shape 138"/>
          <p:cNvPicPr preferRelativeResize="0"/>
          <p:nvPr>
            <p:ph idx="1" type="body"/>
          </p:nvPr>
        </p:nvPicPr>
        <p:blipFill rotWithShape="1">
          <a:blip r:embed="rId3">
            <a:alphaModFix/>
          </a:blip>
          <a:srcRect b="0" l="0" r="0" t="0"/>
          <a:stretch/>
        </p:blipFill>
        <p:spPr>
          <a:xfrm>
            <a:off x="2249733" y="2450003"/>
            <a:ext cx="8061325" cy="4002087"/>
          </a:xfrm>
          <a:prstGeom prst="rect">
            <a:avLst/>
          </a:prstGeom>
          <a:solidFill>
            <a:schemeClr val="lt2"/>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180975" y="450852"/>
            <a:ext cx="7886700"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BASK MODÜLATÖRÜ </a:t>
            </a:r>
          </a:p>
        </p:txBody>
      </p:sp>
      <p:pic>
        <p:nvPicPr>
          <p:cNvPr id="144" name="Shape 144"/>
          <p:cNvPicPr preferRelativeResize="0"/>
          <p:nvPr>
            <p:ph idx="1" type="body"/>
          </p:nvPr>
        </p:nvPicPr>
        <p:blipFill rotWithShape="1">
          <a:blip r:embed="rId3">
            <a:alphaModFix/>
          </a:blip>
          <a:srcRect b="0" l="0" r="0" t="0"/>
          <a:stretch/>
        </p:blipFill>
        <p:spPr>
          <a:xfrm>
            <a:off x="2495550" y="2176464"/>
            <a:ext cx="7200900" cy="4321175"/>
          </a:xfrm>
          <a:prstGeom prst="rect">
            <a:avLst/>
          </a:prstGeom>
          <a:solidFill>
            <a:schemeClr val="lt2"/>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138113" y="422277"/>
            <a:ext cx="7886700" cy="1325563"/>
          </a:xfrm>
          <a:prstGeom prst="rect">
            <a:avLst/>
          </a:prstGeom>
          <a:noFill/>
          <a:ln>
            <a:noFill/>
          </a:ln>
        </p:spPr>
        <p:txBody>
          <a:bodyPr anchorCtr="0" anchor="ctr" bIns="45700" lIns="91425" rIns="91425" wrap="square" tIns="45700">
            <a:noAutofit/>
          </a:bodyPr>
          <a:lstStyle/>
          <a:p>
            <a:pPr indent="0" lvl="0" marL="0" marR="0" rtl="0" algn="l">
              <a:lnSpc>
                <a:spcPct val="85000"/>
              </a:lnSpc>
              <a:spcBef>
                <a:spcPts val="0"/>
              </a:spcBef>
              <a:buClr>
                <a:schemeClr val="dk2"/>
              </a:buClr>
              <a:buFont typeface="Corbel"/>
              <a:buNone/>
            </a:pPr>
            <a:r>
              <a:rPr b="0" i="0" lang="tr-TR" sz="3600" u="none" cap="none" strike="noStrike">
                <a:solidFill>
                  <a:schemeClr val="dk2"/>
                </a:solidFill>
                <a:latin typeface="Corbel"/>
                <a:ea typeface="Corbel"/>
                <a:cs typeface="Corbel"/>
                <a:sym typeface="Corbel"/>
              </a:rPr>
              <a:t>BASK FREKANS SPEKTRUMU </a:t>
            </a:r>
          </a:p>
        </p:txBody>
      </p:sp>
      <p:pic>
        <p:nvPicPr>
          <p:cNvPr id="150" name="Shape 150"/>
          <p:cNvPicPr preferRelativeResize="0"/>
          <p:nvPr>
            <p:ph idx="1" type="body"/>
          </p:nvPr>
        </p:nvPicPr>
        <p:blipFill rotWithShape="1">
          <a:blip r:embed="rId3">
            <a:alphaModFix/>
          </a:blip>
          <a:srcRect b="0" l="0" r="0" t="0"/>
          <a:stretch/>
        </p:blipFill>
        <p:spPr>
          <a:xfrm>
            <a:off x="2549525" y="2060575"/>
            <a:ext cx="7092950" cy="3816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anded">
  <a:themeElements>
    <a:clrScheme name="Banded">
      <a:dk1>
        <a:srgbClr val="000000"/>
      </a:dk1>
      <a:lt1>
        <a:srgbClr val="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