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Bahiana" panose="020B0604020202020204" charset="-94"/>
      <p:regular r:id="rId23"/>
    </p:embeddedFont>
    <p:embeddedFont>
      <p:font typeface="Barlow Semi Condensed SemiBold" panose="020B0604020202020204" charset="-94"/>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Condensed" panose="020B0604020202020204" charset="0"/>
      <p:regular r:id="rId40"/>
      <p:bold r:id="rId41"/>
      <p:italic r:id="rId42"/>
      <p:boldItalic r:id="rId43"/>
    </p:embeddedFont>
    <p:embeddedFont>
      <p:font typeface="Roboto Condensed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61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bd56c9061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6bd56c9061_0_1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6bd56c9061_0_1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bd56c9061_0_1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bd56c9061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6bd56c9061_0_1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6bd56c9061_0_1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6bd56c9061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6bd56c9061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6be81bf08b_1_1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6be81bf08b_1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b253bfd48d_0_2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b253bfd48d_0_2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b253bfd48d_0_3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b253bfd48d_0_3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b253bfd48d_0_3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b253bfd48d_0_3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a94b204e34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a94b204e3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Google Shape;2179;ga94b204e3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0" name="Google Shape;2180;ga94b204e3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b20e2230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6b20e2230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6b20e223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be81bf08b_0_12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70c1df8b9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a96a1c4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0c1df8b9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d56c9061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d56c9061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0c1df8b9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75c7a8d047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5c7a8d047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şlık slaydı 1">
  <p:cSld name="TITLE_1">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52" name="Google Shape;52;p13"/>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53" name="Google Shape;53;p13"/>
          <p:cNvGrpSpPr/>
          <p:nvPr/>
        </p:nvGrpSpPr>
        <p:grpSpPr>
          <a:xfrm>
            <a:off x="-364043" y="-78921"/>
            <a:ext cx="2605500" cy="1446850"/>
            <a:chOff x="310975" y="334050"/>
            <a:chExt cx="2605500" cy="1446850"/>
          </a:xfrm>
        </p:grpSpPr>
        <p:sp>
          <p:nvSpPr>
            <p:cNvPr id="54" name="Google Shape;54;p13"/>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3"/>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rgbClr val="434343"/>
        </a:solidFill>
        <a:effectLst/>
      </p:bgPr>
    </p:bg>
    <p:spTree>
      <p:nvGrpSpPr>
        <p:cNvPr id="1" name="Shape 115"/>
        <p:cNvGrpSpPr/>
        <p:nvPr/>
      </p:nvGrpSpPr>
      <p:grpSpPr>
        <a:xfrm>
          <a:off x="0" y="0"/>
          <a:ext cx="0" cy="0"/>
          <a:chOff x="0" y="0"/>
          <a:chExt cx="0" cy="0"/>
        </a:xfrm>
      </p:grpSpPr>
      <p:sp>
        <p:nvSpPr>
          <p:cNvPr id="116" name="Google Shape;116;p14"/>
          <p:cNvSpPr txBox="1">
            <a:spLocks noGrp="1"/>
          </p:cNvSpPr>
          <p:nvPr>
            <p:ph type="body" idx="1"/>
          </p:nvPr>
        </p:nvSpPr>
        <p:spPr>
          <a:xfrm>
            <a:off x="720050" y="1426225"/>
            <a:ext cx="7703700" cy="3116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F3F3F3"/>
              </a:buClr>
              <a:buSzPts val="1100"/>
              <a:buAutoNum type="arabicPeriod"/>
              <a:defRPr sz="1200">
                <a:solidFill>
                  <a:srgbClr val="F3F3F3"/>
                </a:solidFill>
              </a:defRPr>
            </a:lvl1pPr>
            <a:lvl2pPr marL="914400" lvl="1" indent="-298450" rtl="0">
              <a:spcBef>
                <a:spcPts val="1600"/>
              </a:spcBef>
              <a:spcAft>
                <a:spcPts val="0"/>
              </a:spcAft>
              <a:buClr>
                <a:srgbClr val="F3F3F3"/>
              </a:buClr>
              <a:buSzPts val="1100"/>
              <a:buFont typeface="Muli"/>
              <a:buAutoNum type="alphaLcPeriod"/>
              <a:defRPr>
                <a:solidFill>
                  <a:srgbClr val="F3F3F3"/>
                </a:solidFill>
              </a:defRPr>
            </a:lvl2pPr>
            <a:lvl3pPr marL="1371600" lvl="2" indent="-298450" rtl="0">
              <a:spcBef>
                <a:spcPts val="1600"/>
              </a:spcBef>
              <a:spcAft>
                <a:spcPts val="0"/>
              </a:spcAft>
              <a:buClr>
                <a:srgbClr val="F3F3F3"/>
              </a:buClr>
              <a:buSzPts val="1100"/>
              <a:buFont typeface="Muli"/>
              <a:buAutoNum type="romanLcPeriod"/>
              <a:defRPr>
                <a:solidFill>
                  <a:srgbClr val="F3F3F3"/>
                </a:solidFill>
              </a:defRPr>
            </a:lvl3pPr>
            <a:lvl4pPr marL="1828800" lvl="3" indent="-298450" rtl="0">
              <a:spcBef>
                <a:spcPts val="1600"/>
              </a:spcBef>
              <a:spcAft>
                <a:spcPts val="0"/>
              </a:spcAft>
              <a:buClr>
                <a:srgbClr val="F3F3F3"/>
              </a:buClr>
              <a:buSzPts val="1100"/>
              <a:buFont typeface="Muli"/>
              <a:buAutoNum type="arabicPeriod"/>
              <a:defRPr>
                <a:solidFill>
                  <a:srgbClr val="F3F3F3"/>
                </a:solidFill>
              </a:defRPr>
            </a:lvl4pPr>
            <a:lvl5pPr marL="2286000" lvl="4" indent="-298450" rtl="0">
              <a:spcBef>
                <a:spcPts val="1600"/>
              </a:spcBef>
              <a:spcAft>
                <a:spcPts val="0"/>
              </a:spcAft>
              <a:buClr>
                <a:srgbClr val="F3F3F3"/>
              </a:buClr>
              <a:buSzPts val="1100"/>
              <a:buFont typeface="Muli"/>
              <a:buAutoNum type="alphaLcPeriod"/>
              <a:defRPr>
                <a:solidFill>
                  <a:srgbClr val="F3F3F3"/>
                </a:solidFill>
              </a:defRPr>
            </a:lvl5pPr>
            <a:lvl6pPr marL="2743200" lvl="5" indent="-298450" rtl="0">
              <a:spcBef>
                <a:spcPts val="1600"/>
              </a:spcBef>
              <a:spcAft>
                <a:spcPts val="0"/>
              </a:spcAft>
              <a:buClr>
                <a:srgbClr val="F3F3F3"/>
              </a:buClr>
              <a:buSzPts val="1100"/>
              <a:buFont typeface="Muli"/>
              <a:buAutoNum type="romanLcPeriod"/>
              <a:defRPr>
                <a:solidFill>
                  <a:srgbClr val="F3F3F3"/>
                </a:solidFill>
              </a:defRPr>
            </a:lvl6pPr>
            <a:lvl7pPr marL="3200400" lvl="6" indent="-298450" rtl="0">
              <a:spcBef>
                <a:spcPts val="1600"/>
              </a:spcBef>
              <a:spcAft>
                <a:spcPts val="0"/>
              </a:spcAft>
              <a:buClr>
                <a:srgbClr val="F3F3F3"/>
              </a:buClr>
              <a:buSzPts val="1100"/>
              <a:buFont typeface="Muli"/>
              <a:buAutoNum type="arabicPeriod"/>
              <a:defRPr>
                <a:solidFill>
                  <a:srgbClr val="F3F3F3"/>
                </a:solidFill>
              </a:defRPr>
            </a:lvl7pPr>
            <a:lvl8pPr marL="3657600" lvl="7" indent="-298450" rtl="0">
              <a:spcBef>
                <a:spcPts val="1600"/>
              </a:spcBef>
              <a:spcAft>
                <a:spcPts val="0"/>
              </a:spcAft>
              <a:buClr>
                <a:srgbClr val="F3F3F3"/>
              </a:buClr>
              <a:buSzPts val="1100"/>
              <a:buFont typeface="Muli"/>
              <a:buAutoNum type="alphaLcPeriod"/>
              <a:defRPr>
                <a:solidFill>
                  <a:srgbClr val="F3F3F3"/>
                </a:solidFill>
              </a:defRPr>
            </a:lvl8pPr>
            <a:lvl9pPr marL="4114800" lvl="8" indent="-298450" rtl="0">
              <a:spcBef>
                <a:spcPts val="1600"/>
              </a:spcBef>
              <a:spcAft>
                <a:spcPts val="1600"/>
              </a:spcAft>
              <a:buClr>
                <a:srgbClr val="F3F3F3"/>
              </a:buClr>
              <a:buSzPts val="1100"/>
              <a:buFont typeface="Muli"/>
              <a:buAutoNum type="romanLcPeriod"/>
              <a:defRPr>
                <a:solidFill>
                  <a:srgbClr val="F3F3F3"/>
                </a:solidFill>
              </a:defRPr>
            </a:lvl9pPr>
          </a:lstStyle>
          <a:p>
            <a:endParaRPr/>
          </a:p>
        </p:txBody>
      </p:sp>
      <p:sp>
        <p:nvSpPr>
          <p:cNvPr id="117" name="Google Shape;117;p14"/>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b="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18"/>
        <p:cNvGrpSpPr/>
        <p:nvPr/>
      </p:nvGrpSpPr>
      <p:grpSpPr>
        <a:xfrm>
          <a:off x="0" y="0"/>
          <a:ext cx="0" cy="0"/>
          <a:chOff x="0" y="0"/>
          <a:chExt cx="0" cy="0"/>
        </a:xfrm>
      </p:grpSpPr>
      <p:sp>
        <p:nvSpPr>
          <p:cNvPr id="119" name="Google Shape;119;p15"/>
          <p:cNvSpPr/>
          <p:nvPr/>
        </p:nvSpPr>
        <p:spPr>
          <a:xfrm>
            <a:off x="-68700" y="-52400"/>
            <a:ext cx="3328475" cy="5212300"/>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120" name="Google Shape;120;p15"/>
          <p:cNvSpPr/>
          <p:nvPr/>
        </p:nvSpPr>
        <p:spPr>
          <a:xfrm>
            <a:off x="7069775" y="0"/>
            <a:ext cx="20742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5"/>
          <p:cNvSpPr txBox="1">
            <a:spLocks noGrp="1"/>
          </p:cNvSpPr>
          <p:nvPr>
            <p:ph type="title" idx="2" hasCustomPrompt="1"/>
          </p:nvPr>
        </p:nvSpPr>
        <p:spPr>
          <a:xfrm>
            <a:off x="6541575" y="6432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123" name="Google Shape;123;p15"/>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5"/>
          <p:cNvSpPr txBox="1">
            <a:spLocks noGrp="1"/>
          </p:cNvSpPr>
          <p:nvPr>
            <p:ph type="title" idx="4" hasCustomPrompt="1"/>
          </p:nvPr>
        </p:nvSpPr>
        <p:spPr>
          <a:xfrm>
            <a:off x="6541575" y="1685436"/>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125" name="Google Shape;125;p15"/>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15"/>
          <p:cNvSpPr txBox="1">
            <a:spLocks noGrp="1"/>
          </p:cNvSpPr>
          <p:nvPr>
            <p:ph type="title" idx="6" hasCustomPrompt="1"/>
          </p:nvPr>
        </p:nvSpPr>
        <p:spPr>
          <a:xfrm>
            <a:off x="6541575" y="2727590"/>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127" name="Google Shape;127;p15"/>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5"/>
          <p:cNvSpPr txBox="1">
            <a:spLocks noGrp="1"/>
          </p:cNvSpPr>
          <p:nvPr>
            <p:ph type="title" idx="8" hasCustomPrompt="1"/>
          </p:nvPr>
        </p:nvSpPr>
        <p:spPr>
          <a:xfrm>
            <a:off x="6541575" y="37741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129" name="Google Shape;129;p15"/>
          <p:cNvSpPr txBox="1">
            <a:spLocks noGrp="1"/>
          </p:cNvSpPr>
          <p:nvPr>
            <p:ph type="subTitle" idx="1"/>
          </p:nvPr>
        </p:nvSpPr>
        <p:spPr>
          <a:xfrm flipH="1">
            <a:off x="2640750" y="416595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5"/>
          <p:cNvSpPr txBox="1">
            <a:spLocks noGrp="1"/>
          </p:cNvSpPr>
          <p:nvPr>
            <p:ph type="subTitle" idx="9"/>
          </p:nvPr>
        </p:nvSpPr>
        <p:spPr>
          <a:xfrm flipH="1">
            <a:off x="2640676" y="312742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txBox="1">
            <a:spLocks noGrp="1"/>
          </p:cNvSpPr>
          <p:nvPr>
            <p:ph type="subTitle" idx="13"/>
          </p:nvPr>
        </p:nvSpPr>
        <p:spPr>
          <a:xfrm flipH="1">
            <a:off x="2640750" y="208110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5"/>
          <p:cNvSpPr txBox="1">
            <a:spLocks noGrp="1"/>
          </p:cNvSpPr>
          <p:nvPr>
            <p:ph type="subTitle" idx="14"/>
          </p:nvPr>
        </p:nvSpPr>
        <p:spPr>
          <a:xfrm flipH="1">
            <a:off x="2640750" y="103477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1">
  <p:cSld name="CAPTION_ONLY_1">
    <p:spTree>
      <p:nvGrpSpPr>
        <p:cNvPr id="1" name="Shape 133"/>
        <p:cNvGrpSpPr/>
        <p:nvPr/>
      </p:nvGrpSpPr>
      <p:grpSpPr>
        <a:xfrm>
          <a:off x="0" y="0"/>
          <a:ext cx="0" cy="0"/>
          <a:chOff x="0" y="0"/>
          <a:chExt cx="0" cy="0"/>
        </a:xfrm>
      </p:grpSpPr>
      <p:sp>
        <p:nvSpPr>
          <p:cNvPr id="134" name="Google Shape;134;p16"/>
          <p:cNvSpPr/>
          <p:nvPr/>
        </p:nvSpPr>
        <p:spPr>
          <a:xfrm flipH="1">
            <a:off x="682650"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135" name="Google Shape;135;p16"/>
          <p:cNvGrpSpPr/>
          <p:nvPr/>
        </p:nvGrpSpPr>
        <p:grpSpPr>
          <a:xfrm>
            <a:off x="6904678" y="-78921"/>
            <a:ext cx="2605500" cy="1446850"/>
            <a:chOff x="310975" y="334050"/>
            <a:chExt cx="2605500" cy="1446850"/>
          </a:xfrm>
        </p:grpSpPr>
        <p:sp>
          <p:nvSpPr>
            <p:cNvPr id="136" name="Google Shape;136;p16"/>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6"/>
          <p:cNvSpPr txBox="1">
            <a:spLocks noGrp="1"/>
          </p:cNvSpPr>
          <p:nvPr>
            <p:ph type="ctrTitle"/>
          </p:nvPr>
        </p:nvSpPr>
        <p:spPr>
          <a:xfrm>
            <a:off x="3828525" y="3730075"/>
            <a:ext cx="4595400" cy="577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1400"/>
              <a:buNone/>
              <a:defRPr sz="1800" b="0"/>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7" name="Google Shape;197;p16"/>
          <p:cNvSpPr txBox="1">
            <a:spLocks noGrp="1"/>
          </p:cNvSpPr>
          <p:nvPr>
            <p:ph type="subTitle" idx="1"/>
          </p:nvPr>
        </p:nvSpPr>
        <p:spPr>
          <a:xfrm>
            <a:off x="3828550" y="2473850"/>
            <a:ext cx="4595400" cy="1213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None/>
              <a:defRPr sz="2200"/>
            </a:lvl1pPr>
            <a:lvl2pPr lvl="1" algn="r" rtl="0">
              <a:lnSpc>
                <a:spcPct val="100000"/>
              </a:lnSpc>
              <a:spcBef>
                <a:spcPts val="0"/>
              </a:spcBef>
              <a:spcAft>
                <a:spcPts val="0"/>
              </a:spcAft>
              <a:buNone/>
              <a:defRPr sz="2200"/>
            </a:lvl2pPr>
            <a:lvl3pPr lvl="2" algn="r" rtl="0">
              <a:lnSpc>
                <a:spcPct val="100000"/>
              </a:lnSpc>
              <a:spcBef>
                <a:spcPts val="0"/>
              </a:spcBef>
              <a:spcAft>
                <a:spcPts val="0"/>
              </a:spcAft>
              <a:buNone/>
              <a:defRPr sz="2200"/>
            </a:lvl3pPr>
            <a:lvl4pPr lvl="3" algn="r" rtl="0">
              <a:lnSpc>
                <a:spcPct val="100000"/>
              </a:lnSpc>
              <a:spcBef>
                <a:spcPts val="0"/>
              </a:spcBef>
              <a:spcAft>
                <a:spcPts val="0"/>
              </a:spcAft>
              <a:buNone/>
              <a:defRPr sz="2200"/>
            </a:lvl4pPr>
            <a:lvl5pPr lvl="4" algn="r" rtl="0">
              <a:lnSpc>
                <a:spcPct val="100000"/>
              </a:lnSpc>
              <a:spcBef>
                <a:spcPts val="0"/>
              </a:spcBef>
              <a:spcAft>
                <a:spcPts val="0"/>
              </a:spcAft>
              <a:buNone/>
              <a:defRPr sz="2200"/>
            </a:lvl5pPr>
            <a:lvl6pPr lvl="5" algn="r" rtl="0">
              <a:lnSpc>
                <a:spcPct val="100000"/>
              </a:lnSpc>
              <a:spcBef>
                <a:spcPts val="0"/>
              </a:spcBef>
              <a:spcAft>
                <a:spcPts val="0"/>
              </a:spcAft>
              <a:buNone/>
              <a:defRPr sz="2200"/>
            </a:lvl6pPr>
            <a:lvl7pPr lvl="6" algn="r" rtl="0">
              <a:lnSpc>
                <a:spcPct val="100000"/>
              </a:lnSpc>
              <a:spcBef>
                <a:spcPts val="0"/>
              </a:spcBef>
              <a:spcAft>
                <a:spcPts val="0"/>
              </a:spcAft>
              <a:buNone/>
              <a:defRPr sz="2200"/>
            </a:lvl7pPr>
            <a:lvl8pPr lvl="7" algn="r" rtl="0">
              <a:lnSpc>
                <a:spcPct val="100000"/>
              </a:lnSpc>
              <a:spcBef>
                <a:spcPts val="0"/>
              </a:spcBef>
              <a:spcAft>
                <a:spcPts val="0"/>
              </a:spcAft>
              <a:buNone/>
              <a:defRPr sz="2200"/>
            </a:lvl8pPr>
            <a:lvl9pPr lvl="8" algn="r" rtl="0">
              <a:lnSpc>
                <a:spcPct val="100000"/>
              </a:lnSpc>
              <a:spcBef>
                <a:spcPts val="0"/>
              </a:spcBef>
              <a:spcAft>
                <a:spcPts val="0"/>
              </a:spcAft>
              <a:buNone/>
              <a:defRPr sz="2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ölüm başlığı ve açıklama 1">
  <p:cSld name="SECTION_TITLE_AND_DESCRIPTION_1">
    <p:spTree>
      <p:nvGrpSpPr>
        <p:cNvPr id="1" name="Shape 198"/>
        <p:cNvGrpSpPr/>
        <p:nvPr/>
      </p:nvGrpSpPr>
      <p:grpSpPr>
        <a:xfrm>
          <a:off x="0" y="0"/>
          <a:ext cx="0" cy="0"/>
          <a:chOff x="0" y="0"/>
          <a:chExt cx="0" cy="0"/>
        </a:xfrm>
      </p:grpSpPr>
      <p:sp>
        <p:nvSpPr>
          <p:cNvPr id="199" name="Google Shape;199;p17"/>
          <p:cNvSpPr/>
          <p:nvPr/>
        </p:nvSpPr>
        <p:spPr>
          <a:xfrm>
            <a:off x="-299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00" name="Google Shape;200;p17"/>
          <p:cNvSpPr txBox="1">
            <a:spLocks noGrp="1"/>
          </p:cNvSpPr>
          <p:nvPr>
            <p:ph type="title"/>
          </p:nvPr>
        </p:nvSpPr>
        <p:spPr>
          <a:xfrm>
            <a:off x="720050" y="1724525"/>
            <a:ext cx="38451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201" name="Google Shape;201;p17"/>
          <p:cNvSpPr txBox="1">
            <a:spLocks noGrp="1"/>
          </p:cNvSpPr>
          <p:nvPr>
            <p:ph type="subTitle" idx="1"/>
          </p:nvPr>
        </p:nvSpPr>
        <p:spPr>
          <a:xfrm>
            <a:off x="720050" y="3362050"/>
            <a:ext cx="3845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202" name="Google Shape;202;p17"/>
          <p:cNvSpPr txBox="1">
            <a:spLocks noGrp="1"/>
          </p:cNvSpPr>
          <p:nvPr>
            <p:ph type="title" idx="2" hasCustomPrompt="1"/>
          </p:nvPr>
        </p:nvSpPr>
        <p:spPr>
          <a:xfrm>
            <a:off x="720050" y="315950"/>
            <a:ext cx="21003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şlık ve iki sütun 1">
  <p:cSld name="TITLE_AND_TWO_COLUMNS_1">
    <p:spTree>
      <p:nvGrpSpPr>
        <p:cNvPr id="1" name="Shape 203"/>
        <p:cNvGrpSpPr/>
        <p:nvPr/>
      </p:nvGrpSpPr>
      <p:grpSpPr>
        <a:xfrm>
          <a:off x="0" y="0"/>
          <a:ext cx="0" cy="0"/>
          <a:chOff x="0" y="0"/>
          <a:chExt cx="0" cy="0"/>
        </a:xfrm>
      </p:grpSpPr>
      <p:sp>
        <p:nvSpPr>
          <p:cNvPr id="204" name="Google Shape;204;p18"/>
          <p:cNvSpPr/>
          <p:nvPr/>
        </p:nvSpPr>
        <p:spPr>
          <a:xfrm>
            <a:off x="0" y="2451225"/>
            <a:ext cx="9144000" cy="2351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206" name="Google Shape;206;p18"/>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7" name="Google Shape;207;p18"/>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208" name="Google Shape;208;p18"/>
          <p:cNvSpPr txBox="1">
            <a:spLocks noGrp="1"/>
          </p:cNvSpPr>
          <p:nvPr>
            <p:ph type="subTitle" idx="3"/>
          </p:nvPr>
        </p:nvSpPr>
        <p:spPr>
          <a:xfrm>
            <a:off x="14008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sp>
        <p:nvSpPr>
          <p:cNvPr id="209" name="Google Shape;209;p18"/>
          <p:cNvSpPr txBox="1">
            <a:spLocks noGrp="1"/>
          </p:cNvSpPr>
          <p:nvPr>
            <p:ph type="subTitle" idx="4"/>
          </p:nvPr>
        </p:nvSpPr>
        <p:spPr>
          <a:xfrm>
            <a:off x="50575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grpSp>
        <p:nvGrpSpPr>
          <p:cNvPr id="210" name="Google Shape;210;p18"/>
          <p:cNvGrpSpPr/>
          <p:nvPr/>
        </p:nvGrpSpPr>
        <p:grpSpPr>
          <a:xfrm>
            <a:off x="8350757" y="149679"/>
            <a:ext cx="627300" cy="1446850"/>
            <a:chOff x="6656382" y="-78921"/>
            <a:chExt cx="627300" cy="1446850"/>
          </a:xfrm>
        </p:grpSpPr>
        <p:sp>
          <p:nvSpPr>
            <p:cNvPr id="211" name="Google Shape;211;p18"/>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ölüm üstbilgisi 1">
  <p:cSld name="SECTION_HEADER_1">
    <p:spTree>
      <p:nvGrpSpPr>
        <p:cNvPr id="1" name="Shape 229"/>
        <p:cNvGrpSpPr/>
        <p:nvPr/>
      </p:nvGrpSpPr>
      <p:grpSpPr>
        <a:xfrm>
          <a:off x="0" y="0"/>
          <a:ext cx="0" cy="0"/>
          <a:chOff x="0" y="0"/>
          <a:chExt cx="0" cy="0"/>
        </a:xfrm>
      </p:grpSpPr>
      <p:sp>
        <p:nvSpPr>
          <p:cNvPr id="230" name="Google Shape;230;p19"/>
          <p:cNvSpPr/>
          <p:nvPr/>
        </p:nvSpPr>
        <p:spPr>
          <a:xfrm flipH="1">
            <a:off x="25844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31" name="Google Shape;231;p19"/>
          <p:cNvSpPr txBox="1">
            <a:spLocks noGrp="1"/>
          </p:cNvSpPr>
          <p:nvPr>
            <p:ph type="title"/>
          </p:nvPr>
        </p:nvSpPr>
        <p:spPr>
          <a:xfrm>
            <a:off x="4578850" y="1724550"/>
            <a:ext cx="3845100" cy="169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1294A"/>
              </a:buClr>
              <a:buSzPts val="4200"/>
              <a:buNone/>
              <a:defRPr sz="4800"/>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232" name="Google Shape;232;p19"/>
          <p:cNvSpPr txBox="1">
            <a:spLocks noGrp="1"/>
          </p:cNvSpPr>
          <p:nvPr>
            <p:ph type="subTitle" idx="1"/>
          </p:nvPr>
        </p:nvSpPr>
        <p:spPr>
          <a:xfrm>
            <a:off x="4578850" y="3362050"/>
            <a:ext cx="3845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400"/>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233" name="Google Shape;233;p19"/>
          <p:cNvSpPr txBox="1">
            <a:spLocks noGrp="1"/>
          </p:cNvSpPr>
          <p:nvPr>
            <p:ph type="title" idx="2" hasCustomPrompt="1"/>
          </p:nvPr>
        </p:nvSpPr>
        <p:spPr>
          <a:xfrm>
            <a:off x="6323650" y="315950"/>
            <a:ext cx="2100300" cy="979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34"/>
        <p:cNvGrpSpPr/>
        <p:nvPr/>
      </p:nvGrpSpPr>
      <p:grpSpPr>
        <a:xfrm>
          <a:off x="0" y="0"/>
          <a:ext cx="0" cy="0"/>
          <a:chOff x="0" y="0"/>
          <a:chExt cx="0" cy="0"/>
        </a:xfrm>
      </p:grpSpPr>
      <p:grpSp>
        <p:nvGrpSpPr>
          <p:cNvPr id="235" name="Google Shape;235;p20"/>
          <p:cNvGrpSpPr/>
          <p:nvPr/>
        </p:nvGrpSpPr>
        <p:grpSpPr>
          <a:xfrm>
            <a:off x="720050" y="0"/>
            <a:ext cx="8459250" cy="5161050"/>
            <a:chOff x="720050" y="0"/>
            <a:chExt cx="8459250" cy="5161050"/>
          </a:xfrm>
        </p:grpSpPr>
        <p:sp>
          <p:nvSpPr>
            <p:cNvPr id="236" name="Google Shape;236;p20"/>
            <p:cNvSpPr/>
            <p:nvPr/>
          </p:nvSpPr>
          <p:spPr>
            <a:xfrm>
              <a:off x="968850" y="2561050"/>
              <a:ext cx="8210450" cy="2600000"/>
            </a:xfrm>
            <a:custGeom>
              <a:avLst/>
              <a:gdLst/>
              <a:ahLst/>
              <a:cxnLst/>
              <a:rect l="l" t="t" r="r" b="b"/>
              <a:pathLst>
                <a:path w="328418" h="104000" extrusionOk="0">
                  <a:moveTo>
                    <a:pt x="0" y="7590"/>
                  </a:moveTo>
                  <a:lnTo>
                    <a:pt x="229618" y="104000"/>
                  </a:lnTo>
                  <a:lnTo>
                    <a:pt x="328418" y="0"/>
                  </a:lnTo>
                </a:path>
              </a:pathLst>
            </a:custGeom>
            <a:noFill/>
            <a:ln w="19050" cap="flat" cmpd="sng">
              <a:solidFill>
                <a:srgbClr val="434343"/>
              </a:solidFill>
              <a:prstDash val="solid"/>
              <a:round/>
              <a:headEnd type="none" w="med" len="med"/>
              <a:tailEnd type="none" w="med" len="med"/>
            </a:ln>
          </p:spPr>
        </p:sp>
        <p:sp>
          <p:nvSpPr>
            <p:cNvPr id="237" name="Google Shape;237;p20"/>
            <p:cNvSpPr/>
            <p:nvPr/>
          </p:nvSpPr>
          <p:spPr>
            <a:xfrm>
              <a:off x="720050" y="0"/>
              <a:ext cx="38451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0"/>
          <p:cNvSpPr txBox="1">
            <a:spLocks noGrp="1"/>
          </p:cNvSpPr>
          <p:nvPr>
            <p:ph type="subTitle" idx="1"/>
          </p:nvPr>
        </p:nvSpPr>
        <p:spPr>
          <a:xfrm>
            <a:off x="1081795" y="33030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239" name="Google Shape;239;p20"/>
          <p:cNvSpPr txBox="1">
            <a:spLocks noGrp="1"/>
          </p:cNvSpPr>
          <p:nvPr>
            <p:ph type="subTitle" idx="2"/>
          </p:nvPr>
        </p:nvSpPr>
        <p:spPr>
          <a:xfrm>
            <a:off x="1081802" y="2183838"/>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240" name="Google Shape;240;p20"/>
          <p:cNvSpPr txBox="1">
            <a:spLocks noGrp="1"/>
          </p:cNvSpPr>
          <p:nvPr>
            <p:ph type="subTitle" idx="3"/>
          </p:nvPr>
        </p:nvSpPr>
        <p:spPr>
          <a:xfrm>
            <a:off x="1081811" y="10646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241" name="Google Shape;241;p20"/>
          <p:cNvSpPr txBox="1">
            <a:spLocks noGrp="1"/>
          </p:cNvSpPr>
          <p:nvPr>
            <p:ph type="ctrTitle"/>
          </p:nvPr>
        </p:nvSpPr>
        <p:spPr>
          <a:xfrm>
            <a:off x="5927150" y="359450"/>
            <a:ext cx="2503800" cy="133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42" name="Google Shape;242;p20"/>
          <p:cNvGrpSpPr/>
          <p:nvPr/>
        </p:nvGrpSpPr>
        <p:grpSpPr>
          <a:xfrm>
            <a:off x="-90599" y="149679"/>
            <a:ext cx="627300" cy="1446850"/>
            <a:chOff x="6656382" y="-78921"/>
            <a:chExt cx="627300" cy="1446850"/>
          </a:xfrm>
        </p:grpSpPr>
        <p:sp>
          <p:nvSpPr>
            <p:cNvPr id="243" name="Google Shape;243;p20"/>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design 2">
  <p:cSld name="TITLE_ONLY_2_1_2">
    <p:spTree>
      <p:nvGrpSpPr>
        <p:cNvPr id="1" name="Shape 261"/>
        <p:cNvGrpSpPr/>
        <p:nvPr/>
      </p:nvGrpSpPr>
      <p:grpSpPr>
        <a:xfrm>
          <a:off x="0" y="0"/>
          <a:ext cx="0" cy="0"/>
          <a:chOff x="0" y="0"/>
          <a:chExt cx="0" cy="0"/>
        </a:xfrm>
      </p:grpSpPr>
      <p:sp>
        <p:nvSpPr>
          <p:cNvPr id="262" name="Google Shape;262;p21"/>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63" name="Google Shape;263;p21"/>
          <p:cNvGrpSpPr/>
          <p:nvPr/>
        </p:nvGrpSpPr>
        <p:grpSpPr>
          <a:xfrm rot="5400000">
            <a:off x="8186507" y="4182606"/>
            <a:ext cx="627300" cy="1446850"/>
            <a:chOff x="6656382" y="-78921"/>
            <a:chExt cx="627300" cy="1446850"/>
          </a:xfrm>
        </p:grpSpPr>
        <p:sp>
          <p:nvSpPr>
            <p:cNvPr id="264" name="Google Shape;264;p21"/>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1"/>
          <p:cNvSpPr/>
          <p:nvPr/>
        </p:nvSpPr>
        <p:spPr>
          <a:xfrm>
            <a:off x="-157950" y="4149775"/>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83"/>
        <p:cNvGrpSpPr/>
        <p:nvPr/>
      </p:nvGrpSpPr>
      <p:grpSpPr>
        <a:xfrm>
          <a:off x="0" y="0"/>
          <a:ext cx="0" cy="0"/>
          <a:chOff x="0" y="0"/>
          <a:chExt cx="0" cy="0"/>
        </a:xfrm>
      </p:grpSpPr>
      <p:sp>
        <p:nvSpPr>
          <p:cNvPr id="284" name="Google Shape;284;p22"/>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85" name="Google Shape;285;p22"/>
          <p:cNvSpPr txBox="1">
            <a:spLocks noGrp="1"/>
          </p:cNvSpPr>
          <p:nvPr>
            <p:ph type="subTitle" idx="1"/>
          </p:nvPr>
        </p:nvSpPr>
        <p:spPr>
          <a:xfrm>
            <a:off x="1511850" y="3464300"/>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286" name="Google Shape;286;p22"/>
          <p:cNvSpPr/>
          <p:nvPr/>
        </p:nvSpPr>
        <p:spPr>
          <a:xfrm rot="10800000">
            <a:off x="-112925" y="0"/>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MAIN_POINT_1_1_1">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5238250" y="1658400"/>
            <a:ext cx="2090700" cy="1345500"/>
          </a:xfrm>
          <a:prstGeom prst="rect">
            <a:avLst/>
          </a:prstGeom>
          <a:noFill/>
          <a:ln>
            <a:noFill/>
          </a:ln>
        </p:spPr>
        <p:txBody>
          <a:bodyPr spcFirstLastPara="1" wrap="square" lIns="91425" tIns="0" rIns="0" bIns="0" anchor="b" anchorCtr="0">
            <a:noAutofit/>
          </a:bodyPr>
          <a:lstStyle>
            <a:lvl1pPr lvl="0" rtl="0">
              <a:spcBef>
                <a:spcPts val="0"/>
              </a:spcBef>
              <a:spcAft>
                <a:spcPts val="0"/>
              </a:spcAft>
              <a:buSzPts val="2200"/>
              <a:buNone/>
              <a:defRPr sz="2400" i="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89" name="Google Shape;289;p23"/>
          <p:cNvSpPr txBox="1">
            <a:spLocks noGrp="1"/>
          </p:cNvSpPr>
          <p:nvPr>
            <p:ph type="subTitle" idx="1"/>
          </p:nvPr>
        </p:nvSpPr>
        <p:spPr>
          <a:xfrm>
            <a:off x="5238250" y="3480175"/>
            <a:ext cx="2498400" cy="888300"/>
          </a:xfrm>
          <a:prstGeom prst="rect">
            <a:avLst/>
          </a:prstGeom>
        </p:spPr>
        <p:txBody>
          <a:bodyPr spcFirstLastPara="1" wrap="square" lIns="91425" tIns="91425" rIns="0" bIns="91425" anchor="ctr"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solidFill>
                  <a:schemeClr val="dk2"/>
                </a:solidFill>
              </a:defRPr>
            </a:lvl2pPr>
            <a:lvl3pPr lvl="2" rtl="0">
              <a:lnSpc>
                <a:spcPct val="100000"/>
              </a:lnSpc>
              <a:spcBef>
                <a:spcPts val="1600"/>
              </a:spcBef>
              <a:spcAft>
                <a:spcPts val="0"/>
              </a:spcAft>
              <a:buNone/>
              <a:defRPr sz="1400">
                <a:solidFill>
                  <a:schemeClr val="dk2"/>
                </a:solidFill>
              </a:defRPr>
            </a:lvl3pPr>
            <a:lvl4pPr lvl="3" rtl="0">
              <a:lnSpc>
                <a:spcPct val="100000"/>
              </a:lnSpc>
              <a:spcBef>
                <a:spcPts val="1600"/>
              </a:spcBef>
              <a:spcAft>
                <a:spcPts val="0"/>
              </a:spcAft>
              <a:buNone/>
              <a:defRPr sz="1400">
                <a:solidFill>
                  <a:schemeClr val="dk2"/>
                </a:solidFill>
              </a:defRPr>
            </a:lvl4pPr>
            <a:lvl5pPr lvl="4" rtl="0">
              <a:lnSpc>
                <a:spcPct val="100000"/>
              </a:lnSpc>
              <a:spcBef>
                <a:spcPts val="1600"/>
              </a:spcBef>
              <a:spcAft>
                <a:spcPts val="0"/>
              </a:spcAft>
              <a:buNone/>
              <a:defRPr sz="1400">
                <a:solidFill>
                  <a:schemeClr val="dk2"/>
                </a:solidFill>
              </a:defRPr>
            </a:lvl5pPr>
            <a:lvl6pPr lvl="5" rtl="0">
              <a:lnSpc>
                <a:spcPct val="100000"/>
              </a:lnSpc>
              <a:spcBef>
                <a:spcPts val="1600"/>
              </a:spcBef>
              <a:spcAft>
                <a:spcPts val="0"/>
              </a:spcAft>
              <a:buNone/>
              <a:defRPr sz="1400">
                <a:solidFill>
                  <a:schemeClr val="dk2"/>
                </a:solidFill>
              </a:defRPr>
            </a:lvl6pPr>
            <a:lvl7pPr lvl="6" rtl="0">
              <a:lnSpc>
                <a:spcPct val="100000"/>
              </a:lnSpc>
              <a:spcBef>
                <a:spcPts val="1600"/>
              </a:spcBef>
              <a:spcAft>
                <a:spcPts val="0"/>
              </a:spcAft>
              <a:buNone/>
              <a:defRPr sz="1400">
                <a:solidFill>
                  <a:schemeClr val="dk2"/>
                </a:solidFill>
              </a:defRPr>
            </a:lvl7pPr>
            <a:lvl8pPr lvl="7" rtl="0">
              <a:lnSpc>
                <a:spcPct val="100000"/>
              </a:lnSpc>
              <a:spcBef>
                <a:spcPts val="1600"/>
              </a:spcBef>
              <a:spcAft>
                <a:spcPts val="0"/>
              </a:spcAft>
              <a:buNone/>
              <a:defRPr sz="1400">
                <a:solidFill>
                  <a:schemeClr val="dk2"/>
                </a:solidFill>
              </a:defRPr>
            </a:lvl8pPr>
            <a:lvl9pPr lvl="8" rtl="0">
              <a:lnSpc>
                <a:spcPct val="100000"/>
              </a:lnSpc>
              <a:spcBef>
                <a:spcPts val="1600"/>
              </a:spcBef>
              <a:spcAft>
                <a:spcPts val="1600"/>
              </a:spcAft>
              <a:buNone/>
              <a:defRPr sz="1400">
                <a:solidFill>
                  <a:schemeClr val="dk2"/>
                </a:solidFill>
              </a:defRPr>
            </a:lvl9pPr>
          </a:lstStyle>
          <a:p>
            <a:endParaRPr/>
          </a:p>
        </p:txBody>
      </p:sp>
      <p:sp>
        <p:nvSpPr>
          <p:cNvPr id="290" name="Google Shape;290;p23"/>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MAIN_POINT_1_1_2">
    <p:spTree>
      <p:nvGrpSpPr>
        <p:cNvPr id="1" name="Shape 291"/>
        <p:cNvGrpSpPr/>
        <p:nvPr/>
      </p:nvGrpSpPr>
      <p:grpSpPr>
        <a:xfrm>
          <a:off x="0" y="0"/>
          <a:ext cx="0" cy="0"/>
          <a:chOff x="0" y="0"/>
          <a:chExt cx="0" cy="0"/>
        </a:xfrm>
      </p:grpSpPr>
      <p:sp>
        <p:nvSpPr>
          <p:cNvPr id="292" name="Google Shape;292;p24"/>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93" name="Google Shape;293;p24"/>
          <p:cNvSpPr txBox="1">
            <a:spLocks noGrp="1"/>
          </p:cNvSpPr>
          <p:nvPr>
            <p:ph type="subTitle" idx="1"/>
          </p:nvPr>
        </p:nvSpPr>
        <p:spPr>
          <a:xfrm>
            <a:off x="1511850" y="3525933"/>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294" name="Google Shape;294;p24"/>
          <p:cNvSpPr/>
          <p:nvPr/>
        </p:nvSpPr>
        <p:spPr>
          <a:xfrm>
            <a:off x="-157950" y="4137400"/>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design 3">
  <p:cSld name="TITLE_ONLY_2_1_1">
    <p:spTree>
      <p:nvGrpSpPr>
        <p:cNvPr id="1" name="Shape 295"/>
        <p:cNvGrpSpPr/>
        <p:nvPr/>
      </p:nvGrpSpPr>
      <p:grpSpPr>
        <a:xfrm>
          <a:off x="0" y="0"/>
          <a:ext cx="0" cy="0"/>
          <a:chOff x="0" y="0"/>
          <a:chExt cx="0" cy="0"/>
        </a:xfrm>
      </p:grpSpPr>
      <p:sp>
        <p:nvSpPr>
          <p:cNvPr id="296" name="Google Shape;296;p2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97" name="Google Shape;297;p25"/>
          <p:cNvGrpSpPr/>
          <p:nvPr/>
        </p:nvGrpSpPr>
        <p:grpSpPr>
          <a:xfrm rot="5400000">
            <a:off x="8186507" y="4182606"/>
            <a:ext cx="627300" cy="1446850"/>
            <a:chOff x="6656382" y="-78921"/>
            <a:chExt cx="627300" cy="1446850"/>
          </a:xfrm>
        </p:grpSpPr>
        <p:sp>
          <p:nvSpPr>
            <p:cNvPr id="298" name="Google Shape;298;p2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5"/>
          <p:cNvSpPr/>
          <p:nvPr/>
        </p:nvSpPr>
        <p:spPr>
          <a:xfrm rot="10800000">
            <a:off x="7346604" y="587"/>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317"/>
        <p:cNvGrpSpPr/>
        <p:nvPr/>
      </p:nvGrpSpPr>
      <p:grpSpPr>
        <a:xfrm>
          <a:off x="0" y="0"/>
          <a:ext cx="0" cy="0"/>
          <a:chOff x="0" y="0"/>
          <a:chExt cx="0" cy="0"/>
        </a:xfrm>
      </p:grpSpPr>
      <p:sp>
        <p:nvSpPr>
          <p:cNvPr id="318" name="Google Shape;318;p26"/>
          <p:cNvSpPr/>
          <p:nvPr/>
        </p:nvSpPr>
        <p:spPr>
          <a:xfrm flipH="1">
            <a:off x="682650"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sp>
        <p:nvSpPr>
          <p:cNvPr id="319" name="Google Shape;319;p26"/>
          <p:cNvSpPr txBox="1">
            <a:spLocks noGrp="1"/>
          </p:cNvSpPr>
          <p:nvPr>
            <p:ph type="title"/>
          </p:nvPr>
        </p:nvSpPr>
        <p:spPr>
          <a:xfrm>
            <a:off x="2912675" y="822175"/>
            <a:ext cx="5511300" cy="138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7200" b="0"/>
            </a:lvl1pPr>
            <a:lvl2pPr lvl="1" algn="ctr" rtl="0">
              <a:spcBef>
                <a:spcPts val="0"/>
              </a:spcBef>
              <a:spcAft>
                <a:spcPts val="0"/>
              </a:spcAft>
              <a:buSzPts val="4200"/>
              <a:buNone/>
              <a:defRPr sz="4200" b="0"/>
            </a:lvl2pPr>
            <a:lvl3pPr lvl="2" algn="ctr" rtl="0">
              <a:spcBef>
                <a:spcPts val="0"/>
              </a:spcBef>
              <a:spcAft>
                <a:spcPts val="0"/>
              </a:spcAft>
              <a:buSzPts val="4200"/>
              <a:buNone/>
              <a:defRPr sz="4200" b="0"/>
            </a:lvl3pPr>
            <a:lvl4pPr lvl="3" algn="ctr" rtl="0">
              <a:spcBef>
                <a:spcPts val="0"/>
              </a:spcBef>
              <a:spcAft>
                <a:spcPts val="0"/>
              </a:spcAft>
              <a:buSzPts val="4200"/>
              <a:buNone/>
              <a:defRPr sz="4200" b="0"/>
            </a:lvl4pPr>
            <a:lvl5pPr lvl="4" algn="ctr" rtl="0">
              <a:spcBef>
                <a:spcPts val="0"/>
              </a:spcBef>
              <a:spcAft>
                <a:spcPts val="0"/>
              </a:spcAft>
              <a:buSzPts val="4200"/>
              <a:buNone/>
              <a:defRPr sz="4200" b="0"/>
            </a:lvl5pPr>
            <a:lvl6pPr lvl="5" algn="ctr" rtl="0">
              <a:spcBef>
                <a:spcPts val="0"/>
              </a:spcBef>
              <a:spcAft>
                <a:spcPts val="0"/>
              </a:spcAft>
              <a:buSzPts val="4200"/>
              <a:buNone/>
              <a:defRPr sz="4200" b="0"/>
            </a:lvl6pPr>
            <a:lvl7pPr lvl="6" algn="ctr" rtl="0">
              <a:spcBef>
                <a:spcPts val="0"/>
              </a:spcBef>
              <a:spcAft>
                <a:spcPts val="0"/>
              </a:spcAft>
              <a:buSzPts val="4200"/>
              <a:buNone/>
              <a:defRPr sz="4200" b="0"/>
            </a:lvl7pPr>
            <a:lvl8pPr lvl="7" algn="ctr" rtl="0">
              <a:spcBef>
                <a:spcPts val="0"/>
              </a:spcBef>
              <a:spcAft>
                <a:spcPts val="0"/>
              </a:spcAft>
              <a:buSzPts val="4200"/>
              <a:buNone/>
              <a:defRPr sz="4200" b="0"/>
            </a:lvl8pPr>
            <a:lvl9pPr lvl="8" algn="ctr" rtl="0">
              <a:spcBef>
                <a:spcPts val="0"/>
              </a:spcBef>
              <a:spcAft>
                <a:spcPts val="0"/>
              </a:spcAft>
              <a:buSzPts val="4200"/>
              <a:buNone/>
              <a:defRPr sz="4200" b="0"/>
            </a:lvl9pPr>
          </a:lstStyle>
          <a:p>
            <a:endParaRPr/>
          </a:p>
        </p:txBody>
      </p:sp>
      <p:sp>
        <p:nvSpPr>
          <p:cNvPr id="320" name="Google Shape;320;p26"/>
          <p:cNvSpPr txBox="1">
            <a:spLocks noGrp="1"/>
          </p:cNvSpPr>
          <p:nvPr>
            <p:ph type="subTitle" idx="1"/>
          </p:nvPr>
        </p:nvSpPr>
        <p:spPr>
          <a:xfrm>
            <a:off x="4101300" y="2647550"/>
            <a:ext cx="4322700" cy="16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1" name="Google Shape;321;p26"/>
          <p:cNvSpPr txBox="1"/>
          <p:nvPr/>
        </p:nvSpPr>
        <p:spPr>
          <a:xfrm>
            <a:off x="4928375" y="3971800"/>
            <a:ext cx="3495900" cy="537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000" b="1">
                <a:solidFill>
                  <a:srgbClr val="434343"/>
                </a:solidFill>
                <a:latin typeface="Roboto Condensed"/>
                <a:ea typeface="Roboto Condensed"/>
                <a:cs typeface="Roboto Condensed"/>
                <a:sym typeface="Roboto Condensed"/>
              </a:rPr>
              <a:t>CREDITS</a:t>
            </a:r>
            <a:r>
              <a:rPr lang="en" sz="1000">
                <a:solidFill>
                  <a:srgbClr val="434343"/>
                </a:solidFill>
                <a:latin typeface="Roboto Condensed Light"/>
                <a:ea typeface="Roboto Condensed Light"/>
                <a:cs typeface="Roboto Condensed Light"/>
                <a:sym typeface="Roboto Condensed Light"/>
              </a:rPr>
              <a:t>: This presentation template was created by </a:t>
            </a:r>
            <a:r>
              <a:rPr lang="en" sz="1000" b="1">
                <a:solidFill>
                  <a:srgbClr val="434343"/>
                </a:solidFill>
                <a:uFill>
                  <a:noFill/>
                </a:u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lang="en" sz="1000" b="1">
                <a:solidFill>
                  <a:srgbClr val="434343"/>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lang="en" sz="1000" b="1">
                <a:solidFill>
                  <a:srgbClr val="434343"/>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Freepik</a:t>
            </a:r>
            <a:endParaRPr b="1">
              <a:solidFill>
                <a:srgbClr val="434343"/>
              </a:solidFill>
              <a:latin typeface="Roboto Condensed"/>
              <a:ea typeface="Roboto Condensed"/>
              <a:cs typeface="Roboto Condensed"/>
              <a:sym typeface="Roboto Condensed"/>
            </a:endParaRPr>
          </a:p>
          <a:p>
            <a:pPr marL="0" lvl="0" indent="0" algn="r" rtl="0">
              <a:spcBef>
                <a:spcPts val="0"/>
              </a:spcBef>
              <a:spcAft>
                <a:spcPts val="0"/>
              </a:spcAft>
              <a:buNone/>
            </a:pPr>
            <a:endParaRPr>
              <a:solidFill>
                <a:srgbClr val="434343"/>
              </a:solidFill>
              <a:latin typeface="Roboto Condensed Light"/>
              <a:ea typeface="Roboto Condensed Light"/>
              <a:cs typeface="Roboto Condensed Light"/>
              <a:sym typeface="Roboto Condensed Light"/>
            </a:endParaRPr>
          </a:p>
          <a:p>
            <a:pPr marL="0" lvl="0" indent="0" algn="r" rtl="0">
              <a:lnSpc>
                <a:spcPct val="115000"/>
              </a:lnSpc>
              <a:spcBef>
                <a:spcPts val="300"/>
              </a:spcBef>
              <a:spcAft>
                <a:spcPts val="0"/>
              </a:spcAft>
              <a:buNone/>
            </a:pPr>
            <a:endParaRPr sz="1000">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nada.kth.se/-Zadeh/"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docs.google.com/document/d/1FqmNBOysdgfzfkp8werrfFeO76lQSyAP0hMVwGLIpdU/ed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25"/>
        <p:cNvGrpSpPr/>
        <p:nvPr/>
      </p:nvGrpSpPr>
      <p:grpSpPr>
        <a:xfrm>
          <a:off x="0" y="0"/>
          <a:ext cx="0" cy="0"/>
          <a:chOff x="0" y="0"/>
          <a:chExt cx="0" cy="0"/>
        </a:xfrm>
      </p:grpSpPr>
      <p:sp>
        <p:nvSpPr>
          <p:cNvPr id="326" name="Google Shape;326;p27"/>
          <p:cNvSpPr txBox="1">
            <a:spLocks noGrp="1"/>
          </p:cNvSpPr>
          <p:nvPr>
            <p:ph type="ctrTitle"/>
          </p:nvPr>
        </p:nvSpPr>
        <p:spPr>
          <a:xfrm>
            <a:off x="1636075" y="1625400"/>
            <a:ext cx="5779800" cy="117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BULANIK MANTIK &amp; KALİTE KONTROL UYGULAMALARI</a:t>
            </a:r>
            <a:endParaRPr>
              <a:latin typeface="Bahiana"/>
              <a:ea typeface="Bahiana"/>
              <a:cs typeface="Bahiana"/>
              <a:sym typeface="Bahiana"/>
            </a:endParaRPr>
          </a:p>
        </p:txBody>
      </p:sp>
      <p:sp>
        <p:nvSpPr>
          <p:cNvPr id="327" name="Google Shape;327;p27"/>
          <p:cNvSpPr txBox="1">
            <a:spLocks noGrp="1"/>
          </p:cNvSpPr>
          <p:nvPr>
            <p:ph type="subTitle" idx="1"/>
          </p:nvPr>
        </p:nvSpPr>
        <p:spPr>
          <a:xfrm>
            <a:off x="737850" y="2671650"/>
            <a:ext cx="78276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Begüm Zafer, Diyar Gel, H.Mert Karasakal, A. Faruk Uzunkaya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6"/>
          <p:cNvPicPr preferRelativeResize="0"/>
          <p:nvPr/>
        </p:nvPicPr>
        <p:blipFill>
          <a:blip r:embed="rId3">
            <a:alphaModFix/>
          </a:blip>
          <a:stretch>
            <a:fillRect/>
          </a:stretch>
        </p:blipFill>
        <p:spPr>
          <a:xfrm>
            <a:off x="450600" y="804725"/>
            <a:ext cx="8050301" cy="4231850"/>
          </a:xfrm>
          <a:prstGeom prst="rect">
            <a:avLst/>
          </a:prstGeom>
          <a:noFill/>
          <a:ln>
            <a:noFill/>
          </a:ln>
        </p:spPr>
      </p:pic>
      <p:sp>
        <p:nvSpPr>
          <p:cNvPr id="450" name="Google Shape;450;p36"/>
          <p:cNvSpPr txBox="1"/>
          <p:nvPr/>
        </p:nvSpPr>
        <p:spPr>
          <a:xfrm>
            <a:off x="3766450" y="334325"/>
            <a:ext cx="1869000" cy="4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t>Bulanık Sistem</a:t>
            </a:r>
            <a:endParaRPr sz="1600" b="1"/>
          </a:p>
          <a:p>
            <a:pPr marL="0" lvl="0" indent="0" algn="l" rtl="0">
              <a:spcBef>
                <a:spcPts val="0"/>
              </a:spcBef>
              <a:spcAft>
                <a:spcPts val="0"/>
              </a:spcAft>
              <a:buNone/>
            </a:pPr>
            <a:endParaRPr sz="1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p:nvPr/>
        </p:nvSpPr>
        <p:spPr>
          <a:xfrm>
            <a:off x="749100" y="406325"/>
            <a:ext cx="7645800" cy="1015800"/>
          </a:xfrm>
          <a:prstGeom prst="rect">
            <a:avLst/>
          </a:prstGeom>
          <a:solidFill>
            <a:srgbClr val="D5A6B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Proje bir kalite kontrol firmasının ürettiği mikroçip ürünlerini değerlendirmesini simülasyon ile aktarmaktadır. Mikroçiplerin testleri geçmesi için iki kriter vardır bunlar sıcaklığa dayanıklık ve fiziksel hasara karşı sağlamlıktır.Bu bilgiler ışığında, mikroçip onay sistemini bulanık mantıkla kontrol edebilecek tasarımı gerçekleştirdik.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56" name="Google Shape;456;p37"/>
          <p:cNvSpPr txBox="1"/>
          <p:nvPr/>
        </p:nvSpPr>
        <p:spPr>
          <a:xfrm>
            <a:off x="749100" y="1700200"/>
            <a:ext cx="7645800" cy="5241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Sıcağa dayanıklılık, fiziksel hasarlara karşı sağlamlık ve Kalite ölçeği değişkenlerinin her biri için [0, 100] aralık tanımladık.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57" name="Google Shape;457;p37"/>
          <p:cNvSpPr txBox="1"/>
          <p:nvPr/>
        </p:nvSpPr>
        <p:spPr>
          <a:xfrm>
            <a:off x="749100" y="2662738"/>
            <a:ext cx="7645800" cy="588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İşlem yapabilmek için, önceden belirlediğimiz yöntemdeki Kaliteyi belirleyen iki unsur ve bir çıktıyı kullanarak üyelik fonksiyonlarını oluşturduk. Bu fonksiyonlara ait grafiği çıkarttık.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458" name="Google Shape;458;p37"/>
          <p:cNvSpPr txBox="1"/>
          <p:nvPr/>
        </p:nvSpPr>
        <p:spPr>
          <a:xfrm>
            <a:off x="749100" y="3571575"/>
            <a:ext cx="7645800" cy="11442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Sistemimiz için gerekli kurallarımızı oluşturduk. NumPy kütüphanesine ait ‘fmax’ ve ‘fmin’ metotları, her bir elemanı, eş sıralı diğer elemanla karşılaştırıp  listelerin minimum ve maksimum elemanlarını bulan metotlardır. Burada amacımız,( bulanık mantık kullanım perspektifiyle) ; fmax metodunu veya bağlacı yerine, fmin metodunu da ve bağlacı yerine kullanarak kuralların tanıtımını gerçekleştirmek.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8"/>
          <p:cNvSpPr/>
          <p:nvPr/>
        </p:nvSpPr>
        <p:spPr>
          <a:xfrm>
            <a:off x="-10700" y="0"/>
            <a:ext cx="9144000" cy="510072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4" name="Google Shape;464;p38"/>
          <p:cNvPicPr preferRelativeResize="0"/>
          <p:nvPr/>
        </p:nvPicPr>
        <p:blipFill>
          <a:blip r:embed="rId3">
            <a:alphaModFix/>
          </a:blip>
          <a:stretch>
            <a:fillRect/>
          </a:stretch>
        </p:blipFill>
        <p:spPr>
          <a:xfrm>
            <a:off x="4608825" y="-21400"/>
            <a:ext cx="4127651" cy="5143500"/>
          </a:xfrm>
          <a:prstGeom prst="rect">
            <a:avLst/>
          </a:prstGeom>
          <a:noFill/>
          <a:ln>
            <a:noFill/>
          </a:ln>
        </p:spPr>
      </p:pic>
      <p:sp>
        <p:nvSpPr>
          <p:cNvPr id="465" name="Google Shape;465;p38"/>
          <p:cNvSpPr txBox="1"/>
          <p:nvPr/>
        </p:nvSpPr>
        <p:spPr>
          <a:xfrm>
            <a:off x="417025" y="1454300"/>
            <a:ext cx="3978000" cy="21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Oluşturduğumuz üyelik fonksiyonları grafiği yanda yer almaktadır.</a:t>
            </a:r>
            <a:endParaRPr/>
          </a:p>
          <a:p>
            <a:pPr marL="0" lvl="0" indent="0" algn="l" rtl="0">
              <a:spcBef>
                <a:spcPts val="0"/>
              </a:spcBef>
              <a:spcAft>
                <a:spcPts val="0"/>
              </a:spcAft>
              <a:buNone/>
            </a:pPr>
            <a:endParaRPr/>
          </a:p>
          <a:p>
            <a:pPr marL="0" lvl="0" indent="0" algn="l" rtl="0">
              <a:spcBef>
                <a:spcPts val="0"/>
              </a:spcBef>
              <a:spcAft>
                <a:spcPts val="0"/>
              </a:spcAft>
              <a:buNone/>
            </a:pPr>
            <a:r>
              <a:rPr lang="en"/>
              <a:t>Sıcağa dayanıklık ve Fiziksel hasara karşı sağlamlık testlerinde üçer ayrı kriter vardır. </a:t>
            </a:r>
            <a:endParaRPr/>
          </a:p>
          <a:p>
            <a:pPr marL="0" lvl="0" indent="0" algn="l" rtl="0">
              <a:spcBef>
                <a:spcPts val="0"/>
              </a:spcBef>
              <a:spcAft>
                <a:spcPts val="0"/>
              </a:spcAft>
              <a:buNone/>
            </a:pPr>
            <a:endParaRPr/>
          </a:p>
          <a:p>
            <a:pPr marL="0" lvl="0" indent="0" algn="l" rtl="0">
              <a:spcBef>
                <a:spcPts val="0"/>
              </a:spcBef>
              <a:spcAft>
                <a:spcPts val="0"/>
              </a:spcAft>
              <a:buNone/>
            </a:pPr>
            <a:r>
              <a:rPr lang="en"/>
              <a:t>Ürün kalitesi testi içinse 5 ayrı durum söz konusudur.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9"/>
          <p:cNvSpPr txBox="1"/>
          <p:nvPr/>
        </p:nvSpPr>
        <p:spPr>
          <a:xfrm>
            <a:off x="706325" y="299400"/>
            <a:ext cx="7645800" cy="1114500"/>
          </a:xfrm>
          <a:prstGeom prst="rect">
            <a:avLst/>
          </a:prstGeom>
          <a:solidFill>
            <a:srgbClr val="B6D7A8"/>
          </a:solidFill>
          <a:ln w="9525" cap="flat" cmpd="sng">
            <a:solidFill>
              <a:srgbClr val="0C343D"/>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Belirlediğimiz girişlere göre uyguladığımız kuralları sistemimizde aynı çıkışı veren bulanık kümelerin fmax fonksiyonunu kullanarak birleşim kümesini hesapladık.(MAX operatörü bulanık kümelerde birleşimi ifade eder.) Girişlerin çıkış kümeleri üzerinde kestiği bölgeleri, görselleştirdik.</a:t>
            </a:r>
            <a:endParaRPr/>
          </a:p>
        </p:txBody>
      </p:sp>
      <p:pic>
        <p:nvPicPr>
          <p:cNvPr id="471" name="Google Shape;471;p39"/>
          <p:cNvPicPr preferRelativeResize="0"/>
          <p:nvPr/>
        </p:nvPicPr>
        <p:blipFill>
          <a:blip r:embed="rId3">
            <a:alphaModFix/>
          </a:blip>
          <a:stretch>
            <a:fillRect/>
          </a:stretch>
        </p:blipFill>
        <p:spPr>
          <a:xfrm>
            <a:off x="802000" y="1456900"/>
            <a:ext cx="7442575" cy="345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p:nvPr/>
        </p:nvSpPr>
        <p:spPr>
          <a:xfrm>
            <a:off x="331525" y="363575"/>
            <a:ext cx="3111900" cy="1464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Bu aşamada sonuç grafiğine baktığımızda elimizde  çıkış kümeleri üzerinde gösterilen birden fazla alan mevcut. Sonuç grafiğindeki bu alanları birleştirdik ve tek bir çıkış kümemiz oldu .Bu aşamada yine  Fmax fonksiyonu kullandık.</a:t>
            </a:r>
            <a:endParaRPr/>
          </a:p>
        </p:txBody>
      </p:sp>
      <p:sp>
        <p:nvSpPr>
          <p:cNvPr id="477" name="Google Shape;477;p40"/>
          <p:cNvSpPr txBox="1"/>
          <p:nvPr/>
        </p:nvSpPr>
        <p:spPr>
          <a:xfrm>
            <a:off x="3443425" y="919650"/>
            <a:ext cx="4715700" cy="177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Çıkış kümemizin son hali üzerinden durulaştırma işlemi gerçekleştirdik.Bunun için ‘defuzz’ metodunu kullandık. defuzz bir durulaştırma fonksiyonudur. Birinci parametre çıkış değişkeninin tanım aralığını, ikinci parametre giriş değerleriyle elde edilen alanı, üçüncü parametre ise durulaştırma yöntemini belirtir. Biz ağırlık merkezi yöntemi (‘centroid’) kullandık.</a:t>
            </a:r>
            <a:endParaRPr/>
          </a:p>
        </p:txBody>
      </p:sp>
      <p:sp>
        <p:nvSpPr>
          <p:cNvPr id="478" name="Google Shape;478;p40"/>
          <p:cNvSpPr txBox="1"/>
          <p:nvPr/>
        </p:nvSpPr>
        <p:spPr>
          <a:xfrm>
            <a:off x="3753525" y="3610350"/>
            <a:ext cx="4715700" cy="1180200"/>
          </a:xfrm>
          <a:prstGeom prst="rect">
            <a:avLst/>
          </a:prstGeom>
          <a:solidFill>
            <a:srgbClr val="D0E0E3"/>
          </a:solidFill>
          <a:ln w="9525" cap="flat" cmpd="sng">
            <a:solidFill>
              <a:srgbClr val="000000"/>
            </a:solidFill>
            <a:prstDash val="solid"/>
            <a:round/>
            <a:headEnd type="none" w="sm" len="sm"/>
            <a:tailEnd type="none" w="sm" len="sm"/>
          </a:ln>
          <a:effectLst>
            <a:outerShdw blurRad="57150" dist="19050" dir="5400000" algn="bl" rotWithShape="0">
              <a:srgbClr val="3C78D8">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Bulanık sistemden son çıkan durulaşmış değeri ile  hesaplanan ağırlık merkezinin tam olarak hangi üyelik derecesine denk geldiğini hesapladık.</a:t>
            </a:r>
            <a:endParaRPr/>
          </a:p>
          <a:p>
            <a:pPr marL="0" lvl="0" indent="0" algn="l" rtl="0">
              <a:spcBef>
                <a:spcPts val="0"/>
              </a:spcBef>
              <a:spcAft>
                <a:spcPts val="0"/>
              </a:spcAft>
              <a:buClr>
                <a:schemeClr val="dk1"/>
              </a:buClr>
              <a:buSzPts val="1100"/>
              <a:buFont typeface="Arial"/>
              <a:buNone/>
            </a:pPr>
            <a:r>
              <a:rPr lang="en"/>
              <a:t>Böylelikle elimizde ağırlık merkeziyle durulaştırma grafiği için son değer var.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79" name="Google Shape;479;p40"/>
          <p:cNvSpPr txBox="1"/>
          <p:nvPr/>
        </p:nvSpPr>
        <p:spPr>
          <a:xfrm rot="-1501042">
            <a:off x="6833083" y="2158069"/>
            <a:ext cx="2170762" cy="395658"/>
          </a:xfrm>
          <a:prstGeom prst="rect">
            <a:avLst/>
          </a:prstGeom>
          <a:solidFill>
            <a:srgbClr val="00C3B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DURULAŞMIŞ DEĞER</a:t>
            </a:r>
            <a:endParaRPr/>
          </a:p>
        </p:txBody>
      </p:sp>
      <p:grpSp>
        <p:nvGrpSpPr>
          <p:cNvPr id="480" name="Google Shape;480;p40"/>
          <p:cNvGrpSpPr/>
          <p:nvPr/>
        </p:nvGrpSpPr>
        <p:grpSpPr>
          <a:xfrm>
            <a:off x="299807" y="2544972"/>
            <a:ext cx="3175323" cy="2245580"/>
            <a:chOff x="238125" y="1038125"/>
            <a:chExt cx="7146800" cy="3633625"/>
          </a:xfrm>
        </p:grpSpPr>
        <p:sp>
          <p:nvSpPr>
            <p:cNvPr id="481" name="Google Shape;481;p40"/>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0"/>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0"/>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0"/>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0"/>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0"/>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0"/>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0"/>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0"/>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0"/>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0"/>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0"/>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0"/>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0"/>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0"/>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0"/>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0"/>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0"/>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0"/>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0"/>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0"/>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0"/>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0"/>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0"/>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0"/>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0"/>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0"/>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0"/>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0"/>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0"/>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0"/>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0"/>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0"/>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0"/>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0"/>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0"/>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0"/>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0"/>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0"/>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0"/>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0"/>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0"/>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0"/>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0"/>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0"/>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0"/>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0"/>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0"/>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0"/>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0"/>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0"/>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0"/>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0"/>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0"/>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0"/>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0"/>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0"/>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0"/>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0"/>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0"/>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0"/>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0"/>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0"/>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0"/>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0"/>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0"/>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0"/>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0"/>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0"/>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0"/>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0"/>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0"/>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0"/>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0"/>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0"/>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0"/>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0"/>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0"/>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0"/>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0"/>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0"/>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0"/>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0"/>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0"/>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0"/>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0"/>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0"/>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0"/>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0"/>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0"/>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0"/>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0"/>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0"/>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0"/>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0"/>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0"/>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0"/>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0"/>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0"/>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0"/>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0"/>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0"/>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0"/>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0"/>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0"/>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0"/>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0"/>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0"/>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0"/>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40"/>
          <p:cNvGrpSpPr/>
          <p:nvPr/>
        </p:nvGrpSpPr>
        <p:grpSpPr>
          <a:xfrm rot="5400000">
            <a:off x="5625605" y="2909789"/>
            <a:ext cx="801202" cy="485527"/>
            <a:chOff x="4943575" y="2516350"/>
            <a:chExt cx="98675" cy="81700"/>
          </a:xfrm>
        </p:grpSpPr>
        <p:sp>
          <p:nvSpPr>
            <p:cNvPr id="2054" name="Google Shape;2054;p40"/>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0"/>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0"/>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0"/>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0"/>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0"/>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0"/>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0"/>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0"/>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0"/>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0"/>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0"/>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0"/>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0"/>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0"/>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0"/>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0"/>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0"/>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0"/>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0"/>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0"/>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0"/>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0"/>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6" name="Google Shape;2136;p41"/>
          <p:cNvSpPr txBox="1">
            <a:spLocks noGrp="1"/>
          </p:cNvSpPr>
          <p:nvPr>
            <p:ph type="title" idx="4294967295"/>
          </p:nvPr>
        </p:nvSpPr>
        <p:spPr>
          <a:xfrm>
            <a:off x="4420650" y="1442375"/>
            <a:ext cx="4362000" cy="12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85200C"/>
                </a:solidFill>
              </a:rPr>
              <a:t>ÇALIŞMA ANALİZİ</a:t>
            </a:r>
            <a:endParaRPr sz="3500" b="1">
              <a:solidFill>
                <a:srgbClr val="85200C"/>
              </a:solidFill>
            </a:endParaRPr>
          </a:p>
        </p:txBody>
      </p:sp>
      <p:sp>
        <p:nvSpPr>
          <p:cNvPr id="2137" name="Google Shape;2137;p41"/>
          <p:cNvSpPr txBox="1">
            <a:spLocks noGrp="1"/>
          </p:cNvSpPr>
          <p:nvPr>
            <p:ph type="title" idx="4294967295"/>
          </p:nvPr>
        </p:nvSpPr>
        <p:spPr>
          <a:xfrm>
            <a:off x="7388125" y="418600"/>
            <a:ext cx="2100300" cy="97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800">
                <a:solidFill>
                  <a:srgbClr val="85200C"/>
                </a:solidFill>
              </a:rPr>
              <a:t>04</a:t>
            </a:r>
            <a:endParaRPr sz="5800">
              <a:solidFill>
                <a:srgbClr val="85200C"/>
              </a:solidFill>
            </a:endParaRPr>
          </a:p>
        </p:txBody>
      </p:sp>
      <p:sp>
        <p:nvSpPr>
          <p:cNvPr id="2138" name="Google Shape;2138;p41"/>
          <p:cNvSpPr/>
          <p:nvPr/>
        </p:nvSpPr>
        <p:spPr>
          <a:xfrm rot="-1299023">
            <a:off x="1367524" y="2381988"/>
            <a:ext cx="828930" cy="1437802"/>
          </a:xfrm>
          <a:custGeom>
            <a:avLst/>
            <a:gdLst/>
            <a:ahLst/>
            <a:cxnLst/>
            <a:rect l="l" t="t" r="r" b="b"/>
            <a:pathLst>
              <a:path w="19289" h="34743" extrusionOk="0">
                <a:moveTo>
                  <a:pt x="1251" y="0"/>
                </a:moveTo>
                <a:lnTo>
                  <a:pt x="0" y="6763"/>
                </a:lnTo>
                <a:lnTo>
                  <a:pt x="6418" y="9299"/>
                </a:lnTo>
                <a:lnTo>
                  <a:pt x="6430" y="9299"/>
                </a:lnTo>
                <a:cubicBezTo>
                  <a:pt x="6418" y="10751"/>
                  <a:pt x="6489" y="12228"/>
                  <a:pt x="6716" y="13704"/>
                </a:cubicBezTo>
                <a:lnTo>
                  <a:pt x="6549" y="13752"/>
                </a:lnTo>
                <a:lnTo>
                  <a:pt x="655" y="16919"/>
                </a:lnTo>
                <a:lnTo>
                  <a:pt x="2810" y="23443"/>
                </a:lnTo>
                <a:lnTo>
                  <a:pt x="9656" y="22574"/>
                </a:lnTo>
                <a:lnTo>
                  <a:pt x="9692" y="22562"/>
                </a:lnTo>
                <a:cubicBezTo>
                  <a:pt x="10395" y="23872"/>
                  <a:pt x="11168" y="25122"/>
                  <a:pt x="12050" y="26277"/>
                </a:cubicBezTo>
                <a:lnTo>
                  <a:pt x="11919" y="26432"/>
                </a:lnTo>
                <a:lnTo>
                  <a:pt x="8263" y="32028"/>
                </a:lnTo>
                <a:lnTo>
                  <a:pt x="11168" y="34742"/>
                </a:lnTo>
                <a:lnTo>
                  <a:pt x="19289" y="27051"/>
                </a:lnTo>
                <a:cubicBezTo>
                  <a:pt x="15764" y="24110"/>
                  <a:pt x="13085" y="20074"/>
                  <a:pt x="11835" y="15276"/>
                </a:cubicBezTo>
                <a:cubicBezTo>
                  <a:pt x="10823" y="11359"/>
                  <a:pt x="10895" y="7418"/>
                  <a:pt x="11859" y="3762"/>
                </a:cubicBezTo>
                <a:lnTo>
                  <a:pt x="2846" y="12"/>
                </a:lnTo>
                <a:lnTo>
                  <a:pt x="1251"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1"/>
          <p:cNvSpPr/>
          <p:nvPr/>
        </p:nvSpPr>
        <p:spPr>
          <a:xfrm rot="-1299023">
            <a:off x="2256713" y="843897"/>
            <a:ext cx="1333404" cy="1054504"/>
          </a:xfrm>
          <a:custGeom>
            <a:avLst/>
            <a:gdLst/>
            <a:ahLst/>
            <a:cxnLst/>
            <a:rect l="l" t="t" r="r" b="b"/>
            <a:pathLst>
              <a:path w="31028" h="25481" extrusionOk="0">
                <a:moveTo>
                  <a:pt x="4096" y="1"/>
                </a:moveTo>
                <a:lnTo>
                  <a:pt x="1131" y="6192"/>
                </a:lnTo>
                <a:cubicBezTo>
                  <a:pt x="715" y="6156"/>
                  <a:pt x="441" y="6120"/>
                  <a:pt x="0" y="6085"/>
                </a:cubicBezTo>
                <a:lnTo>
                  <a:pt x="0" y="10800"/>
                </a:lnTo>
                <a:cubicBezTo>
                  <a:pt x="8930" y="11169"/>
                  <a:pt x="17074" y="16848"/>
                  <a:pt x="20360" y="25480"/>
                </a:cubicBezTo>
                <a:lnTo>
                  <a:pt x="31028" y="22503"/>
                </a:lnTo>
                <a:lnTo>
                  <a:pt x="30159" y="19872"/>
                </a:lnTo>
                <a:lnTo>
                  <a:pt x="23337" y="20729"/>
                </a:lnTo>
                <a:cubicBezTo>
                  <a:pt x="22634" y="19408"/>
                  <a:pt x="21848" y="18146"/>
                  <a:pt x="20967" y="16979"/>
                </a:cubicBezTo>
                <a:lnTo>
                  <a:pt x="21051" y="16884"/>
                </a:lnTo>
                <a:lnTo>
                  <a:pt x="24706" y="11288"/>
                </a:lnTo>
                <a:lnTo>
                  <a:pt x="19669" y="6597"/>
                </a:lnTo>
                <a:lnTo>
                  <a:pt x="14121" y="10621"/>
                </a:lnTo>
                <a:cubicBezTo>
                  <a:pt x="12871" y="9811"/>
                  <a:pt x="11585" y="9085"/>
                  <a:pt x="10216" y="8478"/>
                </a:cubicBezTo>
                <a:lnTo>
                  <a:pt x="10252" y="8359"/>
                </a:lnTo>
                <a:lnTo>
                  <a:pt x="10764" y="1691"/>
                </a:lnTo>
                <a:lnTo>
                  <a:pt x="4096"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1"/>
          <p:cNvSpPr/>
          <p:nvPr/>
        </p:nvSpPr>
        <p:spPr>
          <a:xfrm rot="-1299023">
            <a:off x="1161400" y="1329909"/>
            <a:ext cx="1109337" cy="1066299"/>
          </a:xfrm>
          <a:custGeom>
            <a:avLst/>
            <a:gdLst/>
            <a:ahLst/>
            <a:cxnLst/>
            <a:rect l="l" t="t" r="r" b="b"/>
            <a:pathLst>
              <a:path w="25814" h="25766" extrusionOk="0">
                <a:moveTo>
                  <a:pt x="21706" y="1"/>
                </a:moveTo>
                <a:lnTo>
                  <a:pt x="15050" y="1727"/>
                </a:lnTo>
                <a:lnTo>
                  <a:pt x="15431" y="8478"/>
                </a:lnTo>
                <a:cubicBezTo>
                  <a:pt x="13633" y="9287"/>
                  <a:pt x="11943" y="10228"/>
                  <a:pt x="10407" y="11359"/>
                </a:cubicBezTo>
                <a:lnTo>
                  <a:pt x="10312" y="11264"/>
                </a:lnTo>
                <a:lnTo>
                  <a:pt x="4763" y="7513"/>
                </a:lnTo>
                <a:lnTo>
                  <a:pt x="1" y="12454"/>
                </a:lnTo>
                <a:lnTo>
                  <a:pt x="3942" y="18027"/>
                </a:lnTo>
                <a:cubicBezTo>
                  <a:pt x="2692" y="19872"/>
                  <a:pt x="1656" y="21825"/>
                  <a:pt x="882" y="23908"/>
                </a:cubicBezTo>
                <a:lnTo>
                  <a:pt x="5228" y="25766"/>
                </a:lnTo>
                <a:cubicBezTo>
                  <a:pt x="7680" y="18872"/>
                  <a:pt x="13407" y="13347"/>
                  <a:pt x="21027" y="11371"/>
                </a:cubicBezTo>
                <a:cubicBezTo>
                  <a:pt x="22623" y="10954"/>
                  <a:pt x="24170" y="10728"/>
                  <a:pt x="25813" y="10657"/>
                </a:cubicBezTo>
                <a:lnTo>
                  <a:pt x="25813" y="5918"/>
                </a:lnTo>
                <a:cubicBezTo>
                  <a:pt x="25361" y="5954"/>
                  <a:pt x="24920" y="6001"/>
                  <a:pt x="24373" y="6073"/>
                </a:cubicBezTo>
                <a:lnTo>
                  <a:pt x="24337" y="5954"/>
                </a:lnTo>
                <a:lnTo>
                  <a:pt x="21706"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1"/>
          <p:cNvSpPr/>
          <p:nvPr/>
        </p:nvSpPr>
        <p:spPr>
          <a:xfrm rot="-1299023">
            <a:off x="2158412" y="3149259"/>
            <a:ext cx="1559062" cy="623325"/>
          </a:xfrm>
          <a:custGeom>
            <a:avLst/>
            <a:gdLst/>
            <a:ahLst/>
            <a:cxnLst/>
            <a:rect l="l" t="t" r="r" b="b"/>
            <a:pathLst>
              <a:path w="36279" h="15062" extrusionOk="0">
                <a:moveTo>
                  <a:pt x="8251" y="1"/>
                </a:moveTo>
                <a:lnTo>
                  <a:pt x="0" y="7811"/>
                </a:lnTo>
                <a:lnTo>
                  <a:pt x="703" y="8454"/>
                </a:lnTo>
                <a:lnTo>
                  <a:pt x="6287" y="4418"/>
                </a:lnTo>
                <a:lnTo>
                  <a:pt x="6334" y="4358"/>
                </a:lnTo>
                <a:cubicBezTo>
                  <a:pt x="7561" y="5156"/>
                  <a:pt x="8847" y="5858"/>
                  <a:pt x="10180" y="6454"/>
                </a:cubicBezTo>
                <a:lnTo>
                  <a:pt x="10121" y="6704"/>
                </a:lnTo>
                <a:lnTo>
                  <a:pt x="9609" y="13371"/>
                </a:lnTo>
                <a:lnTo>
                  <a:pt x="16276" y="15062"/>
                </a:lnTo>
                <a:lnTo>
                  <a:pt x="19229" y="8823"/>
                </a:lnTo>
                <a:lnTo>
                  <a:pt x="19717" y="8621"/>
                </a:lnTo>
                <a:cubicBezTo>
                  <a:pt x="20375" y="8670"/>
                  <a:pt x="20981" y="8711"/>
                  <a:pt x="21657" y="8711"/>
                </a:cubicBezTo>
                <a:cubicBezTo>
                  <a:pt x="22461" y="8711"/>
                  <a:pt x="23365" y="8652"/>
                  <a:pt x="24575" y="8478"/>
                </a:cubicBezTo>
                <a:lnTo>
                  <a:pt x="24634" y="8740"/>
                </a:lnTo>
                <a:lnTo>
                  <a:pt x="26242" y="14252"/>
                </a:lnTo>
                <a:lnTo>
                  <a:pt x="32897" y="12526"/>
                </a:lnTo>
                <a:lnTo>
                  <a:pt x="32588" y="6049"/>
                </a:lnTo>
                <a:lnTo>
                  <a:pt x="32611" y="6180"/>
                </a:lnTo>
                <a:cubicBezTo>
                  <a:pt x="33897" y="5608"/>
                  <a:pt x="35124" y="5001"/>
                  <a:pt x="36279" y="4287"/>
                </a:cubicBezTo>
                <a:lnTo>
                  <a:pt x="33766" y="477"/>
                </a:lnTo>
                <a:cubicBezTo>
                  <a:pt x="31754" y="1763"/>
                  <a:pt x="29528" y="2775"/>
                  <a:pt x="27087" y="3406"/>
                </a:cubicBezTo>
                <a:cubicBezTo>
                  <a:pt x="25164" y="3905"/>
                  <a:pt x="23235" y="4144"/>
                  <a:pt x="21338" y="4144"/>
                </a:cubicBezTo>
                <a:cubicBezTo>
                  <a:pt x="16586" y="4144"/>
                  <a:pt x="12029" y="2647"/>
                  <a:pt x="8251" y="1"/>
                </a:cubicBezTo>
                <a:close/>
              </a:path>
            </a:pathLst>
          </a:custGeom>
          <a:solidFill>
            <a:srgbClr val="D86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rot="-1299023">
            <a:off x="3291597" y="1625632"/>
            <a:ext cx="858109" cy="1463957"/>
          </a:xfrm>
          <a:custGeom>
            <a:avLst/>
            <a:gdLst/>
            <a:ahLst/>
            <a:cxnLst/>
            <a:rect l="l" t="t" r="r" b="b"/>
            <a:pathLst>
              <a:path w="19968" h="35375" extrusionOk="0">
                <a:moveTo>
                  <a:pt x="18634" y="1"/>
                </a:moveTo>
                <a:lnTo>
                  <a:pt x="7954" y="2977"/>
                </a:lnTo>
                <a:cubicBezTo>
                  <a:pt x="8014" y="3168"/>
                  <a:pt x="8073" y="3347"/>
                  <a:pt x="8121" y="3537"/>
                </a:cubicBezTo>
                <a:cubicBezTo>
                  <a:pt x="10478" y="12657"/>
                  <a:pt x="6990" y="21908"/>
                  <a:pt x="1" y="27338"/>
                </a:cubicBezTo>
                <a:lnTo>
                  <a:pt x="3132" y="32076"/>
                </a:lnTo>
                <a:lnTo>
                  <a:pt x="7990" y="35374"/>
                </a:lnTo>
                <a:lnTo>
                  <a:pt x="12764" y="30433"/>
                </a:lnTo>
                <a:lnTo>
                  <a:pt x="8812" y="24790"/>
                </a:lnTo>
                <a:lnTo>
                  <a:pt x="8764" y="24754"/>
                </a:lnTo>
                <a:cubicBezTo>
                  <a:pt x="10014" y="22920"/>
                  <a:pt x="11038" y="20944"/>
                  <a:pt x="11812" y="18860"/>
                </a:cubicBezTo>
                <a:lnTo>
                  <a:pt x="12026" y="18896"/>
                </a:lnTo>
                <a:lnTo>
                  <a:pt x="18718" y="18968"/>
                </a:lnTo>
                <a:lnTo>
                  <a:pt x="19968" y="12205"/>
                </a:lnTo>
                <a:lnTo>
                  <a:pt x="13550" y="9669"/>
                </a:lnTo>
                <a:lnTo>
                  <a:pt x="13526" y="9669"/>
                </a:lnTo>
                <a:cubicBezTo>
                  <a:pt x="13550" y="8216"/>
                  <a:pt x="13479" y="6740"/>
                  <a:pt x="13253" y="5263"/>
                </a:cubicBezTo>
                <a:lnTo>
                  <a:pt x="13419" y="5204"/>
                </a:lnTo>
                <a:lnTo>
                  <a:pt x="19313" y="2061"/>
                </a:lnTo>
                <a:lnTo>
                  <a:pt x="18634"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rot="-1299023">
            <a:off x="718974" y="1676718"/>
            <a:ext cx="609933" cy="402086"/>
          </a:xfrm>
          <a:custGeom>
            <a:avLst/>
            <a:gdLst/>
            <a:ahLst/>
            <a:cxnLst/>
            <a:rect l="l" t="t" r="r" b="b"/>
            <a:pathLst>
              <a:path w="14193" h="9716" extrusionOk="0">
                <a:moveTo>
                  <a:pt x="453" y="0"/>
                </a:moveTo>
                <a:cubicBezTo>
                  <a:pt x="203" y="0"/>
                  <a:pt x="1" y="203"/>
                  <a:pt x="1" y="441"/>
                </a:cubicBezTo>
                <a:cubicBezTo>
                  <a:pt x="1" y="691"/>
                  <a:pt x="203" y="893"/>
                  <a:pt x="453" y="893"/>
                </a:cubicBezTo>
                <a:lnTo>
                  <a:pt x="8228" y="893"/>
                </a:lnTo>
                <a:lnTo>
                  <a:pt x="13300" y="9490"/>
                </a:lnTo>
                <a:cubicBezTo>
                  <a:pt x="13383" y="9633"/>
                  <a:pt x="13538" y="9716"/>
                  <a:pt x="13693" y="9716"/>
                </a:cubicBezTo>
                <a:cubicBezTo>
                  <a:pt x="13764" y="9716"/>
                  <a:pt x="13848" y="9692"/>
                  <a:pt x="13919" y="9656"/>
                </a:cubicBezTo>
                <a:cubicBezTo>
                  <a:pt x="14133" y="9525"/>
                  <a:pt x="14193" y="9252"/>
                  <a:pt x="14074" y="9037"/>
                </a:cubicBezTo>
                <a:lnTo>
                  <a:pt x="8871" y="215"/>
                </a:lnTo>
                <a:cubicBezTo>
                  <a:pt x="8788" y="84"/>
                  <a:pt x="8645" y="0"/>
                  <a:pt x="847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4" name="Google Shape;2144;p41"/>
          <p:cNvGrpSpPr/>
          <p:nvPr/>
        </p:nvGrpSpPr>
        <p:grpSpPr>
          <a:xfrm rot="-1298744">
            <a:off x="2208915" y="2029304"/>
            <a:ext cx="808599" cy="824965"/>
            <a:chOff x="3526025" y="1188375"/>
            <a:chExt cx="619450" cy="656350"/>
          </a:xfrm>
        </p:grpSpPr>
        <p:sp>
          <p:nvSpPr>
            <p:cNvPr id="2145" name="Google Shape;2145;p41"/>
            <p:cNvSpPr/>
            <p:nvPr/>
          </p:nvSpPr>
          <p:spPr>
            <a:xfrm>
              <a:off x="3598350" y="1188375"/>
              <a:ext cx="491150" cy="630750"/>
            </a:xfrm>
            <a:custGeom>
              <a:avLst/>
              <a:gdLst/>
              <a:ahLst/>
              <a:cxnLst/>
              <a:rect l="l" t="t" r="r" b="b"/>
              <a:pathLst>
                <a:path w="19646" h="25230" extrusionOk="0">
                  <a:moveTo>
                    <a:pt x="1" y="0"/>
                  </a:moveTo>
                  <a:lnTo>
                    <a:pt x="894" y="25230"/>
                  </a:lnTo>
                  <a:lnTo>
                    <a:pt x="18753" y="25230"/>
                  </a:lnTo>
                  <a:lnTo>
                    <a:pt x="19646"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1"/>
            <p:cNvSpPr/>
            <p:nvPr/>
          </p:nvSpPr>
          <p:spPr>
            <a:xfrm>
              <a:off x="3582575" y="1583650"/>
              <a:ext cx="523000" cy="79500"/>
            </a:xfrm>
            <a:custGeom>
              <a:avLst/>
              <a:gdLst/>
              <a:ahLst/>
              <a:cxnLst/>
              <a:rect l="l" t="t" r="r" b="b"/>
              <a:pathLst>
                <a:path w="20920" h="3180" extrusionOk="0">
                  <a:moveTo>
                    <a:pt x="1" y="1"/>
                  </a:moveTo>
                  <a:lnTo>
                    <a:pt x="1" y="3180"/>
                  </a:lnTo>
                  <a:lnTo>
                    <a:pt x="20920" y="3180"/>
                  </a:lnTo>
                  <a:lnTo>
                    <a:pt x="20920"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1"/>
            <p:cNvSpPr/>
            <p:nvPr/>
          </p:nvSpPr>
          <p:spPr>
            <a:xfrm>
              <a:off x="3526025" y="1756300"/>
              <a:ext cx="619450" cy="88425"/>
            </a:xfrm>
            <a:custGeom>
              <a:avLst/>
              <a:gdLst/>
              <a:ahLst/>
              <a:cxnLst/>
              <a:rect l="l" t="t" r="r" b="b"/>
              <a:pathLst>
                <a:path w="24778" h="3537" extrusionOk="0">
                  <a:moveTo>
                    <a:pt x="1763" y="0"/>
                  </a:moveTo>
                  <a:cubicBezTo>
                    <a:pt x="786" y="0"/>
                    <a:pt x="0" y="786"/>
                    <a:pt x="0" y="1763"/>
                  </a:cubicBezTo>
                  <a:cubicBezTo>
                    <a:pt x="0" y="2751"/>
                    <a:pt x="786" y="3537"/>
                    <a:pt x="1763" y="3537"/>
                  </a:cubicBezTo>
                  <a:lnTo>
                    <a:pt x="23003" y="3537"/>
                  </a:lnTo>
                  <a:cubicBezTo>
                    <a:pt x="23980" y="3537"/>
                    <a:pt x="24777" y="2751"/>
                    <a:pt x="24777" y="1763"/>
                  </a:cubicBezTo>
                  <a:cubicBezTo>
                    <a:pt x="24777" y="786"/>
                    <a:pt x="23980" y="0"/>
                    <a:pt x="23003"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1"/>
            <p:cNvSpPr/>
            <p:nvPr/>
          </p:nvSpPr>
          <p:spPr>
            <a:xfrm>
              <a:off x="3609675" y="1506575"/>
              <a:ext cx="236650" cy="233375"/>
            </a:xfrm>
            <a:custGeom>
              <a:avLst/>
              <a:gdLst/>
              <a:ahLst/>
              <a:cxnLst/>
              <a:rect l="l" t="t" r="r" b="b"/>
              <a:pathLst>
                <a:path w="9466" h="9335" extrusionOk="0">
                  <a:moveTo>
                    <a:pt x="3000" y="0"/>
                  </a:moveTo>
                  <a:cubicBezTo>
                    <a:pt x="2929" y="0"/>
                    <a:pt x="2870" y="12"/>
                    <a:pt x="2822" y="36"/>
                  </a:cubicBezTo>
                  <a:cubicBezTo>
                    <a:pt x="2572" y="131"/>
                    <a:pt x="2465" y="417"/>
                    <a:pt x="2560" y="655"/>
                  </a:cubicBezTo>
                  <a:lnTo>
                    <a:pt x="2774" y="1167"/>
                  </a:lnTo>
                  <a:cubicBezTo>
                    <a:pt x="2131" y="1524"/>
                    <a:pt x="1596" y="2060"/>
                    <a:pt x="1226" y="2715"/>
                  </a:cubicBezTo>
                  <a:lnTo>
                    <a:pt x="714" y="2500"/>
                  </a:lnTo>
                  <a:cubicBezTo>
                    <a:pt x="655" y="2477"/>
                    <a:pt x="595" y="2465"/>
                    <a:pt x="536" y="2465"/>
                  </a:cubicBezTo>
                  <a:cubicBezTo>
                    <a:pt x="345" y="2465"/>
                    <a:pt x="179" y="2572"/>
                    <a:pt x="107" y="2750"/>
                  </a:cubicBezTo>
                  <a:cubicBezTo>
                    <a:pt x="0" y="2989"/>
                    <a:pt x="119" y="3262"/>
                    <a:pt x="357" y="3370"/>
                  </a:cubicBezTo>
                  <a:lnTo>
                    <a:pt x="869" y="3572"/>
                  </a:lnTo>
                  <a:cubicBezTo>
                    <a:pt x="774" y="3929"/>
                    <a:pt x="714" y="4286"/>
                    <a:pt x="714" y="4667"/>
                  </a:cubicBezTo>
                  <a:cubicBezTo>
                    <a:pt x="714" y="5048"/>
                    <a:pt x="774" y="5417"/>
                    <a:pt x="869" y="5763"/>
                  </a:cubicBezTo>
                  <a:lnTo>
                    <a:pt x="357" y="5977"/>
                  </a:lnTo>
                  <a:cubicBezTo>
                    <a:pt x="238" y="6025"/>
                    <a:pt x="155" y="6108"/>
                    <a:pt x="107" y="6227"/>
                  </a:cubicBezTo>
                  <a:cubicBezTo>
                    <a:pt x="60" y="6346"/>
                    <a:pt x="60" y="6477"/>
                    <a:pt x="107" y="6584"/>
                  </a:cubicBezTo>
                  <a:cubicBezTo>
                    <a:pt x="179" y="6763"/>
                    <a:pt x="345" y="6882"/>
                    <a:pt x="536" y="6882"/>
                  </a:cubicBezTo>
                  <a:cubicBezTo>
                    <a:pt x="595" y="6882"/>
                    <a:pt x="655" y="6870"/>
                    <a:pt x="714" y="6846"/>
                  </a:cubicBezTo>
                  <a:lnTo>
                    <a:pt x="1226" y="6632"/>
                  </a:lnTo>
                  <a:cubicBezTo>
                    <a:pt x="1596" y="7275"/>
                    <a:pt x="2131" y="7811"/>
                    <a:pt x="2774" y="8180"/>
                  </a:cubicBezTo>
                  <a:lnTo>
                    <a:pt x="2560" y="8692"/>
                  </a:lnTo>
                  <a:cubicBezTo>
                    <a:pt x="2465" y="8930"/>
                    <a:pt x="2584" y="9204"/>
                    <a:pt x="2822" y="9299"/>
                  </a:cubicBezTo>
                  <a:cubicBezTo>
                    <a:pt x="2870" y="9323"/>
                    <a:pt x="2929" y="9335"/>
                    <a:pt x="3000" y="9335"/>
                  </a:cubicBezTo>
                  <a:cubicBezTo>
                    <a:pt x="3191" y="9335"/>
                    <a:pt x="3358" y="9227"/>
                    <a:pt x="3429" y="9049"/>
                  </a:cubicBezTo>
                  <a:lnTo>
                    <a:pt x="3643" y="8537"/>
                  </a:lnTo>
                  <a:cubicBezTo>
                    <a:pt x="3989" y="8632"/>
                    <a:pt x="4358" y="8692"/>
                    <a:pt x="4739" y="8692"/>
                  </a:cubicBezTo>
                  <a:cubicBezTo>
                    <a:pt x="5120" y="8692"/>
                    <a:pt x="5477" y="8632"/>
                    <a:pt x="5834" y="8537"/>
                  </a:cubicBezTo>
                  <a:lnTo>
                    <a:pt x="6037" y="9049"/>
                  </a:lnTo>
                  <a:cubicBezTo>
                    <a:pt x="6108" y="9227"/>
                    <a:pt x="6287" y="9335"/>
                    <a:pt x="6477" y="9335"/>
                  </a:cubicBezTo>
                  <a:cubicBezTo>
                    <a:pt x="6537" y="9335"/>
                    <a:pt x="6596" y="9323"/>
                    <a:pt x="6656" y="9299"/>
                  </a:cubicBezTo>
                  <a:cubicBezTo>
                    <a:pt x="6894" y="9204"/>
                    <a:pt x="7013" y="8930"/>
                    <a:pt x="6906" y="8692"/>
                  </a:cubicBezTo>
                  <a:lnTo>
                    <a:pt x="6691" y="8180"/>
                  </a:lnTo>
                  <a:cubicBezTo>
                    <a:pt x="7346" y="7811"/>
                    <a:pt x="7882" y="7275"/>
                    <a:pt x="8239" y="6632"/>
                  </a:cubicBezTo>
                  <a:lnTo>
                    <a:pt x="8751" y="6846"/>
                  </a:lnTo>
                  <a:cubicBezTo>
                    <a:pt x="8811" y="6870"/>
                    <a:pt x="8870" y="6882"/>
                    <a:pt x="8930" y="6882"/>
                  </a:cubicBezTo>
                  <a:cubicBezTo>
                    <a:pt x="9120" y="6882"/>
                    <a:pt x="9299" y="6763"/>
                    <a:pt x="9370" y="6584"/>
                  </a:cubicBezTo>
                  <a:cubicBezTo>
                    <a:pt x="9466" y="6346"/>
                    <a:pt x="9347" y="6072"/>
                    <a:pt x="9108" y="5977"/>
                  </a:cubicBezTo>
                  <a:lnTo>
                    <a:pt x="8596" y="5763"/>
                  </a:lnTo>
                  <a:cubicBezTo>
                    <a:pt x="8704" y="5417"/>
                    <a:pt x="8751" y="5048"/>
                    <a:pt x="8751" y="4667"/>
                  </a:cubicBezTo>
                  <a:cubicBezTo>
                    <a:pt x="8751" y="4286"/>
                    <a:pt x="8704" y="3929"/>
                    <a:pt x="8596" y="3572"/>
                  </a:cubicBezTo>
                  <a:lnTo>
                    <a:pt x="9108" y="3370"/>
                  </a:lnTo>
                  <a:cubicBezTo>
                    <a:pt x="9358" y="3262"/>
                    <a:pt x="9466" y="2989"/>
                    <a:pt x="9370" y="2750"/>
                  </a:cubicBezTo>
                  <a:cubicBezTo>
                    <a:pt x="9299" y="2572"/>
                    <a:pt x="9120" y="2465"/>
                    <a:pt x="8930" y="2465"/>
                  </a:cubicBezTo>
                  <a:cubicBezTo>
                    <a:pt x="8870" y="2465"/>
                    <a:pt x="8811" y="2477"/>
                    <a:pt x="8751" y="2500"/>
                  </a:cubicBezTo>
                  <a:lnTo>
                    <a:pt x="8239" y="2715"/>
                  </a:lnTo>
                  <a:cubicBezTo>
                    <a:pt x="7882" y="2060"/>
                    <a:pt x="7346" y="1524"/>
                    <a:pt x="6691" y="1167"/>
                  </a:cubicBezTo>
                  <a:lnTo>
                    <a:pt x="6906" y="655"/>
                  </a:lnTo>
                  <a:cubicBezTo>
                    <a:pt x="6953" y="536"/>
                    <a:pt x="6953" y="405"/>
                    <a:pt x="6906" y="286"/>
                  </a:cubicBezTo>
                  <a:cubicBezTo>
                    <a:pt x="6858" y="179"/>
                    <a:pt x="6775" y="83"/>
                    <a:pt x="6656" y="36"/>
                  </a:cubicBezTo>
                  <a:cubicBezTo>
                    <a:pt x="6596" y="12"/>
                    <a:pt x="6537" y="0"/>
                    <a:pt x="6477" y="0"/>
                  </a:cubicBezTo>
                  <a:cubicBezTo>
                    <a:pt x="6287" y="0"/>
                    <a:pt x="6108" y="119"/>
                    <a:pt x="6037" y="286"/>
                  </a:cubicBezTo>
                  <a:lnTo>
                    <a:pt x="5822" y="810"/>
                  </a:lnTo>
                  <a:cubicBezTo>
                    <a:pt x="5477" y="703"/>
                    <a:pt x="5120" y="655"/>
                    <a:pt x="4739" y="655"/>
                  </a:cubicBezTo>
                  <a:cubicBezTo>
                    <a:pt x="4358" y="655"/>
                    <a:pt x="3989" y="703"/>
                    <a:pt x="3643" y="810"/>
                  </a:cubicBezTo>
                  <a:lnTo>
                    <a:pt x="3429" y="286"/>
                  </a:lnTo>
                  <a:cubicBezTo>
                    <a:pt x="3358" y="119"/>
                    <a:pt x="3191" y="0"/>
                    <a:pt x="300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1"/>
            <p:cNvSpPr/>
            <p:nvPr/>
          </p:nvSpPr>
          <p:spPr>
            <a:xfrm>
              <a:off x="3635850" y="1531275"/>
              <a:ext cx="184275" cy="184275"/>
            </a:xfrm>
            <a:custGeom>
              <a:avLst/>
              <a:gdLst/>
              <a:ahLst/>
              <a:cxnLst/>
              <a:rect l="l" t="t" r="r" b="b"/>
              <a:pathLst>
                <a:path w="7371" h="7371" extrusionOk="0">
                  <a:moveTo>
                    <a:pt x="3692" y="0"/>
                  </a:moveTo>
                  <a:cubicBezTo>
                    <a:pt x="3585" y="0"/>
                    <a:pt x="3501" y="84"/>
                    <a:pt x="3501" y="191"/>
                  </a:cubicBezTo>
                  <a:lnTo>
                    <a:pt x="3501" y="512"/>
                  </a:lnTo>
                  <a:cubicBezTo>
                    <a:pt x="2763" y="560"/>
                    <a:pt x="2096" y="846"/>
                    <a:pt x="1584" y="1310"/>
                  </a:cubicBezTo>
                  <a:lnTo>
                    <a:pt x="1346" y="1072"/>
                  </a:lnTo>
                  <a:cubicBezTo>
                    <a:pt x="1311" y="1036"/>
                    <a:pt x="1263" y="1018"/>
                    <a:pt x="1215" y="1018"/>
                  </a:cubicBezTo>
                  <a:cubicBezTo>
                    <a:pt x="1168" y="1018"/>
                    <a:pt x="1120" y="1036"/>
                    <a:pt x="1084" y="1072"/>
                  </a:cubicBezTo>
                  <a:cubicBezTo>
                    <a:pt x="1013" y="1155"/>
                    <a:pt x="1013" y="1274"/>
                    <a:pt x="1084" y="1346"/>
                  </a:cubicBezTo>
                  <a:lnTo>
                    <a:pt x="1311" y="1572"/>
                  </a:lnTo>
                  <a:cubicBezTo>
                    <a:pt x="858" y="2096"/>
                    <a:pt x="560" y="2763"/>
                    <a:pt x="525" y="3489"/>
                  </a:cubicBezTo>
                  <a:lnTo>
                    <a:pt x="191" y="3489"/>
                  </a:lnTo>
                  <a:cubicBezTo>
                    <a:pt x="84" y="3489"/>
                    <a:pt x="1" y="3572"/>
                    <a:pt x="1" y="3679"/>
                  </a:cubicBezTo>
                  <a:cubicBezTo>
                    <a:pt x="1" y="3786"/>
                    <a:pt x="84" y="3870"/>
                    <a:pt x="191" y="3870"/>
                  </a:cubicBezTo>
                  <a:lnTo>
                    <a:pt x="525" y="3870"/>
                  </a:lnTo>
                  <a:cubicBezTo>
                    <a:pt x="560" y="4608"/>
                    <a:pt x="858" y="5275"/>
                    <a:pt x="1311" y="5787"/>
                  </a:cubicBezTo>
                  <a:lnTo>
                    <a:pt x="1084" y="6025"/>
                  </a:lnTo>
                  <a:cubicBezTo>
                    <a:pt x="1013" y="6096"/>
                    <a:pt x="1013" y="6215"/>
                    <a:pt x="1084" y="6287"/>
                  </a:cubicBezTo>
                  <a:cubicBezTo>
                    <a:pt x="1120" y="6323"/>
                    <a:pt x="1168" y="6340"/>
                    <a:pt x="1215" y="6340"/>
                  </a:cubicBezTo>
                  <a:cubicBezTo>
                    <a:pt x="1263" y="6340"/>
                    <a:pt x="1311" y="6323"/>
                    <a:pt x="1346" y="6287"/>
                  </a:cubicBezTo>
                  <a:lnTo>
                    <a:pt x="1584" y="6061"/>
                  </a:lnTo>
                  <a:cubicBezTo>
                    <a:pt x="2096" y="6513"/>
                    <a:pt x="2763" y="6811"/>
                    <a:pt x="3501" y="6846"/>
                  </a:cubicBezTo>
                  <a:lnTo>
                    <a:pt x="3501" y="7180"/>
                  </a:lnTo>
                  <a:cubicBezTo>
                    <a:pt x="3501" y="7287"/>
                    <a:pt x="3585" y="7370"/>
                    <a:pt x="3692" y="7370"/>
                  </a:cubicBezTo>
                  <a:cubicBezTo>
                    <a:pt x="3787" y="7370"/>
                    <a:pt x="3882" y="7287"/>
                    <a:pt x="3882" y="7180"/>
                  </a:cubicBezTo>
                  <a:lnTo>
                    <a:pt x="3882" y="6846"/>
                  </a:lnTo>
                  <a:cubicBezTo>
                    <a:pt x="4609" y="6811"/>
                    <a:pt x="5275" y="6513"/>
                    <a:pt x="5799" y="6061"/>
                  </a:cubicBezTo>
                  <a:lnTo>
                    <a:pt x="6025" y="6287"/>
                  </a:lnTo>
                  <a:cubicBezTo>
                    <a:pt x="6061" y="6323"/>
                    <a:pt x="6109" y="6340"/>
                    <a:pt x="6158" y="6340"/>
                  </a:cubicBezTo>
                  <a:cubicBezTo>
                    <a:pt x="6207" y="6340"/>
                    <a:pt x="6258" y="6323"/>
                    <a:pt x="6299" y="6287"/>
                  </a:cubicBezTo>
                  <a:cubicBezTo>
                    <a:pt x="6371" y="6215"/>
                    <a:pt x="6371" y="6096"/>
                    <a:pt x="6299" y="6025"/>
                  </a:cubicBezTo>
                  <a:lnTo>
                    <a:pt x="6061" y="5787"/>
                  </a:lnTo>
                  <a:cubicBezTo>
                    <a:pt x="6525" y="5275"/>
                    <a:pt x="6811" y="4608"/>
                    <a:pt x="6859" y="3870"/>
                  </a:cubicBezTo>
                  <a:lnTo>
                    <a:pt x="7180" y="3870"/>
                  </a:lnTo>
                  <a:cubicBezTo>
                    <a:pt x="7287" y="3870"/>
                    <a:pt x="7371" y="3786"/>
                    <a:pt x="7371" y="3679"/>
                  </a:cubicBezTo>
                  <a:cubicBezTo>
                    <a:pt x="7371" y="3572"/>
                    <a:pt x="7287" y="3489"/>
                    <a:pt x="7180" y="3489"/>
                  </a:cubicBezTo>
                  <a:lnTo>
                    <a:pt x="6859" y="3489"/>
                  </a:lnTo>
                  <a:cubicBezTo>
                    <a:pt x="6811" y="2763"/>
                    <a:pt x="6525" y="2096"/>
                    <a:pt x="6061" y="1572"/>
                  </a:cubicBezTo>
                  <a:lnTo>
                    <a:pt x="6299" y="1346"/>
                  </a:lnTo>
                  <a:cubicBezTo>
                    <a:pt x="6371" y="1274"/>
                    <a:pt x="6371" y="1155"/>
                    <a:pt x="6299" y="1072"/>
                  </a:cubicBezTo>
                  <a:cubicBezTo>
                    <a:pt x="6258" y="1036"/>
                    <a:pt x="6207" y="1018"/>
                    <a:pt x="6158" y="1018"/>
                  </a:cubicBezTo>
                  <a:cubicBezTo>
                    <a:pt x="6109" y="1018"/>
                    <a:pt x="6061" y="1036"/>
                    <a:pt x="6025" y="1072"/>
                  </a:cubicBezTo>
                  <a:lnTo>
                    <a:pt x="5799" y="1310"/>
                  </a:lnTo>
                  <a:cubicBezTo>
                    <a:pt x="5275" y="846"/>
                    <a:pt x="4609" y="560"/>
                    <a:pt x="3882" y="512"/>
                  </a:cubicBezTo>
                  <a:lnTo>
                    <a:pt x="3882" y="191"/>
                  </a:lnTo>
                  <a:cubicBezTo>
                    <a:pt x="3882" y="84"/>
                    <a:pt x="3799" y="0"/>
                    <a:pt x="3692"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1"/>
            <p:cNvSpPr/>
            <p:nvPr/>
          </p:nvSpPr>
          <p:spPr>
            <a:xfrm>
              <a:off x="3656700" y="1551800"/>
              <a:ext cx="142900" cy="142900"/>
            </a:xfrm>
            <a:custGeom>
              <a:avLst/>
              <a:gdLst/>
              <a:ahLst/>
              <a:cxnLst/>
              <a:rect l="l" t="t" r="r" b="b"/>
              <a:pathLst>
                <a:path w="5716" h="5716" extrusionOk="0">
                  <a:moveTo>
                    <a:pt x="2858" y="1"/>
                  </a:moveTo>
                  <a:cubicBezTo>
                    <a:pt x="1274" y="1"/>
                    <a:pt x="0" y="1287"/>
                    <a:pt x="0" y="2858"/>
                  </a:cubicBezTo>
                  <a:cubicBezTo>
                    <a:pt x="0" y="4442"/>
                    <a:pt x="1274" y="5716"/>
                    <a:pt x="2858" y="5716"/>
                  </a:cubicBezTo>
                  <a:cubicBezTo>
                    <a:pt x="4429" y="5716"/>
                    <a:pt x="5715" y="4442"/>
                    <a:pt x="5715" y="2858"/>
                  </a:cubicBezTo>
                  <a:cubicBezTo>
                    <a:pt x="5715" y="1287"/>
                    <a:pt x="4429" y="1"/>
                    <a:pt x="285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1"/>
            <p:cNvSpPr/>
            <p:nvPr/>
          </p:nvSpPr>
          <p:spPr>
            <a:xfrm>
              <a:off x="3665625" y="1560750"/>
              <a:ext cx="125050" cy="125025"/>
            </a:xfrm>
            <a:custGeom>
              <a:avLst/>
              <a:gdLst/>
              <a:ahLst/>
              <a:cxnLst/>
              <a:rect l="l" t="t" r="r" b="b"/>
              <a:pathLst>
                <a:path w="5002" h="5001" extrusionOk="0">
                  <a:moveTo>
                    <a:pt x="2501" y="0"/>
                  </a:moveTo>
                  <a:cubicBezTo>
                    <a:pt x="1120" y="0"/>
                    <a:pt x="0" y="1119"/>
                    <a:pt x="0" y="2500"/>
                  </a:cubicBezTo>
                  <a:cubicBezTo>
                    <a:pt x="0" y="3881"/>
                    <a:pt x="1120" y="5001"/>
                    <a:pt x="2501" y="5001"/>
                  </a:cubicBezTo>
                  <a:cubicBezTo>
                    <a:pt x="3882" y="5001"/>
                    <a:pt x="5001" y="3881"/>
                    <a:pt x="5001" y="2500"/>
                  </a:cubicBezTo>
                  <a:cubicBezTo>
                    <a:pt x="5001" y="1119"/>
                    <a:pt x="3882" y="0"/>
                    <a:pt x="2501"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1"/>
            <p:cNvSpPr/>
            <p:nvPr/>
          </p:nvSpPr>
          <p:spPr>
            <a:xfrm>
              <a:off x="3841825" y="1506575"/>
              <a:ext cx="236375" cy="233375"/>
            </a:xfrm>
            <a:custGeom>
              <a:avLst/>
              <a:gdLst/>
              <a:ahLst/>
              <a:cxnLst/>
              <a:rect l="l" t="t" r="r" b="b"/>
              <a:pathLst>
                <a:path w="9455" h="9335" extrusionOk="0">
                  <a:moveTo>
                    <a:pt x="2989" y="0"/>
                  </a:moveTo>
                  <a:cubicBezTo>
                    <a:pt x="2930" y="0"/>
                    <a:pt x="2870" y="12"/>
                    <a:pt x="2811" y="36"/>
                  </a:cubicBezTo>
                  <a:cubicBezTo>
                    <a:pt x="2692" y="83"/>
                    <a:pt x="2597" y="179"/>
                    <a:pt x="2549" y="286"/>
                  </a:cubicBezTo>
                  <a:cubicBezTo>
                    <a:pt x="2501" y="405"/>
                    <a:pt x="2501" y="536"/>
                    <a:pt x="2549" y="655"/>
                  </a:cubicBezTo>
                  <a:lnTo>
                    <a:pt x="2763" y="1167"/>
                  </a:lnTo>
                  <a:cubicBezTo>
                    <a:pt x="2120" y="1524"/>
                    <a:pt x="1585" y="2060"/>
                    <a:pt x="1215" y="2703"/>
                  </a:cubicBezTo>
                  <a:lnTo>
                    <a:pt x="703" y="2500"/>
                  </a:lnTo>
                  <a:cubicBezTo>
                    <a:pt x="656" y="2477"/>
                    <a:pt x="596" y="2465"/>
                    <a:pt x="525" y="2465"/>
                  </a:cubicBezTo>
                  <a:cubicBezTo>
                    <a:pt x="334" y="2465"/>
                    <a:pt x="168" y="2572"/>
                    <a:pt x="96" y="2750"/>
                  </a:cubicBezTo>
                  <a:cubicBezTo>
                    <a:pt x="1" y="2989"/>
                    <a:pt x="108" y="3262"/>
                    <a:pt x="346" y="3370"/>
                  </a:cubicBezTo>
                  <a:lnTo>
                    <a:pt x="858" y="3572"/>
                  </a:lnTo>
                  <a:cubicBezTo>
                    <a:pt x="763" y="3929"/>
                    <a:pt x="715" y="4286"/>
                    <a:pt x="715" y="4667"/>
                  </a:cubicBezTo>
                  <a:cubicBezTo>
                    <a:pt x="715" y="5048"/>
                    <a:pt x="763" y="5417"/>
                    <a:pt x="858" y="5763"/>
                  </a:cubicBezTo>
                  <a:lnTo>
                    <a:pt x="346" y="5977"/>
                  </a:lnTo>
                  <a:cubicBezTo>
                    <a:pt x="227" y="6025"/>
                    <a:pt x="144" y="6108"/>
                    <a:pt x="96" y="6227"/>
                  </a:cubicBezTo>
                  <a:cubicBezTo>
                    <a:pt x="49" y="6346"/>
                    <a:pt x="49" y="6477"/>
                    <a:pt x="96" y="6584"/>
                  </a:cubicBezTo>
                  <a:cubicBezTo>
                    <a:pt x="168" y="6763"/>
                    <a:pt x="334" y="6882"/>
                    <a:pt x="525" y="6882"/>
                  </a:cubicBezTo>
                  <a:cubicBezTo>
                    <a:pt x="596" y="6882"/>
                    <a:pt x="656" y="6870"/>
                    <a:pt x="703" y="6846"/>
                  </a:cubicBezTo>
                  <a:lnTo>
                    <a:pt x="1215" y="6632"/>
                  </a:lnTo>
                  <a:cubicBezTo>
                    <a:pt x="1585" y="7275"/>
                    <a:pt x="2120" y="7811"/>
                    <a:pt x="2763" y="8180"/>
                  </a:cubicBezTo>
                  <a:lnTo>
                    <a:pt x="2549" y="8692"/>
                  </a:lnTo>
                  <a:cubicBezTo>
                    <a:pt x="2454" y="8930"/>
                    <a:pt x="2573" y="9204"/>
                    <a:pt x="2811" y="9299"/>
                  </a:cubicBezTo>
                  <a:cubicBezTo>
                    <a:pt x="2870" y="9323"/>
                    <a:pt x="2930" y="9335"/>
                    <a:pt x="2989" y="9335"/>
                  </a:cubicBezTo>
                  <a:cubicBezTo>
                    <a:pt x="3180" y="9335"/>
                    <a:pt x="3347" y="9227"/>
                    <a:pt x="3418" y="9049"/>
                  </a:cubicBezTo>
                  <a:lnTo>
                    <a:pt x="3632" y="8537"/>
                  </a:lnTo>
                  <a:cubicBezTo>
                    <a:pt x="3978" y="8632"/>
                    <a:pt x="4347" y="8692"/>
                    <a:pt x="4728" y="8692"/>
                  </a:cubicBezTo>
                  <a:cubicBezTo>
                    <a:pt x="5109" y="8692"/>
                    <a:pt x="5478" y="8632"/>
                    <a:pt x="5823" y="8537"/>
                  </a:cubicBezTo>
                  <a:lnTo>
                    <a:pt x="6037" y="9049"/>
                  </a:lnTo>
                  <a:cubicBezTo>
                    <a:pt x="6109" y="9227"/>
                    <a:pt x="6276" y="9335"/>
                    <a:pt x="6466" y="9335"/>
                  </a:cubicBezTo>
                  <a:cubicBezTo>
                    <a:pt x="6526" y="9335"/>
                    <a:pt x="6585" y="9323"/>
                    <a:pt x="6645" y="9299"/>
                  </a:cubicBezTo>
                  <a:cubicBezTo>
                    <a:pt x="6764" y="9251"/>
                    <a:pt x="6847" y="9168"/>
                    <a:pt x="6895" y="9049"/>
                  </a:cubicBezTo>
                  <a:cubicBezTo>
                    <a:pt x="6942" y="8930"/>
                    <a:pt x="6942" y="8799"/>
                    <a:pt x="6895" y="8692"/>
                  </a:cubicBezTo>
                  <a:lnTo>
                    <a:pt x="6692" y="8180"/>
                  </a:lnTo>
                  <a:cubicBezTo>
                    <a:pt x="7335" y="7811"/>
                    <a:pt x="7871" y="7275"/>
                    <a:pt x="8228" y="6632"/>
                  </a:cubicBezTo>
                  <a:lnTo>
                    <a:pt x="8752" y="6846"/>
                  </a:lnTo>
                  <a:cubicBezTo>
                    <a:pt x="8800" y="6870"/>
                    <a:pt x="8859" y="6882"/>
                    <a:pt x="8931" y="6882"/>
                  </a:cubicBezTo>
                  <a:cubicBezTo>
                    <a:pt x="9121" y="6882"/>
                    <a:pt x="9288" y="6763"/>
                    <a:pt x="9359" y="6584"/>
                  </a:cubicBezTo>
                  <a:cubicBezTo>
                    <a:pt x="9455" y="6346"/>
                    <a:pt x="9347" y="6072"/>
                    <a:pt x="9109" y="5977"/>
                  </a:cubicBezTo>
                  <a:lnTo>
                    <a:pt x="8597" y="5763"/>
                  </a:lnTo>
                  <a:cubicBezTo>
                    <a:pt x="8693" y="5417"/>
                    <a:pt x="8740" y="5048"/>
                    <a:pt x="8740" y="4667"/>
                  </a:cubicBezTo>
                  <a:cubicBezTo>
                    <a:pt x="8740" y="4286"/>
                    <a:pt x="8693" y="3929"/>
                    <a:pt x="8597" y="3572"/>
                  </a:cubicBezTo>
                  <a:lnTo>
                    <a:pt x="9109" y="3370"/>
                  </a:lnTo>
                  <a:cubicBezTo>
                    <a:pt x="9347" y="3262"/>
                    <a:pt x="9455" y="2989"/>
                    <a:pt x="9359" y="2750"/>
                  </a:cubicBezTo>
                  <a:cubicBezTo>
                    <a:pt x="9288" y="2572"/>
                    <a:pt x="9121" y="2465"/>
                    <a:pt x="8931" y="2465"/>
                  </a:cubicBezTo>
                  <a:cubicBezTo>
                    <a:pt x="8859" y="2465"/>
                    <a:pt x="8800" y="2477"/>
                    <a:pt x="8740" y="2500"/>
                  </a:cubicBezTo>
                  <a:lnTo>
                    <a:pt x="8228" y="2715"/>
                  </a:lnTo>
                  <a:cubicBezTo>
                    <a:pt x="7871" y="2060"/>
                    <a:pt x="7335" y="1524"/>
                    <a:pt x="6692" y="1167"/>
                  </a:cubicBezTo>
                  <a:lnTo>
                    <a:pt x="6895" y="655"/>
                  </a:lnTo>
                  <a:cubicBezTo>
                    <a:pt x="7002" y="417"/>
                    <a:pt x="6883" y="131"/>
                    <a:pt x="6645" y="36"/>
                  </a:cubicBezTo>
                  <a:cubicBezTo>
                    <a:pt x="6585" y="12"/>
                    <a:pt x="6526" y="0"/>
                    <a:pt x="6466" y="0"/>
                  </a:cubicBezTo>
                  <a:cubicBezTo>
                    <a:pt x="6276" y="0"/>
                    <a:pt x="6109" y="119"/>
                    <a:pt x="6037" y="286"/>
                  </a:cubicBezTo>
                  <a:lnTo>
                    <a:pt x="5823" y="798"/>
                  </a:lnTo>
                  <a:cubicBezTo>
                    <a:pt x="5478" y="703"/>
                    <a:pt x="5109" y="655"/>
                    <a:pt x="4728" y="655"/>
                  </a:cubicBezTo>
                  <a:cubicBezTo>
                    <a:pt x="4347" y="655"/>
                    <a:pt x="3978" y="703"/>
                    <a:pt x="3632" y="798"/>
                  </a:cubicBezTo>
                  <a:lnTo>
                    <a:pt x="3418" y="286"/>
                  </a:lnTo>
                  <a:cubicBezTo>
                    <a:pt x="3347" y="119"/>
                    <a:pt x="3180" y="0"/>
                    <a:pt x="2989"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1"/>
            <p:cNvSpPr/>
            <p:nvPr/>
          </p:nvSpPr>
          <p:spPr>
            <a:xfrm>
              <a:off x="3867725" y="1531275"/>
              <a:ext cx="184275" cy="184275"/>
            </a:xfrm>
            <a:custGeom>
              <a:avLst/>
              <a:gdLst/>
              <a:ahLst/>
              <a:cxnLst/>
              <a:rect l="l" t="t" r="r" b="b"/>
              <a:pathLst>
                <a:path w="7371" h="7371" extrusionOk="0">
                  <a:moveTo>
                    <a:pt x="3692" y="0"/>
                  </a:moveTo>
                  <a:cubicBezTo>
                    <a:pt x="3585" y="0"/>
                    <a:pt x="3501" y="84"/>
                    <a:pt x="3501" y="191"/>
                  </a:cubicBezTo>
                  <a:lnTo>
                    <a:pt x="3501" y="512"/>
                  </a:lnTo>
                  <a:cubicBezTo>
                    <a:pt x="2763" y="560"/>
                    <a:pt x="2096" y="846"/>
                    <a:pt x="1584" y="1310"/>
                  </a:cubicBezTo>
                  <a:lnTo>
                    <a:pt x="1358" y="1072"/>
                  </a:lnTo>
                  <a:cubicBezTo>
                    <a:pt x="1316" y="1036"/>
                    <a:pt x="1266" y="1018"/>
                    <a:pt x="1217" y="1018"/>
                  </a:cubicBezTo>
                  <a:cubicBezTo>
                    <a:pt x="1168" y="1018"/>
                    <a:pt x="1120" y="1036"/>
                    <a:pt x="1084" y="1072"/>
                  </a:cubicBezTo>
                  <a:cubicBezTo>
                    <a:pt x="1013" y="1143"/>
                    <a:pt x="1013" y="1274"/>
                    <a:pt x="1084" y="1346"/>
                  </a:cubicBezTo>
                  <a:lnTo>
                    <a:pt x="1322" y="1572"/>
                  </a:lnTo>
                  <a:cubicBezTo>
                    <a:pt x="858" y="2096"/>
                    <a:pt x="572" y="2763"/>
                    <a:pt x="525" y="3489"/>
                  </a:cubicBezTo>
                  <a:lnTo>
                    <a:pt x="191" y="3489"/>
                  </a:lnTo>
                  <a:cubicBezTo>
                    <a:pt x="96" y="3489"/>
                    <a:pt x="1" y="3572"/>
                    <a:pt x="1" y="3679"/>
                  </a:cubicBezTo>
                  <a:cubicBezTo>
                    <a:pt x="1" y="3786"/>
                    <a:pt x="96" y="3870"/>
                    <a:pt x="191" y="3870"/>
                  </a:cubicBezTo>
                  <a:lnTo>
                    <a:pt x="525" y="3870"/>
                  </a:lnTo>
                  <a:cubicBezTo>
                    <a:pt x="572" y="4608"/>
                    <a:pt x="858" y="5275"/>
                    <a:pt x="1322" y="5787"/>
                  </a:cubicBezTo>
                  <a:lnTo>
                    <a:pt x="1084" y="6013"/>
                  </a:lnTo>
                  <a:cubicBezTo>
                    <a:pt x="1013" y="6096"/>
                    <a:pt x="1013" y="6215"/>
                    <a:pt x="1084" y="6287"/>
                  </a:cubicBezTo>
                  <a:cubicBezTo>
                    <a:pt x="1120" y="6323"/>
                    <a:pt x="1168" y="6340"/>
                    <a:pt x="1217" y="6340"/>
                  </a:cubicBezTo>
                  <a:cubicBezTo>
                    <a:pt x="1266" y="6340"/>
                    <a:pt x="1316" y="6323"/>
                    <a:pt x="1358" y="6287"/>
                  </a:cubicBezTo>
                  <a:lnTo>
                    <a:pt x="1584" y="6061"/>
                  </a:lnTo>
                  <a:cubicBezTo>
                    <a:pt x="2096" y="6513"/>
                    <a:pt x="2763" y="6811"/>
                    <a:pt x="3501" y="6846"/>
                  </a:cubicBezTo>
                  <a:lnTo>
                    <a:pt x="3501" y="7180"/>
                  </a:lnTo>
                  <a:cubicBezTo>
                    <a:pt x="3501" y="7287"/>
                    <a:pt x="3585" y="7370"/>
                    <a:pt x="3692" y="7370"/>
                  </a:cubicBezTo>
                  <a:cubicBezTo>
                    <a:pt x="3799" y="7370"/>
                    <a:pt x="3882" y="7287"/>
                    <a:pt x="3882" y="7180"/>
                  </a:cubicBezTo>
                  <a:lnTo>
                    <a:pt x="3882" y="6846"/>
                  </a:lnTo>
                  <a:cubicBezTo>
                    <a:pt x="4609" y="6811"/>
                    <a:pt x="5275" y="6513"/>
                    <a:pt x="5799" y="6061"/>
                  </a:cubicBezTo>
                  <a:lnTo>
                    <a:pt x="6025" y="6287"/>
                  </a:lnTo>
                  <a:cubicBezTo>
                    <a:pt x="6061" y="6323"/>
                    <a:pt x="6112" y="6340"/>
                    <a:pt x="6162" y="6340"/>
                  </a:cubicBezTo>
                  <a:cubicBezTo>
                    <a:pt x="6213" y="6340"/>
                    <a:pt x="6264" y="6323"/>
                    <a:pt x="6299" y="6287"/>
                  </a:cubicBezTo>
                  <a:cubicBezTo>
                    <a:pt x="6371" y="6215"/>
                    <a:pt x="6371" y="6096"/>
                    <a:pt x="6299" y="6013"/>
                  </a:cubicBezTo>
                  <a:lnTo>
                    <a:pt x="6061" y="5787"/>
                  </a:lnTo>
                  <a:cubicBezTo>
                    <a:pt x="6525" y="5275"/>
                    <a:pt x="6811" y="4608"/>
                    <a:pt x="6859" y="3870"/>
                  </a:cubicBezTo>
                  <a:lnTo>
                    <a:pt x="7192" y="3870"/>
                  </a:lnTo>
                  <a:cubicBezTo>
                    <a:pt x="7287" y="3870"/>
                    <a:pt x="7371" y="3786"/>
                    <a:pt x="7371" y="3679"/>
                  </a:cubicBezTo>
                  <a:cubicBezTo>
                    <a:pt x="7371" y="3572"/>
                    <a:pt x="7287" y="3489"/>
                    <a:pt x="7192" y="3489"/>
                  </a:cubicBezTo>
                  <a:lnTo>
                    <a:pt x="6859" y="3489"/>
                  </a:lnTo>
                  <a:cubicBezTo>
                    <a:pt x="6811" y="2763"/>
                    <a:pt x="6525" y="2096"/>
                    <a:pt x="6061" y="1572"/>
                  </a:cubicBezTo>
                  <a:lnTo>
                    <a:pt x="6299" y="1346"/>
                  </a:lnTo>
                  <a:cubicBezTo>
                    <a:pt x="6371" y="1274"/>
                    <a:pt x="6371" y="1155"/>
                    <a:pt x="6299" y="1072"/>
                  </a:cubicBezTo>
                  <a:cubicBezTo>
                    <a:pt x="6264" y="1036"/>
                    <a:pt x="6213" y="1018"/>
                    <a:pt x="6162" y="1018"/>
                  </a:cubicBezTo>
                  <a:cubicBezTo>
                    <a:pt x="6112" y="1018"/>
                    <a:pt x="6061" y="1036"/>
                    <a:pt x="6025" y="1072"/>
                  </a:cubicBezTo>
                  <a:lnTo>
                    <a:pt x="5799" y="1310"/>
                  </a:lnTo>
                  <a:cubicBezTo>
                    <a:pt x="5275" y="846"/>
                    <a:pt x="4609" y="560"/>
                    <a:pt x="3882" y="512"/>
                  </a:cubicBezTo>
                  <a:lnTo>
                    <a:pt x="3882" y="191"/>
                  </a:lnTo>
                  <a:cubicBezTo>
                    <a:pt x="3882" y="84"/>
                    <a:pt x="3799" y="0"/>
                    <a:pt x="3692"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a:off x="3888575" y="1551800"/>
              <a:ext cx="142900" cy="142900"/>
            </a:xfrm>
            <a:custGeom>
              <a:avLst/>
              <a:gdLst/>
              <a:ahLst/>
              <a:cxnLst/>
              <a:rect l="l" t="t" r="r" b="b"/>
              <a:pathLst>
                <a:path w="5716" h="5716" extrusionOk="0">
                  <a:moveTo>
                    <a:pt x="2858" y="1"/>
                  </a:moveTo>
                  <a:cubicBezTo>
                    <a:pt x="1274" y="1"/>
                    <a:pt x="0" y="1287"/>
                    <a:pt x="0" y="2858"/>
                  </a:cubicBezTo>
                  <a:cubicBezTo>
                    <a:pt x="0" y="4442"/>
                    <a:pt x="1274" y="5716"/>
                    <a:pt x="2858" y="5716"/>
                  </a:cubicBezTo>
                  <a:cubicBezTo>
                    <a:pt x="4441" y="5716"/>
                    <a:pt x="5715" y="4442"/>
                    <a:pt x="5715" y="2858"/>
                  </a:cubicBezTo>
                  <a:cubicBezTo>
                    <a:pt x="5715" y="1287"/>
                    <a:pt x="4441" y="1"/>
                    <a:pt x="285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1"/>
            <p:cNvSpPr/>
            <p:nvPr/>
          </p:nvSpPr>
          <p:spPr>
            <a:xfrm>
              <a:off x="3897500" y="1560750"/>
              <a:ext cx="125050" cy="125025"/>
            </a:xfrm>
            <a:custGeom>
              <a:avLst/>
              <a:gdLst/>
              <a:ahLst/>
              <a:cxnLst/>
              <a:rect l="l" t="t" r="r" b="b"/>
              <a:pathLst>
                <a:path w="5002" h="5001" extrusionOk="0">
                  <a:moveTo>
                    <a:pt x="2501" y="0"/>
                  </a:moveTo>
                  <a:cubicBezTo>
                    <a:pt x="1120" y="0"/>
                    <a:pt x="0" y="1119"/>
                    <a:pt x="0" y="2500"/>
                  </a:cubicBezTo>
                  <a:cubicBezTo>
                    <a:pt x="0" y="3881"/>
                    <a:pt x="1120" y="5001"/>
                    <a:pt x="2501" y="5001"/>
                  </a:cubicBezTo>
                  <a:cubicBezTo>
                    <a:pt x="3882" y="5001"/>
                    <a:pt x="5001" y="3881"/>
                    <a:pt x="5001" y="2500"/>
                  </a:cubicBezTo>
                  <a:cubicBezTo>
                    <a:pt x="5001" y="1119"/>
                    <a:pt x="3882" y="0"/>
                    <a:pt x="2501"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6" name="Google Shape;2156;p41"/>
          <p:cNvSpPr/>
          <p:nvPr/>
        </p:nvSpPr>
        <p:spPr>
          <a:xfrm rot="-1299023" flipH="1">
            <a:off x="2999794" y="771459"/>
            <a:ext cx="609933" cy="402086"/>
          </a:xfrm>
          <a:custGeom>
            <a:avLst/>
            <a:gdLst/>
            <a:ahLst/>
            <a:cxnLst/>
            <a:rect l="l" t="t" r="r" b="b"/>
            <a:pathLst>
              <a:path w="14193" h="9716" extrusionOk="0">
                <a:moveTo>
                  <a:pt x="453" y="0"/>
                </a:moveTo>
                <a:cubicBezTo>
                  <a:pt x="203" y="0"/>
                  <a:pt x="1" y="203"/>
                  <a:pt x="1" y="441"/>
                </a:cubicBezTo>
                <a:cubicBezTo>
                  <a:pt x="1" y="691"/>
                  <a:pt x="203" y="893"/>
                  <a:pt x="453" y="893"/>
                </a:cubicBezTo>
                <a:lnTo>
                  <a:pt x="8228" y="893"/>
                </a:lnTo>
                <a:lnTo>
                  <a:pt x="13300" y="9490"/>
                </a:lnTo>
                <a:cubicBezTo>
                  <a:pt x="13383" y="9633"/>
                  <a:pt x="13538" y="9716"/>
                  <a:pt x="13693" y="9716"/>
                </a:cubicBezTo>
                <a:cubicBezTo>
                  <a:pt x="13764" y="9716"/>
                  <a:pt x="13848" y="9692"/>
                  <a:pt x="13919" y="9656"/>
                </a:cubicBezTo>
                <a:cubicBezTo>
                  <a:pt x="14133" y="9525"/>
                  <a:pt x="14193" y="9252"/>
                  <a:pt x="14074" y="9037"/>
                </a:cubicBezTo>
                <a:lnTo>
                  <a:pt x="8871" y="215"/>
                </a:lnTo>
                <a:cubicBezTo>
                  <a:pt x="8788" y="84"/>
                  <a:pt x="8645" y="0"/>
                  <a:pt x="8478"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pic>
        <p:nvPicPr>
          <p:cNvPr id="2161" name="Google Shape;2161;p42"/>
          <p:cNvPicPr preferRelativeResize="0"/>
          <p:nvPr/>
        </p:nvPicPr>
        <p:blipFill>
          <a:blip r:embed="rId3">
            <a:alphaModFix/>
          </a:blip>
          <a:stretch>
            <a:fillRect/>
          </a:stretch>
        </p:blipFill>
        <p:spPr>
          <a:xfrm>
            <a:off x="1464975" y="485300"/>
            <a:ext cx="6353775" cy="3588275"/>
          </a:xfrm>
          <a:prstGeom prst="rect">
            <a:avLst/>
          </a:prstGeom>
          <a:noFill/>
          <a:ln>
            <a:noFill/>
          </a:ln>
        </p:spPr>
      </p:pic>
      <p:sp>
        <p:nvSpPr>
          <p:cNvPr id="2162" name="Google Shape;2162;p42"/>
          <p:cNvSpPr txBox="1"/>
          <p:nvPr/>
        </p:nvSpPr>
        <p:spPr>
          <a:xfrm>
            <a:off x="2894550" y="3838925"/>
            <a:ext cx="4924200" cy="769800"/>
          </a:xfrm>
          <a:prstGeom prst="rect">
            <a:avLst/>
          </a:prstGeom>
          <a:noFill/>
          <a:ln>
            <a:noFill/>
          </a:ln>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i="1">
                <a:latin typeface="Times New Roman"/>
                <a:ea typeface="Times New Roman"/>
                <a:cs typeface="Times New Roman"/>
                <a:sym typeface="Times New Roman"/>
              </a:rPr>
              <a:t>görsel 3:Ağırlık merkezi ile durulaştırma grafiği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sp>
        <p:nvSpPr>
          <p:cNvPr id="2167" name="Google Shape;2167;p43"/>
          <p:cNvSpPr txBox="1"/>
          <p:nvPr/>
        </p:nvSpPr>
        <p:spPr>
          <a:xfrm>
            <a:off x="4330800" y="1349925"/>
            <a:ext cx="4459200" cy="1495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rPr>
              <a:t>Sıcaklığa dayanma değeri 30, fiziksel hasara karşı sağlamlık değeri 65 olarak değerlendirilmiş bir mikroçip ürünü için kalite kontrol testi sonucu 100 üzerinden 44.4 olarak hesaplanmıştır.</a:t>
            </a:r>
            <a:endParaRPr sz="1700"/>
          </a:p>
        </p:txBody>
      </p:sp>
      <p:pic>
        <p:nvPicPr>
          <p:cNvPr id="2168" name="Google Shape;2168;p43"/>
          <p:cNvPicPr preferRelativeResize="0"/>
          <p:nvPr/>
        </p:nvPicPr>
        <p:blipFill>
          <a:blip r:embed="rId3">
            <a:alphaModFix/>
          </a:blip>
          <a:stretch>
            <a:fillRect/>
          </a:stretch>
        </p:blipFill>
        <p:spPr>
          <a:xfrm>
            <a:off x="152400" y="1350000"/>
            <a:ext cx="3924300" cy="1495425"/>
          </a:xfrm>
          <a:prstGeom prst="rect">
            <a:avLst/>
          </a:prstGeom>
          <a:noFill/>
          <a:ln w="19050" cap="flat" cmpd="sng">
            <a:solidFill>
              <a:schemeClr val="dk2"/>
            </a:solidFill>
            <a:prstDash val="solid"/>
            <a:round/>
            <a:headEnd type="none" w="sm" len="sm"/>
            <a:tailEnd type="none" w="sm" len="sm"/>
          </a:ln>
        </p:spPr>
      </p:pic>
      <p:sp>
        <p:nvSpPr>
          <p:cNvPr id="2169" name="Google Shape;2169;p43"/>
          <p:cNvSpPr txBox="1"/>
          <p:nvPr/>
        </p:nvSpPr>
        <p:spPr>
          <a:xfrm>
            <a:off x="152400" y="256650"/>
            <a:ext cx="8637600" cy="8448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ÖRNEK SONUÇ</a:t>
            </a:r>
            <a:endParaRPr sz="2000"/>
          </a:p>
          <a:p>
            <a:pPr marL="0" lvl="0" indent="0" algn="l" rtl="0">
              <a:spcBef>
                <a:spcPts val="0"/>
              </a:spcBef>
              <a:spcAft>
                <a:spcPts val="0"/>
              </a:spcAft>
              <a:buNone/>
            </a:pP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73"/>
        <p:cNvGrpSpPr/>
        <p:nvPr/>
      </p:nvGrpSpPr>
      <p:grpSpPr>
        <a:xfrm>
          <a:off x="0" y="0"/>
          <a:ext cx="0" cy="0"/>
          <a:chOff x="0" y="0"/>
          <a:chExt cx="0" cy="0"/>
        </a:xfrm>
      </p:grpSpPr>
      <p:pic>
        <p:nvPicPr>
          <p:cNvPr id="2174" name="Google Shape;2174;p44"/>
          <p:cNvPicPr preferRelativeResize="0"/>
          <p:nvPr/>
        </p:nvPicPr>
        <p:blipFill>
          <a:blip r:embed="rId3">
            <a:alphaModFix/>
          </a:blip>
          <a:stretch>
            <a:fillRect/>
          </a:stretch>
        </p:blipFill>
        <p:spPr>
          <a:xfrm>
            <a:off x="54800" y="53150"/>
            <a:ext cx="3145675" cy="2075508"/>
          </a:xfrm>
          <a:prstGeom prst="rect">
            <a:avLst/>
          </a:prstGeom>
          <a:noFill/>
          <a:ln>
            <a:noFill/>
          </a:ln>
        </p:spPr>
      </p:pic>
      <p:sp>
        <p:nvSpPr>
          <p:cNvPr id="2175" name="Google Shape;2175;p44"/>
          <p:cNvSpPr txBox="1"/>
          <p:nvPr/>
        </p:nvSpPr>
        <p:spPr>
          <a:xfrm>
            <a:off x="3200475" y="53150"/>
            <a:ext cx="5867400" cy="22383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i="1">
                <a:latin typeface="Courier New"/>
                <a:ea typeface="Courier New"/>
                <a:cs typeface="Courier New"/>
                <a:sym typeface="Courier New"/>
              </a:rPr>
              <a:t>#Sıcaklık Değerleri İçin Bulanıklaştırma</a:t>
            </a:r>
            <a:endParaRPr sz="1050" b="1" i="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temp_fit_low = fuzz.interp_membership(x_tempTest, temp_low, input_temp)</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temp_fit_med = fuzz.interp_membership(x_tempTest, temp_med, input_temp)</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temp_fit_hig = fuzz.interp_membership(x_tempTest, temp_hig, input_temp)</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i="1">
                <a:latin typeface="Courier New"/>
                <a:ea typeface="Courier New"/>
                <a:cs typeface="Courier New"/>
                <a:sym typeface="Courier New"/>
              </a:rPr>
              <a:t>#Sağlamlık Değerleri İçin Bulanıklaştırma</a:t>
            </a:r>
            <a:endParaRPr sz="1050" b="1" i="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firm_fit_low = fuzz.interp_membership(x_firmTest, firm_low, input_firm)</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firm_fit_med = fuzz.interp_membership(x_firmTest, firm_med, input_firm)</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firm_fit_hig = fuzz.interp_membership(x_firmTest, firm_hig, input_firm)</a:t>
            </a:r>
            <a:endParaRPr sz="1050">
              <a:latin typeface="Courier New"/>
              <a:ea typeface="Courier New"/>
              <a:cs typeface="Courier New"/>
              <a:sym typeface="Courier New"/>
            </a:endParaRPr>
          </a:p>
        </p:txBody>
      </p:sp>
      <p:sp>
        <p:nvSpPr>
          <p:cNvPr id="2176" name="Google Shape;2176;p44"/>
          <p:cNvSpPr txBox="1"/>
          <p:nvPr/>
        </p:nvSpPr>
        <p:spPr>
          <a:xfrm>
            <a:off x="107850" y="2505075"/>
            <a:ext cx="4448100" cy="13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9900"/>
                </a:solidFill>
                <a:latin typeface="Courier New"/>
                <a:ea typeface="Courier New"/>
                <a:cs typeface="Courier New"/>
                <a:sym typeface="Courier New"/>
              </a:rPr>
              <a:t>def </a:t>
            </a:r>
            <a:r>
              <a:rPr lang="en" sz="900">
                <a:solidFill>
                  <a:schemeClr val="dk1"/>
                </a:solidFill>
                <a:latin typeface="Courier New"/>
                <a:ea typeface="Courier New"/>
                <a:cs typeface="Courier New"/>
                <a:sym typeface="Courier New"/>
              </a:rPr>
              <a:t>interp_membership</a:t>
            </a:r>
            <a:r>
              <a:rPr lang="en" sz="900">
                <a:solidFill>
                  <a:srgbClr val="C9D1D9"/>
                </a:solidFill>
                <a:latin typeface="Courier New"/>
                <a:ea typeface="Courier New"/>
                <a:cs typeface="Courier New"/>
                <a:sym typeface="Courier New"/>
              </a:rPr>
              <a:t>(x, xmf, xx, zero_outside_x</a:t>
            </a:r>
            <a:r>
              <a:rPr lang="en" sz="900">
                <a:solidFill>
                  <a:schemeClr val="dk1"/>
                </a:solidFill>
                <a:latin typeface="Courier New"/>
                <a:ea typeface="Courier New"/>
                <a:cs typeface="Courier New"/>
                <a:sym typeface="Courier New"/>
              </a:rPr>
              <a:t>=True</a:t>
            </a:r>
            <a:r>
              <a:rPr lang="en" sz="900">
                <a:solidFill>
                  <a:srgbClr val="C9D1D9"/>
                </a:solidFill>
                <a:latin typeface="Courier New"/>
                <a:ea typeface="Courier New"/>
                <a:cs typeface="Courier New"/>
                <a:sym typeface="Courier New"/>
              </a:rPr>
              <a:t>):</a:t>
            </a:r>
            <a:endParaRPr sz="900">
              <a:solidFill>
                <a:srgbClr val="C9D1D9"/>
              </a:solidFill>
              <a:latin typeface="Courier New"/>
              <a:ea typeface="Courier New"/>
              <a:cs typeface="Courier New"/>
              <a:sym typeface="Courier New"/>
            </a:endParaRPr>
          </a:p>
          <a:p>
            <a:pPr marL="0" lvl="0" indent="0" algn="l" rtl="0">
              <a:spcBef>
                <a:spcPts val="0"/>
              </a:spcBef>
              <a:spcAft>
                <a:spcPts val="0"/>
              </a:spcAft>
              <a:buNone/>
            </a:pPr>
            <a:r>
              <a:rPr lang="en" sz="900">
                <a:solidFill>
                  <a:srgbClr val="C9D1D9"/>
                </a:solidFill>
                <a:latin typeface="Courier New"/>
                <a:ea typeface="Courier New"/>
                <a:cs typeface="Courier New"/>
                <a:sym typeface="Courier New"/>
              </a:rPr>
              <a:t>	</a:t>
            </a:r>
            <a:endParaRPr sz="900">
              <a:solidFill>
                <a:srgbClr val="C9D1D9"/>
              </a:solidFill>
              <a:latin typeface="Courier New"/>
              <a:ea typeface="Courier New"/>
              <a:cs typeface="Courier New"/>
              <a:sym typeface="Courier New"/>
            </a:endParaRPr>
          </a:p>
          <a:p>
            <a:pPr marL="0" lvl="0" indent="0" algn="l" rtl="0">
              <a:spcBef>
                <a:spcPts val="0"/>
              </a:spcBef>
              <a:spcAft>
                <a:spcPts val="0"/>
              </a:spcAft>
              <a:buNone/>
            </a:pPr>
            <a:r>
              <a:rPr lang="en" sz="1200"/>
              <a:t>‘interp_membership’ metodu, üyelik değerlerinin hesaplanmasında kullanılan bir metottur. İlk parametresi ilgili değişken için tanım aralığını, ikinci parametresi ilgili bulanık kümenin tanım aralığını, üçüncü parametresi ise giriş değerini almaktadır.</a:t>
            </a:r>
            <a:endParaRPr sz="900">
              <a:latin typeface="Courier New"/>
              <a:ea typeface="Courier New"/>
              <a:cs typeface="Courier New"/>
              <a:sym typeface="Courier New"/>
            </a:endParaRPr>
          </a:p>
        </p:txBody>
      </p:sp>
      <p:sp>
        <p:nvSpPr>
          <p:cNvPr id="2177" name="Google Shape;2177;p44"/>
          <p:cNvSpPr txBox="1"/>
          <p:nvPr/>
        </p:nvSpPr>
        <p:spPr>
          <a:xfrm>
            <a:off x="4555950" y="2505075"/>
            <a:ext cx="4388100" cy="2485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900">
                <a:solidFill>
                  <a:srgbClr val="CC4125"/>
                </a:solidFill>
                <a:latin typeface="Courier New"/>
                <a:ea typeface="Courier New"/>
                <a:cs typeface="Courier New"/>
                <a:sym typeface="Courier New"/>
              </a:rPr>
              <a:t>def</a:t>
            </a:r>
            <a:r>
              <a:rPr lang="en" sz="900">
                <a:solidFill>
                  <a:srgbClr val="C9D1D9"/>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defuzz</a:t>
            </a:r>
            <a:r>
              <a:rPr lang="en" sz="900">
                <a:solidFill>
                  <a:srgbClr val="C9D1D9"/>
                </a:solidFill>
                <a:latin typeface="Courier New"/>
                <a:ea typeface="Courier New"/>
                <a:cs typeface="Courier New"/>
                <a:sym typeface="Courier New"/>
              </a:rPr>
              <a:t>(x, mfx, mode):</a:t>
            </a:r>
            <a:endParaRPr sz="1050">
              <a:solidFill>
                <a:srgbClr val="D4D4D4"/>
              </a:solidFill>
              <a:latin typeface="Courier New"/>
              <a:ea typeface="Courier New"/>
              <a:cs typeface="Courier New"/>
              <a:sym typeface="Courier New"/>
            </a:endParaRPr>
          </a:p>
          <a:p>
            <a:pPr marL="0" lvl="0" indent="0" algn="l" rtl="0">
              <a:spcBef>
                <a:spcPts val="0"/>
              </a:spcBef>
              <a:spcAft>
                <a:spcPts val="0"/>
              </a:spcAft>
              <a:buNone/>
            </a:pPr>
            <a:r>
              <a:rPr lang="en" sz="1200"/>
              <a:t>‘defuzz’ metodu ise, durulaştırma fonksiyonudur. Birinci parametre çıkış değişkeninin tanım aralığını, ikinci parametre giriş değerleriyle elde edilen alanı, üçüncü parametre ise durulaştırma yöntemini belirtir. ‘centroid’ yöntemi, önceki yazıda da bahsettiğimiz, ağırlık merkezi yöntemidir. ‘defuzzified’ değişeni, artık bulanık sistemden son çıkan durulaşmış değeri tutmaktadır. ‘result’ değişkeni ise, hesaplanan ağırlık merkezinin tam olarak hangi üyelik derecesine denk geldiğini tutmaktadır.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2181"/>
        <p:cNvGrpSpPr/>
        <p:nvPr/>
      </p:nvGrpSpPr>
      <p:grpSpPr>
        <a:xfrm>
          <a:off x="0" y="0"/>
          <a:ext cx="0" cy="0"/>
          <a:chOff x="0" y="0"/>
          <a:chExt cx="0" cy="0"/>
        </a:xfrm>
      </p:grpSpPr>
      <p:pic>
        <p:nvPicPr>
          <p:cNvPr id="2183" name="Google Shape;2183;p45"/>
          <p:cNvPicPr preferRelativeResize="0"/>
          <p:nvPr/>
        </p:nvPicPr>
        <p:blipFill>
          <a:blip r:embed="rId3">
            <a:alphaModFix/>
          </a:blip>
          <a:stretch>
            <a:fillRect/>
          </a:stretch>
        </p:blipFill>
        <p:spPr>
          <a:xfrm>
            <a:off x="426275" y="296850"/>
            <a:ext cx="2531299" cy="979500"/>
          </a:xfrm>
          <a:prstGeom prst="rect">
            <a:avLst/>
          </a:prstGeom>
          <a:noFill/>
          <a:ln>
            <a:noFill/>
          </a:ln>
        </p:spPr>
      </p:pic>
      <p:pic>
        <p:nvPicPr>
          <p:cNvPr id="2184" name="Google Shape;2184;p45"/>
          <p:cNvPicPr preferRelativeResize="0"/>
          <p:nvPr/>
        </p:nvPicPr>
        <p:blipFill>
          <a:blip r:embed="rId4">
            <a:alphaModFix/>
          </a:blip>
          <a:stretch>
            <a:fillRect/>
          </a:stretch>
        </p:blipFill>
        <p:spPr>
          <a:xfrm>
            <a:off x="4771950" y="201588"/>
            <a:ext cx="4015849" cy="945820"/>
          </a:xfrm>
          <a:prstGeom prst="rect">
            <a:avLst/>
          </a:prstGeom>
          <a:noFill/>
          <a:ln>
            <a:noFill/>
          </a:ln>
        </p:spPr>
      </p:pic>
      <p:sp>
        <p:nvSpPr>
          <p:cNvPr id="2185" name="Google Shape;2185;p45"/>
          <p:cNvSpPr txBox="1"/>
          <p:nvPr/>
        </p:nvSpPr>
        <p:spPr>
          <a:xfrm>
            <a:off x="295275" y="1457325"/>
            <a:ext cx="3724200" cy="3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B5394"/>
                </a:solidFill>
                <a:latin typeface="Georgia"/>
                <a:ea typeface="Georgia"/>
                <a:cs typeface="Georgia"/>
                <a:sym typeface="Georgia"/>
              </a:rPr>
              <a:t>NumPy </a:t>
            </a:r>
            <a:r>
              <a:rPr lang="en" sz="1600">
                <a:solidFill>
                  <a:srgbClr val="0B5394"/>
                </a:solidFill>
                <a:latin typeface="Georgia"/>
                <a:ea typeface="Georgia"/>
                <a:cs typeface="Georgia"/>
                <a:sym typeface="Georgia"/>
              </a:rPr>
              <a:t>(Numerical Python) bilimsel hesaplamaları hızlı bir şekilde yapmamızı sağlayan bir matematik kütüphanesidir. Numpy’ın temelini numpy dizileri oluşturur. Numpy dizileri python listelerine benzer fakat hız ve işlevsellik açısından python listelerinden daha kullanışlıdır.Ayrıca python listelerinden farklı olarak Numpy dizileri homojen yapıda olmalıdır yani dizi içindeki tüm elemanlar aynı veri tipinden olmalıdır.</a:t>
            </a:r>
            <a:endParaRPr>
              <a:solidFill>
                <a:srgbClr val="0B5394"/>
              </a:solidFill>
            </a:endParaRPr>
          </a:p>
        </p:txBody>
      </p:sp>
      <p:sp>
        <p:nvSpPr>
          <p:cNvPr id="2186" name="Google Shape;2186;p45"/>
          <p:cNvSpPr txBox="1"/>
          <p:nvPr/>
        </p:nvSpPr>
        <p:spPr>
          <a:xfrm>
            <a:off x="4771950" y="1247775"/>
            <a:ext cx="3819600" cy="35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sz="1600">
                <a:solidFill>
                  <a:srgbClr val="073763"/>
                </a:solidFill>
                <a:latin typeface="Georgia"/>
                <a:ea typeface="Georgia"/>
                <a:cs typeface="Georgia"/>
                <a:sym typeface="Georgia"/>
              </a:rPr>
              <a:t>Matplotlib; veri görselleştirmesinde kullandığımız temel python kütüphanesidir. 2 ve 3 boyutlu çizimler yapmamızı sağlar. Matplotlib genelde 2 boyutlu çizimlerde kullanılırken, 3 boyutlu çizimlerde başka kütüphanelerden yararlanılır.</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31"/>
        <p:cNvGrpSpPr/>
        <p:nvPr/>
      </p:nvGrpSpPr>
      <p:grpSpPr>
        <a:xfrm>
          <a:off x="0" y="0"/>
          <a:ext cx="0" cy="0"/>
          <a:chOff x="0" y="0"/>
          <a:chExt cx="0" cy="0"/>
        </a:xfrm>
      </p:grpSpPr>
      <p:sp>
        <p:nvSpPr>
          <p:cNvPr id="332" name="Google Shape;332;p28"/>
          <p:cNvSpPr txBox="1">
            <a:spLocks noGrp="1"/>
          </p:cNvSpPr>
          <p:nvPr>
            <p:ph type="body" idx="1"/>
          </p:nvPr>
        </p:nvSpPr>
        <p:spPr>
          <a:xfrm>
            <a:off x="720050" y="1304600"/>
            <a:ext cx="7767900" cy="32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Bu slaytta nelerden bahsedeceğiz:</a:t>
            </a:r>
            <a:endParaRPr>
              <a:solidFill>
                <a:srgbClr val="F3F3F3"/>
              </a:solidFill>
            </a:endParaRPr>
          </a:p>
          <a:p>
            <a:pPr marL="457200" lvl="0" indent="-304800" algn="l" rtl="0">
              <a:spcBef>
                <a:spcPts val="1600"/>
              </a:spcBef>
              <a:spcAft>
                <a:spcPts val="0"/>
              </a:spcAft>
              <a:buClr>
                <a:srgbClr val="F3F3F3"/>
              </a:buClr>
              <a:buSzPts val="1200"/>
              <a:buAutoNum type="arabicPeriod"/>
            </a:pPr>
            <a:r>
              <a:rPr lang="en"/>
              <a:t>Bulanık mantık kuramı, gelişimi, klasik mantıktan farkı</a:t>
            </a:r>
            <a:endParaRPr>
              <a:solidFill>
                <a:srgbClr val="F3F3F3"/>
              </a:solidFill>
            </a:endParaRPr>
          </a:p>
          <a:p>
            <a:pPr marL="457200" lvl="0" indent="-304800" algn="l" rtl="0">
              <a:spcBef>
                <a:spcPts val="0"/>
              </a:spcBef>
              <a:spcAft>
                <a:spcPts val="0"/>
              </a:spcAft>
              <a:buClr>
                <a:srgbClr val="F3F3F3"/>
              </a:buClr>
              <a:buSzPts val="1200"/>
              <a:buAutoNum type="arabicPeriod"/>
            </a:pPr>
            <a:r>
              <a:rPr lang="en"/>
              <a:t>Neden bulanık mantığa ihtiyacımız var?</a:t>
            </a:r>
            <a:endParaRPr>
              <a:solidFill>
                <a:srgbClr val="F3F3F3"/>
              </a:solidFill>
            </a:endParaRPr>
          </a:p>
          <a:p>
            <a:pPr marL="457200" lvl="0" indent="-304800" algn="l" rtl="0">
              <a:spcBef>
                <a:spcPts val="0"/>
              </a:spcBef>
              <a:spcAft>
                <a:spcPts val="0"/>
              </a:spcAft>
              <a:buClr>
                <a:srgbClr val="F3F3F3"/>
              </a:buClr>
              <a:buSzPts val="1200"/>
              <a:buAutoNum type="arabicPeriod"/>
            </a:pPr>
            <a:r>
              <a:rPr lang="en"/>
              <a:t>Kalite Kontrol nedir,hangi amaçla kullanılır?</a:t>
            </a:r>
            <a:endParaRPr>
              <a:solidFill>
                <a:srgbClr val="F3F3F3"/>
              </a:solidFill>
            </a:endParaRPr>
          </a:p>
          <a:p>
            <a:pPr marL="457200" lvl="0" indent="-304800" algn="l" rtl="0">
              <a:spcBef>
                <a:spcPts val="0"/>
              </a:spcBef>
              <a:spcAft>
                <a:spcPts val="0"/>
              </a:spcAft>
              <a:buClr>
                <a:srgbClr val="F3F3F3"/>
              </a:buClr>
              <a:buSzPts val="1200"/>
              <a:buAutoNum type="arabicPeriod"/>
            </a:pPr>
            <a:r>
              <a:rPr lang="en"/>
              <a:t>Kalite kontrolünde bulanık mantık yaklaşımı</a:t>
            </a:r>
            <a:endParaRPr/>
          </a:p>
          <a:p>
            <a:pPr marL="457200" lvl="0" indent="-304800" algn="l" rtl="0">
              <a:spcBef>
                <a:spcPts val="0"/>
              </a:spcBef>
              <a:spcAft>
                <a:spcPts val="0"/>
              </a:spcAft>
              <a:buClr>
                <a:schemeClr val="accent1"/>
              </a:buClr>
              <a:buSzPts val="1200"/>
              <a:buAutoNum type="arabicPeriod"/>
            </a:pPr>
            <a:r>
              <a:rPr lang="en" b="1">
                <a:solidFill>
                  <a:schemeClr val="accent1"/>
                </a:solidFill>
                <a:latin typeface="Roboto Condensed"/>
                <a:ea typeface="Roboto Condensed"/>
                <a:cs typeface="Roboto Condensed"/>
                <a:sym typeface="Roboto Condensed"/>
              </a:rPr>
              <a:t>Pyhton </a:t>
            </a:r>
            <a:r>
              <a:rPr lang="en">
                <a:solidFill>
                  <a:schemeClr val="accent1"/>
                </a:solidFill>
              </a:rPr>
              <a:t>ile geliştirdiğimiz bulanık mantık örnekleme çalışması</a:t>
            </a:r>
            <a:endParaRPr>
              <a:solidFill>
                <a:schemeClr val="accent1"/>
              </a:solidFill>
            </a:endParaRPr>
          </a:p>
          <a:p>
            <a:pPr marL="914400" lvl="0" indent="-304800" algn="l" rtl="0">
              <a:spcBef>
                <a:spcPts val="0"/>
              </a:spcBef>
              <a:spcAft>
                <a:spcPts val="0"/>
              </a:spcAft>
              <a:buClr>
                <a:schemeClr val="accent1"/>
              </a:buClr>
              <a:buSzPts val="1200"/>
              <a:buFont typeface="Livvic Light"/>
              <a:buAutoNum type="arabicPeriod"/>
            </a:pPr>
            <a:r>
              <a:rPr lang="en">
                <a:solidFill>
                  <a:schemeClr val="accent1"/>
                </a:solidFill>
              </a:rPr>
              <a:t>Çalışmamızın içeriği nedir?</a:t>
            </a:r>
            <a:endParaRPr>
              <a:solidFill>
                <a:schemeClr val="accent1"/>
              </a:solidFill>
            </a:endParaRPr>
          </a:p>
          <a:p>
            <a:pPr marL="914400" lvl="0" indent="-304800" algn="l" rtl="0">
              <a:spcBef>
                <a:spcPts val="0"/>
              </a:spcBef>
              <a:spcAft>
                <a:spcPts val="0"/>
              </a:spcAft>
              <a:buClr>
                <a:schemeClr val="accent1"/>
              </a:buClr>
              <a:buSzPts val="1200"/>
              <a:buFont typeface="Livvic Light"/>
              <a:buAutoNum type="arabicPeriod"/>
            </a:pPr>
            <a:r>
              <a:rPr lang="en">
                <a:solidFill>
                  <a:schemeClr val="accent1"/>
                </a:solidFill>
              </a:rPr>
              <a:t>Çalışmada kullandığımız kütüphanelerde hangi işlemler gerçekleşir?</a:t>
            </a:r>
            <a:endParaRPr>
              <a:solidFill>
                <a:schemeClr val="accent1"/>
              </a:solidFill>
            </a:endParaRPr>
          </a:p>
          <a:p>
            <a:pPr marL="914400" lvl="0" indent="-304800" algn="l" rtl="0">
              <a:spcBef>
                <a:spcPts val="0"/>
              </a:spcBef>
              <a:spcAft>
                <a:spcPts val="0"/>
              </a:spcAft>
              <a:buClr>
                <a:schemeClr val="accent1"/>
              </a:buClr>
              <a:buSzPts val="1200"/>
              <a:buFont typeface="Livvic Light"/>
              <a:buAutoNum type="arabicPeriod"/>
            </a:pPr>
            <a:r>
              <a:rPr lang="en">
                <a:solidFill>
                  <a:schemeClr val="accent1"/>
                </a:solidFill>
              </a:rPr>
              <a:t>Çalışmamızın bize katkısı</a:t>
            </a:r>
            <a:endParaRPr/>
          </a:p>
          <a:p>
            <a:pPr marL="457200" lvl="0" indent="-298450" algn="l" rtl="0">
              <a:spcBef>
                <a:spcPts val="0"/>
              </a:spcBef>
              <a:spcAft>
                <a:spcPts val="0"/>
              </a:spcAft>
              <a:buSzPts val="1100"/>
              <a:buAutoNum type="arabicPeriod"/>
            </a:pPr>
            <a:r>
              <a:rPr lang="en"/>
              <a:t>Teşekkürler; Referans ve bitiş</a:t>
            </a:r>
            <a:endParaRPr/>
          </a:p>
          <a:p>
            <a:pPr marL="1371600" lvl="0" indent="0" algn="l" rtl="0">
              <a:spcBef>
                <a:spcPts val="0"/>
              </a:spcBef>
              <a:spcAft>
                <a:spcPts val="0"/>
              </a:spcAft>
              <a:buNone/>
            </a:pPr>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endParaRPr>
              <a:solidFill>
                <a:srgbClr val="F3F3F3"/>
              </a:solidFill>
            </a:endParaRPr>
          </a:p>
        </p:txBody>
      </p:sp>
      <p:sp>
        <p:nvSpPr>
          <p:cNvPr id="333" name="Google Shape;333;p28"/>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GİRİŞ</a:t>
            </a:r>
            <a:endParaRPr>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46"/>
          <p:cNvSpPr/>
          <p:nvPr/>
        </p:nvSpPr>
        <p:spPr>
          <a:xfrm>
            <a:off x="8050925" y="4390125"/>
            <a:ext cx="25" cy="25"/>
          </a:xfrm>
          <a:custGeom>
            <a:avLst/>
            <a:gdLst/>
            <a:ahLst/>
            <a:cxnLst/>
            <a:rect l="l" t="t" r="r" b="b"/>
            <a:pathLst>
              <a:path w="1" h="1" fill="none" extrusionOk="0">
                <a:moveTo>
                  <a:pt x="0" y="0"/>
                </a:moveTo>
                <a:close/>
              </a:path>
            </a:pathLst>
          </a:custGeom>
          <a:noFill/>
          <a:ln w="975" cap="flat" cmpd="sng">
            <a:solidFill>
              <a:srgbClr val="E7CEBA"/>
            </a:solidFill>
            <a:prstDash val="solid"/>
            <a:miter lim="30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txBox="1">
            <a:spLocks noGrp="1"/>
          </p:cNvSpPr>
          <p:nvPr>
            <p:ph type="body" idx="1"/>
          </p:nvPr>
        </p:nvSpPr>
        <p:spPr>
          <a:xfrm>
            <a:off x="720050" y="1426225"/>
            <a:ext cx="7703700" cy="3116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b="1">
              <a:solidFill>
                <a:srgbClr val="F3F3F3"/>
              </a:solidFill>
              <a:latin typeface="Roboto Condensed"/>
              <a:ea typeface="Roboto Condensed"/>
              <a:cs typeface="Roboto Condensed"/>
              <a:sym typeface="Roboto Condensed"/>
            </a:endParaRPr>
          </a:p>
          <a:p>
            <a:pPr marL="457200" lvl="0" indent="-298450" algn="l" rtl="0">
              <a:lnSpc>
                <a:spcPct val="100000"/>
              </a:lnSpc>
              <a:spcBef>
                <a:spcPts val="1600"/>
              </a:spcBef>
              <a:spcAft>
                <a:spcPts val="0"/>
              </a:spcAft>
              <a:buClr>
                <a:srgbClr val="F3F3F3"/>
              </a:buClr>
              <a:buSzPts val="1100"/>
              <a:buChar char="●"/>
            </a:pPr>
            <a:r>
              <a:rPr lang="en"/>
              <a:t>SEMED, Möhbeddin; Dünya Dahilersiz Yaşabilmir, Azerbaycan Bilimler Akademisi Yay., 2000, Bakü (Bu kitap “Dünya Dahilersiz Yaşayamaz” adıyla Şevki IŞIKLI tarafından çevrilmiştir.,Emre Yayınları,İstanbul)</a:t>
            </a:r>
            <a:endParaRPr>
              <a:solidFill>
                <a:srgbClr val="F3F3F3"/>
              </a:solidFill>
            </a:endParaRPr>
          </a:p>
          <a:p>
            <a:pPr marL="457200" lvl="0" indent="-298450" algn="l" rtl="0">
              <a:lnSpc>
                <a:spcPct val="100000"/>
              </a:lnSpc>
              <a:spcBef>
                <a:spcPts val="0"/>
              </a:spcBef>
              <a:spcAft>
                <a:spcPts val="0"/>
              </a:spcAft>
              <a:buClr>
                <a:srgbClr val="F3F3F3"/>
              </a:buClr>
              <a:buSzPts val="1100"/>
              <a:buChar char="●"/>
            </a:pPr>
            <a:r>
              <a:rPr lang="en"/>
              <a:t>Işıklı,Şevki, “Lotfi A. Zadeh'nin Hayat Hikayesi ve Bulanık Paradigmanın Üç Temel Unsuru “,2010, Kutadgubilig: Felsefe-Bilim Araştırmaları Dergisi</a:t>
            </a:r>
            <a:endParaRPr/>
          </a:p>
          <a:p>
            <a:pPr marL="457200" lvl="0" indent="-298450" algn="l" rtl="0">
              <a:lnSpc>
                <a:spcPct val="100000"/>
              </a:lnSpc>
              <a:spcBef>
                <a:spcPts val="0"/>
              </a:spcBef>
              <a:spcAft>
                <a:spcPts val="0"/>
              </a:spcAft>
              <a:buSzPts val="1100"/>
              <a:buChar char="●"/>
            </a:pPr>
            <a:r>
              <a:rPr lang="en"/>
              <a:t>Zadeh, Lotfi A. Foreword, http://nada.kth.se/-hoffman/foreword.html</a:t>
            </a:r>
            <a:endParaRPr sz="1100">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
              <a:t>Zadeh, Lotfi A. </a:t>
            </a:r>
            <a:r>
              <a:rPr lang="en" u="sng">
                <a:solidFill>
                  <a:schemeClr val="hlink"/>
                </a:solidFill>
                <a:hlinkClick r:id="rId3"/>
              </a:rPr>
              <a:t>http://nada.kth.se/-Zadeh/</a:t>
            </a:r>
            <a:endParaRPr/>
          </a:p>
          <a:p>
            <a:pPr marL="457200" lvl="0" indent="0" algn="l" rtl="0">
              <a:lnSpc>
                <a:spcPct val="100000"/>
              </a:lnSpc>
              <a:spcBef>
                <a:spcPts val="1600"/>
              </a:spcBef>
              <a:spcAft>
                <a:spcPts val="0"/>
              </a:spcAft>
              <a:buNone/>
            </a:pPr>
            <a:r>
              <a:rPr lang="en"/>
              <a:t>PROJE SUNUM RAPORUMUZA AÇIK ERİŞİMLİ DRİVE </a:t>
            </a:r>
            <a:r>
              <a:rPr lang="en" u="sng">
                <a:solidFill>
                  <a:schemeClr val="accent5"/>
                </a:solidFill>
                <a:hlinkClick r:id="rId4">
                  <a:extLst>
                    <a:ext uri="{A12FA001-AC4F-418D-AE19-62706E023703}">
                      <ahyp:hlinkClr xmlns:ahyp="http://schemas.microsoft.com/office/drawing/2018/hyperlinkcolor" val="tx"/>
                    </a:ext>
                  </a:extLst>
                </a:hlinkClick>
              </a:rPr>
              <a:t>LİNKİ</a:t>
            </a:r>
            <a:endParaRPr/>
          </a:p>
          <a:p>
            <a:pPr marL="457200" lvl="0" indent="0" algn="l" rtl="0">
              <a:lnSpc>
                <a:spcPct val="100000"/>
              </a:lnSpc>
              <a:spcBef>
                <a:spcPts val="1600"/>
              </a:spcBef>
              <a:spcAft>
                <a:spcPts val="1600"/>
              </a:spcAft>
              <a:buNone/>
            </a:pPr>
            <a:endParaRPr/>
          </a:p>
        </p:txBody>
      </p:sp>
      <p:sp>
        <p:nvSpPr>
          <p:cNvPr id="2193" name="Google Shape;2193;p4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REFERANSLAR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37"/>
        <p:cNvGrpSpPr/>
        <p:nvPr/>
      </p:nvGrpSpPr>
      <p:grpSpPr>
        <a:xfrm>
          <a:off x="0" y="0"/>
          <a:ext cx="0" cy="0"/>
          <a:chOff x="0" y="0"/>
          <a:chExt cx="0" cy="0"/>
        </a:xfrm>
      </p:grpSpPr>
      <p:sp>
        <p:nvSpPr>
          <p:cNvPr id="338" name="Google Shape;338;p29"/>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KALİTE KONTROL &amp; BULANIK MANTIK YAKLAŞIMI</a:t>
            </a:r>
            <a:endParaRPr/>
          </a:p>
        </p:txBody>
      </p:sp>
      <p:sp>
        <p:nvSpPr>
          <p:cNvPr id="339" name="Google Shape;339;p29"/>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BULANIK MANTIK</a:t>
            </a:r>
            <a:endParaRPr/>
          </a:p>
        </p:txBody>
      </p:sp>
      <p:sp>
        <p:nvSpPr>
          <p:cNvPr id="340" name="Google Shape;340;p29"/>
          <p:cNvSpPr txBox="1">
            <a:spLocks noGrp="1"/>
          </p:cNvSpPr>
          <p:nvPr>
            <p:ph type="title" idx="2"/>
          </p:nvPr>
        </p:nvSpPr>
        <p:spPr>
          <a:xfrm>
            <a:off x="7298050" y="6432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01</a:t>
            </a:r>
            <a:endParaRPr sz="4800"/>
          </a:p>
        </p:txBody>
      </p:sp>
      <p:sp>
        <p:nvSpPr>
          <p:cNvPr id="341" name="Google Shape;341;p29"/>
          <p:cNvSpPr txBox="1">
            <a:spLocks noGrp="1"/>
          </p:cNvSpPr>
          <p:nvPr>
            <p:ph type="title" idx="4"/>
          </p:nvPr>
        </p:nvSpPr>
        <p:spPr>
          <a:xfrm>
            <a:off x="7298050" y="1685436"/>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02</a:t>
            </a:r>
            <a:endParaRPr sz="4800"/>
          </a:p>
        </p:txBody>
      </p:sp>
      <p:sp>
        <p:nvSpPr>
          <p:cNvPr id="342" name="Google Shape;342;p29"/>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ÇALIŞMAMIZIN İÇERİĞİ</a:t>
            </a:r>
            <a:endParaRPr/>
          </a:p>
        </p:txBody>
      </p:sp>
      <p:sp>
        <p:nvSpPr>
          <p:cNvPr id="343" name="Google Shape;343;p29"/>
          <p:cNvSpPr txBox="1">
            <a:spLocks noGrp="1"/>
          </p:cNvSpPr>
          <p:nvPr>
            <p:ph type="title" idx="6"/>
          </p:nvPr>
        </p:nvSpPr>
        <p:spPr>
          <a:xfrm>
            <a:off x="7298050" y="2727590"/>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03</a:t>
            </a:r>
            <a:endParaRPr sz="4800"/>
          </a:p>
        </p:txBody>
      </p:sp>
      <p:sp>
        <p:nvSpPr>
          <p:cNvPr id="344" name="Google Shape;344;p29"/>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ÇALIŞMAMIZIN ANALİZİ</a:t>
            </a:r>
            <a:endParaRPr/>
          </a:p>
        </p:txBody>
      </p:sp>
      <p:sp>
        <p:nvSpPr>
          <p:cNvPr id="345" name="Google Shape;345;p29"/>
          <p:cNvSpPr txBox="1">
            <a:spLocks noGrp="1"/>
          </p:cNvSpPr>
          <p:nvPr>
            <p:ph type="title" idx="8"/>
          </p:nvPr>
        </p:nvSpPr>
        <p:spPr>
          <a:xfrm>
            <a:off x="7298050" y="37741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04</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49"/>
        <p:cNvGrpSpPr/>
        <p:nvPr/>
      </p:nvGrpSpPr>
      <p:grpSpPr>
        <a:xfrm>
          <a:off x="0" y="0"/>
          <a:ext cx="0" cy="0"/>
          <a:chOff x="0" y="0"/>
          <a:chExt cx="0" cy="0"/>
        </a:xfrm>
      </p:grpSpPr>
      <p:sp>
        <p:nvSpPr>
          <p:cNvPr id="350" name="Google Shape;350;p30"/>
          <p:cNvSpPr txBox="1">
            <a:spLocks noGrp="1"/>
          </p:cNvSpPr>
          <p:nvPr>
            <p:ph type="subTitle" idx="1"/>
          </p:nvPr>
        </p:nvSpPr>
        <p:spPr>
          <a:xfrm>
            <a:off x="3571575" y="1882025"/>
            <a:ext cx="4852500" cy="18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a:t>“Kesinlik diye bir şey yoktur. </a:t>
            </a:r>
            <a:endParaRPr sz="2100"/>
          </a:p>
          <a:p>
            <a:pPr marL="0" lvl="0" indent="0" algn="l" rtl="0">
              <a:spcBef>
                <a:spcPts val="0"/>
              </a:spcBef>
              <a:spcAft>
                <a:spcPts val="0"/>
              </a:spcAft>
              <a:buNone/>
            </a:pPr>
            <a:r>
              <a:rPr lang="en" sz="2100"/>
              <a:t>Mutlak kesin olan hiçbir şey yoktur. Her şey, matematiksel olarak ifade edersek, 0 ile 1 arasındaki sınırda değiştirmektedir (Semed, 2000: 84)..”</a:t>
            </a:r>
            <a:endParaRPr sz="2100"/>
          </a:p>
        </p:txBody>
      </p:sp>
      <p:sp>
        <p:nvSpPr>
          <p:cNvPr id="351" name="Google Shape;351;p30"/>
          <p:cNvSpPr txBox="1">
            <a:spLocks noGrp="1"/>
          </p:cNvSpPr>
          <p:nvPr>
            <p:ph type="ctrTitle"/>
          </p:nvPr>
        </p:nvSpPr>
        <p:spPr>
          <a:xfrm>
            <a:off x="3828525" y="3730075"/>
            <a:ext cx="45954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—Lotfi A. Zadeh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a:spLocks noGrp="1"/>
          </p:cNvSpPr>
          <p:nvPr>
            <p:ph type="title"/>
          </p:nvPr>
        </p:nvSpPr>
        <p:spPr>
          <a:xfrm>
            <a:off x="1144225" y="572575"/>
            <a:ext cx="4351200" cy="122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BULANIK MANTIK</a:t>
            </a:r>
            <a:endParaRPr/>
          </a:p>
        </p:txBody>
      </p:sp>
      <p:sp>
        <p:nvSpPr>
          <p:cNvPr id="357" name="Google Shape;357;p31"/>
          <p:cNvSpPr txBox="1">
            <a:spLocks noGrp="1"/>
          </p:cNvSpPr>
          <p:nvPr>
            <p:ph type="title" idx="2"/>
          </p:nvPr>
        </p:nvSpPr>
        <p:spPr>
          <a:xfrm>
            <a:off x="399225" y="91375"/>
            <a:ext cx="21003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58" name="Google Shape;358;p31"/>
          <p:cNvSpPr txBox="1">
            <a:spLocks noGrp="1"/>
          </p:cNvSpPr>
          <p:nvPr>
            <p:ph type="subTitle" idx="1"/>
          </p:nvPr>
        </p:nvSpPr>
        <p:spPr>
          <a:xfrm>
            <a:off x="342200" y="1700225"/>
            <a:ext cx="5335800" cy="24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Bulanık Mantık 1961 yılında Azeri kökenli matematikçi </a:t>
            </a:r>
            <a:r>
              <a:rPr lang="en" b="1" i="1">
                <a:latin typeface="Roboto Condensed"/>
                <a:ea typeface="Roboto Condensed"/>
                <a:cs typeface="Roboto Condensed"/>
                <a:sym typeface="Roboto Condensed"/>
              </a:rPr>
              <a:t>Lütfi Alasker Zadeh</a:t>
            </a:r>
            <a:r>
              <a:rPr lang="en"/>
              <a:t> tarafından temelleri atılmış matematiksel bir kuramdır. </a:t>
            </a:r>
            <a:endParaRPr/>
          </a:p>
          <a:p>
            <a:pPr marL="0" lvl="0" indent="0" algn="l" rtl="0">
              <a:spcBef>
                <a:spcPts val="0"/>
              </a:spcBef>
              <a:spcAft>
                <a:spcPts val="0"/>
              </a:spcAft>
              <a:buNone/>
            </a:pPr>
            <a:endParaRPr/>
          </a:p>
          <a:p>
            <a:pPr marL="0" lvl="0" indent="0" algn="just" rtl="0">
              <a:spcBef>
                <a:spcPts val="0"/>
              </a:spcBef>
              <a:spcAft>
                <a:spcPts val="0"/>
              </a:spcAft>
              <a:buNone/>
            </a:pPr>
            <a:r>
              <a:rPr lang="en"/>
              <a:t> Hepimizin bildiği gibi </a:t>
            </a:r>
            <a:r>
              <a:rPr lang="en" i="1"/>
              <a:t>klasik mantıkta </a:t>
            </a:r>
            <a:r>
              <a:rPr lang="en"/>
              <a:t>önermelerin ; gerçeklerle örtüşüp örtüşmediğini doğru/yanlış olarak ifade ederiz.  ‘doğru’ (1) , ‘yanlış’ (0) ı temsil eder ki bu bizim kullandığımız teknolojinin en temelini oluşturur.</a:t>
            </a:r>
            <a:endParaRPr/>
          </a:p>
          <a:p>
            <a:pPr marL="0" lvl="0" indent="0" algn="l" rtl="0">
              <a:spcBef>
                <a:spcPts val="0"/>
              </a:spcBef>
              <a:spcAft>
                <a:spcPts val="0"/>
              </a:spcAft>
              <a:buNone/>
            </a:pPr>
            <a:endParaRPr/>
          </a:p>
          <a:p>
            <a:pPr marL="0" lvl="0" indent="0" algn="just" rtl="0">
              <a:spcBef>
                <a:spcPts val="0"/>
              </a:spcBef>
              <a:spcAft>
                <a:spcPts val="0"/>
              </a:spcAft>
              <a:buNone/>
            </a:pPr>
            <a:r>
              <a:rPr lang="en" i="1"/>
              <a:t>Bulanık Mantık</a:t>
            </a:r>
            <a:r>
              <a:rPr lang="en"/>
              <a:t> da aynı şekilde önermelerin doğruluğunu ölçmeye çalışır, ancak daha 'insansı' şekilde kurgulanmış sonuçlar üretir. 0 ve 1 arasındaki bütün değerler de bir cevaptır.’Az doğru’lar,’çok yanlış’lar da vardır.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59" name="Google Shape;359;p31"/>
          <p:cNvPicPr preferRelativeResize="0"/>
          <p:nvPr/>
        </p:nvPicPr>
        <p:blipFill rotWithShape="1">
          <a:blip r:embed="rId3">
            <a:alphaModFix/>
          </a:blip>
          <a:srcRect l="16348" r="12355"/>
          <a:stretch/>
        </p:blipFill>
        <p:spPr>
          <a:xfrm>
            <a:off x="6697975" y="-25"/>
            <a:ext cx="2446030" cy="5143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2"/>
          <p:cNvSpPr txBox="1">
            <a:spLocks noGrp="1"/>
          </p:cNvSpPr>
          <p:nvPr>
            <p:ph type="subTitle" idx="1"/>
          </p:nvPr>
        </p:nvSpPr>
        <p:spPr>
          <a:xfrm>
            <a:off x="1903425" y="2694025"/>
            <a:ext cx="5721000" cy="1658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700"/>
              <a:t>Günümüzde 'insansı’ teknoloji deyince akla ilk gelen yapay zeka başta olmak üzere; kontrol sistemleri, otomasyon, robotik ve sibernetik gibi mühendislik bilimlerinin pek çok alt dalında bulanık mantığın izlerine rastlıyoruz.</a:t>
            </a:r>
            <a:endParaRPr sz="1700"/>
          </a:p>
        </p:txBody>
      </p:sp>
      <p:grpSp>
        <p:nvGrpSpPr>
          <p:cNvPr id="365" name="Google Shape;365;p32"/>
          <p:cNvGrpSpPr/>
          <p:nvPr/>
        </p:nvGrpSpPr>
        <p:grpSpPr>
          <a:xfrm>
            <a:off x="442030" y="374218"/>
            <a:ext cx="1279628" cy="962342"/>
            <a:chOff x="855096" y="1504485"/>
            <a:chExt cx="380910" cy="339594"/>
          </a:xfrm>
        </p:grpSpPr>
        <p:sp>
          <p:nvSpPr>
            <p:cNvPr id="366" name="Google Shape;366;p32"/>
            <p:cNvSpPr/>
            <p:nvPr/>
          </p:nvSpPr>
          <p:spPr>
            <a:xfrm>
              <a:off x="1092707" y="1504485"/>
              <a:ext cx="107299" cy="136837"/>
            </a:xfrm>
            <a:custGeom>
              <a:avLst/>
              <a:gdLst/>
              <a:ahLst/>
              <a:cxnLst/>
              <a:rect l="l" t="t" r="r" b="b"/>
              <a:pathLst>
                <a:path w="3371" h="4299" extrusionOk="0">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855096" y="1521896"/>
              <a:ext cx="214152" cy="322183"/>
            </a:xfrm>
            <a:custGeom>
              <a:avLst/>
              <a:gdLst/>
              <a:ahLst/>
              <a:cxnLst/>
              <a:rect l="l" t="t" r="r" b="b"/>
              <a:pathLst>
                <a:path w="6728" h="10122" extrusionOk="0">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96411" y="1808780"/>
              <a:ext cx="11395" cy="34918"/>
            </a:xfrm>
            <a:custGeom>
              <a:avLst/>
              <a:gdLst/>
              <a:ahLst/>
              <a:cxnLst/>
              <a:rect l="l" t="t" r="r" b="b"/>
              <a:pathLst>
                <a:path w="358" h="1097" extrusionOk="0">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1015391" y="1808780"/>
              <a:ext cx="11395" cy="34918"/>
            </a:xfrm>
            <a:custGeom>
              <a:avLst/>
              <a:gdLst/>
              <a:ahLst/>
              <a:cxnLst/>
              <a:rect l="l" t="t" r="r" b="b"/>
              <a:pathLst>
                <a:path w="358" h="1097" extrusionOk="0">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1057471" y="1522660"/>
              <a:ext cx="178534" cy="186110"/>
            </a:xfrm>
            <a:custGeom>
              <a:avLst/>
              <a:gdLst/>
              <a:ahLst/>
              <a:cxnLst/>
              <a:rect l="l" t="t" r="r" b="b"/>
              <a:pathLst>
                <a:path w="5609" h="5847" extrusionOk="0">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2"/>
          <p:cNvGrpSpPr/>
          <p:nvPr/>
        </p:nvGrpSpPr>
        <p:grpSpPr>
          <a:xfrm>
            <a:off x="2179620" y="374222"/>
            <a:ext cx="1279647" cy="962319"/>
            <a:chOff x="7009649" y="1541981"/>
            <a:chExt cx="524940" cy="320655"/>
          </a:xfrm>
        </p:grpSpPr>
        <p:sp>
          <p:nvSpPr>
            <p:cNvPr id="372" name="Google Shape;372;p32"/>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2"/>
          <p:cNvGrpSpPr/>
          <p:nvPr/>
        </p:nvGrpSpPr>
        <p:grpSpPr>
          <a:xfrm>
            <a:off x="5434389" y="253060"/>
            <a:ext cx="1172811" cy="1204671"/>
            <a:chOff x="7528096" y="2450059"/>
            <a:chExt cx="327976" cy="324316"/>
          </a:xfrm>
        </p:grpSpPr>
        <p:sp>
          <p:nvSpPr>
            <p:cNvPr id="381" name="Google Shape;381;p32"/>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32"/>
          <p:cNvGrpSpPr/>
          <p:nvPr/>
        </p:nvGrpSpPr>
        <p:grpSpPr>
          <a:xfrm>
            <a:off x="7172031" y="191840"/>
            <a:ext cx="1201384" cy="1327106"/>
            <a:chOff x="2818561" y="2439778"/>
            <a:chExt cx="247892" cy="346024"/>
          </a:xfrm>
        </p:grpSpPr>
        <p:sp>
          <p:nvSpPr>
            <p:cNvPr id="387" name="Google Shape;387;p32"/>
            <p:cNvSpPr/>
            <p:nvPr/>
          </p:nvSpPr>
          <p:spPr>
            <a:xfrm>
              <a:off x="2818561" y="2439778"/>
              <a:ext cx="247892" cy="346024"/>
            </a:xfrm>
            <a:custGeom>
              <a:avLst/>
              <a:gdLst/>
              <a:ahLst/>
              <a:cxnLst/>
              <a:rect l="l" t="t" r="r" b="b"/>
              <a:pathLst>
                <a:path w="7788" h="10871" extrusionOk="0">
                  <a:moveTo>
                    <a:pt x="5882" y="9716"/>
                  </a:moveTo>
                  <a:lnTo>
                    <a:pt x="5882" y="9966"/>
                  </a:lnTo>
                  <a:lnTo>
                    <a:pt x="5894" y="9966"/>
                  </a:lnTo>
                  <a:cubicBezTo>
                    <a:pt x="5894" y="10276"/>
                    <a:pt x="5644" y="10550"/>
                    <a:pt x="5323" y="10550"/>
                  </a:cubicBezTo>
                  <a:lnTo>
                    <a:pt x="894" y="10550"/>
                  </a:lnTo>
                  <a:cubicBezTo>
                    <a:pt x="584" y="10550"/>
                    <a:pt x="310" y="10299"/>
                    <a:pt x="310" y="9966"/>
                  </a:cubicBezTo>
                  <a:lnTo>
                    <a:pt x="310" y="9716"/>
                  </a:lnTo>
                  <a:close/>
                  <a:moveTo>
                    <a:pt x="894" y="1"/>
                  </a:moveTo>
                  <a:cubicBezTo>
                    <a:pt x="405" y="1"/>
                    <a:pt x="1" y="394"/>
                    <a:pt x="1" y="894"/>
                  </a:cubicBezTo>
                  <a:lnTo>
                    <a:pt x="1" y="7835"/>
                  </a:lnTo>
                  <a:cubicBezTo>
                    <a:pt x="1" y="7930"/>
                    <a:pt x="72" y="8002"/>
                    <a:pt x="167" y="8002"/>
                  </a:cubicBezTo>
                  <a:cubicBezTo>
                    <a:pt x="263" y="8002"/>
                    <a:pt x="334" y="7930"/>
                    <a:pt x="334" y="7835"/>
                  </a:cubicBezTo>
                  <a:lnTo>
                    <a:pt x="334" y="1346"/>
                  </a:lnTo>
                  <a:lnTo>
                    <a:pt x="3382" y="1346"/>
                  </a:lnTo>
                  <a:cubicBezTo>
                    <a:pt x="3477" y="1346"/>
                    <a:pt x="3549" y="1275"/>
                    <a:pt x="3549" y="1179"/>
                  </a:cubicBezTo>
                  <a:cubicBezTo>
                    <a:pt x="3549" y="1096"/>
                    <a:pt x="3477" y="1025"/>
                    <a:pt x="3382" y="1025"/>
                  </a:cubicBezTo>
                  <a:lnTo>
                    <a:pt x="334" y="1025"/>
                  </a:lnTo>
                  <a:lnTo>
                    <a:pt x="334" y="882"/>
                  </a:lnTo>
                  <a:cubicBezTo>
                    <a:pt x="334" y="572"/>
                    <a:pt x="584" y="310"/>
                    <a:pt x="906" y="310"/>
                  </a:cubicBezTo>
                  <a:lnTo>
                    <a:pt x="5335" y="310"/>
                  </a:lnTo>
                  <a:cubicBezTo>
                    <a:pt x="5644" y="310"/>
                    <a:pt x="5918" y="560"/>
                    <a:pt x="5918" y="882"/>
                  </a:cubicBezTo>
                  <a:lnTo>
                    <a:pt x="5918" y="1025"/>
                  </a:lnTo>
                  <a:lnTo>
                    <a:pt x="4073" y="1025"/>
                  </a:lnTo>
                  <a:cubicBezTo>
                    <a:pt x="3977" y="1025"/>
                    <a:pt x="3906" y="1096"/>
                    <a:pt x="3906" y="1179"/>
                  </a:cubicBezTo>
                  <a:cubicBezTo>
                    <a:pt x="3906" y="1275"/>
                    <a:pt x="3977" y="1346"/>
                    <a:pt x="4073" y="1346"/>
                  </a:cubicBezTo>
                  <a:lnTo>
                    <a:pt x="5894" y="1346"/>
                  </a:lnTo>
                  <a:lnTo>
                    <a:pt x="5894" y="3287"/>
                  </a:lnTo>
                  <a:cubicBezTo>
                    <a:pt x="5751" y="3251"/>
                    <a:pt x="5597" y="3239"/>
                    <a:pt x="5454" y="3239"/>
                  </a:cubicBezTo>
                  <a:cubicBezTo>
                    <a:pt x="4811" y="3239"/>
                    <a:pt x="4215" y="3501"/>
                    <a:pt x="3799" y="3930"/>
                  </a:cubicBezTo>
                  <a:lnTo>
                    <a:pt x="989" y="3930"/>
                  </a:lnTo>
                  <a:cubicBezTo>
                    <a:pt x="894" y="3930"/>
                    <a:pt x="822" y="4001"/>
                    <a:pt x="822" y="4084"/>
                  </a:cubicBezTo>
                  <a:cubicBezTo>
                    <a:pt x="822" y="4180"/>
                    <a:pt x="894" y="4251"/>
                    <a:pt x="989" y="4251"/>
                  </a:cubicBezTo>
                  <a:lnTo>
                    <a:pt x="3537" y="4251"/>
                  </a:lnTo>
                  <a:cubicBezTo>
                    <a:pt x="3477" y="4346"/>
                    <a:pt x="3418" y="4430"/>
                    <a:pt x="3370" y="4537"/>
                  </a:cubicBezTo>
                  <a:lnTo>
                    <a:pt x="1787" y="4537"/>
                  </a:lnTo>
                  <a:cubicBezTo>
                    <a:pt x="1703" y="4537"/>
                    <a:pt x="1620" y="4608"/>
                    <a:pt x="1620" y="4704"/>
                  </a:cubicBezTo>
                  <a:cubicBezTo>
                    <a:pt x="1620" y="4787"/>
                    <a:pt x="1703" y="4858"/>
                    <a:pt x="1787" y="4858"/>
                  </a:cubicBezTo>
                  <a:lnTo>
                    <a:pt x="3239" y="4858"/>
                  </a:lnTo>
                  <a:cubicBezTo>
                    <a:pt x="3156" y="5085"/>
                    <a:pt x="3132" y="5323"/>
                    <a:pt x="3132" y="5573"/>
                  </a:cubicBezTo>
                  <a:lnTo>
                    <a:pt x="3132" y="5739"/>
                  </a:lnTo>
                  <a:lnTo>
                    <a:pt x="1418" y="5739"/>
                  </a:lnTo>
                  <a:cubicBezTo>
                    <a:pt x="1322" y="5739"/>
                    <a:pt x="1251" y="5811"/>
                    <a:pt x="1251" y="5906"/>
                  </a:cubicBezTo>
                  <a:cubicBezTo>
                    <a:pt x="1251" y="5989"/>
                    <a:pt x="1322" y="6073"/>
                    <a:pt x="1418" y="6073"/>
                  </a:cubicBezTo>
                  <a:lnTo>
                    <a:pt x="3180" y="6073"/>
                  </a:lnTo>
                  <a:cubicBezTo>
                    <a:pt x="3192" y="6132"/>
                    <a:pt x="3203" y="6168"/>
                    <a:pt x="3215" y="6216"/>
                  </a:cubicBezTo>
                  <a:lnTo>
                    <a:pt x="2382" y="6216"/>
                  </a:lnTo>
                  <a:cubicBezTo>
                    <a:pt x="2299" y="6216"/>
                    <a:pt x="2215" y="6287"/>
                    <a:pt x="2215" y="6382"/>
                  </a:cubicBezTo>
                  <a:cubicBezTo>
                    <a:pt x="2215" y="6466"/>
                    <a:pt x="2299" y="6549"/>
                    <a:pt x="2382" y="6549"/>
                  </a:cubicBezTo>
                  <a:lnTo>
                    <a:pt x="3334" y="6549"/>
                  </a:lnTo>
                  <a:cubicBezTo>
                    <a:pt x="3704" y="7347"/>
                    <a:pt x="4513" y="7894"/>
                    <a:pt x="5454" y="7894"/>
                  </a:cubicBezTo>
                  <a:cubicBezTo>
                    <a:pt x="5597" y="7894"/>
                    <a:pt x="5751" y="7883"/>
                    <a:pt x="5894" y="7859"/>
                  </a:cubicBezTo>
                  <a:lnTo>
                    <a:pt x="5894" y="9407"/>
                  </a:lnTo>
                  <a:lnTo>
                    <a:pt x="334" y="9407"/>
                  </a:lnTo>
                  <a:lnTo>
                    <a:pt x="334" y="8514"/>
                  </a:lnTo>
                  <a:cubicBezTo>
                    <a:pt x="334" y="8418"/>
                    <a:pt x="263" y="8347"/>
                    <a:pt x="167" y="8347"/>
                  </a:cubicBezTo>
                  <a:cubicBezTo>
                    <a:pt x="72" y="8347"/>
                    <a:pt x="1" y="8418"/>
                    <a:pt x="1" y="8514"/>
                  </a:cubicBezTo>
                  <a:lnTo>
                    <a:pt x="1" y="9978"/>
                  </a:lnTo>
                  <a:cubicBezTo>
                    <a:pt x="1" y="10478"/>
                    <a:pt x="405" y="10871"/>
                    <a:pt x="894" y="10871"/>
                  </a:cubicBezTo>
                  <a:lnTo>
                    <a:pt x="5323" y="10871"/>
                  </a:lnTo>
                  <a:cubicBezTo>
                    <a:pt x="5811" y="10871"/>
                    <a:pt x="6216" y="10478"/>
                    <a:pt x="6216" y="9978"/>
                  </a:cubicBezTo>
                  <a:lnTo>
                    <a:pt x="6216" y="9561"/>
                  </a:lnTo>
                  <a:lnTo>
                    <a:pt x="6216" y="7763"/>
                  </a:lnTo>
                  <a:cubicBezTo>
                    <a:pt x="7121" y="7454"/>
                    <a:pt x="7775" y="6573"/>
                    <a:pt x="7775" y="5561"/>
                  </a:cubicBezTo>
                  <a:cubicBezTo>
                    <a:pt x="7787" y="5204"/>
                    <a:pt x="7716" y="4858"/>
                    <a:pt x="7549" y="4537"/>
                  </a:cubicBezTo>
                  <a:cubicBezTo>
                    <a:pt x="7515" y="4485"/>
                    <a:pt x="7462" y="4446"/>
                    <a:pt x="7399" y="4446"/>
                  </a:cubicBezTo>
                  <a:cubicBezTo>
                    <a:pt x="7375" y="4446"/>
                    <a:pt x="7350" y="4452"/>
                    <a:pt x="7323" y="4465"/>
                  </a:cubicBezTo>
                  <a:cubicBezTo>
                    <a:pt x="7252" y="4501"/>
                    <a:pt x="7204" y="4596"/>
                    <a:pt x="7252" y="4680"/>
                  </a:cubicBezTo>
                  <a:cubicBezTo>
                    <a:pt x="7383" y="4954"/>
                    <a:pt x="7442" y="5251"/>
                    <a:pt x="7442" y="5561"/>
                  </a:cubicBezTo>
                  <a:cubicBezTo>
                    <a:pt x="7442" y="6656"/>
                    <a:pt x="6549" y="7573"/>
                    <a:pt x="5430" y="7573"/>
                  </a:cubicBezTo>
                  <a:cubicBezTo>
                    <a:pt x="4335" y="7573"/>
                    <a:pt x="3430" y="6680"/>
                    <a:pt x="3430" y="5561"/>
                  </a:cubicBezTo>
                  <a:cubicBezTo>
                    <a:pt x="3430" y="4442"/>
                    <a:pt x="4323" y="3549"/>
                    <a:pt x="5430" y="3549"/>
                  </a:cubicBezTo>
                  <a:cubicBezTo>
                    <a:pt x="5990" y="3549"/>
                    <a:pt x="6525" y="3787"/>
                    <a:pt x="6906" y="4192"/>
                  </a:cubicBezTo>
                  <a:cubicBezTo>
                    <a:pt x="6939" y="4224"/>
                    <a:pt x="6986" y="4243"/>
                    <a:pt x="7032" y="4243"/>
                  </a:cubicBezTo>
                  <a:cubicBezTo>
                    <a:pt x="7069" y="4243"/>
                    <a:pt x="7106" y="4230"/>
                    <a:pt x="7133" y="4204"/>
                  </a:cubicBezTo>
                  <a:cubicBezTo>
                    <a:pt x="7192" y="4144"/>
                    <a:pt x="7204" y="4049"/>
                    <a:pt x="7144" y="3989"/>
                  </a:cubicBezTo>
                  <a:cubicBezTo>
                    <a:pt x="6882" y="3703"/>
                    <a:pt x="6561" y="3489"/>
                    <a:pt x="6216" y="3370"/>
                  </a:cubicBezTo>
                  <a:lnTo>
                    <a:pt x="6216" y="1191"/>
                  </a:lnTo>
                  <a:lnTo>
                    <a:pt x="6216" y="894"/>
                  </a:lnTo>
                  <a:cubicBezTo>
                    <a:pt x="6216" y="394"/>
                    <a:pt x="5811" y="1"/>
                    <a:pt x="5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2939833" y="2603066"/>
              <a:ext cx="11395" cy="18652"/>
            </a:xfrm>
            <a:custGeom>
              <a:avLst/>
              <a:gdLst/>
              <a:ahLst/>
              <a:cxnLst/>
              <a:rect l="l" t="t" r="r" b="b"/>
              <a:pathLst>
                <a:path w="358" h="586" extrusionOk="0">
                  <a:moveTo>
                    <a:pt x="203" y="1"/>
                  </a:moveTo>
                  <a:cubicBezTo>
                    <a:pt x="118" y="1"/>
                    <a:pt x="47" y="57"/>
                    <a:pt x="36" y="133"/>
                  </a:cubicBezTo>
                  <a:cubicBezTo>
                    <a:pt x="24" y="228"/>
                    <a:pt x="1" y="324"/>
                    <a:pt x="1" y="419"/>
                  </a:cubicBezTo>
                  <a:cubicBezTo>
                    <a:pt x="1" y="502"/>
                    <a:pt x="72" y="586"/>
                    <a:pt x="167" y="586"/>
                  </a:cubicBezTo>
                  <a:cubicBezTo>
                    <a:pt x="263" y="586"/>
                    <a:pt x="334" y="502"/>
                    <a:pt x="334" y="419"/>
                  </a:cubicBezTo>
                  <a:cubicBezTo>
                    <a:pt x="334" y="336"/>
                    <a:pt x="334" y="252"/>
                    <a:pt x="346" y="181"/>
                  </a:cubicBezTo>
                  <a:cubicBezTo>
                    <a:pt x="358" y="109"/>
                    <a:pt x="322" y="14"/>
                    <a:pt x="227" y="2"/>
                  </a:cubicBezTo>
                  <a:cubicBezTo>
                    <a:pt x="219" y="1"/>
                    <a:pt x="211"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2963706" y="2653103"/>
              <a:ext cx="19735" cy="14101"/>
            </a:xfrm>
            <a:custGeom>
              <a:avLst/>
              <a:gdLst/>
              <a:ahLst/>
              <a:cxnLst/>
              <a:rect l="l" t="t" r="r" b="b"/>
              <a:pathLst>
                <a:path w="620" h="443" extrusionOk="0">
                  <a:moveTo>
                    <a:pt x="178" y="1"/>
                  </a:moveTo>
                  <a:cubicBezTo>
                    <a:pt x="124" y="1"/>
                    <a:pt x="71" y="27"/>
                    <a:pt x="48" y="73"/>
                  </a:cubicBezTo>
                  <a:cubicBezTo>
                    <a:pt x="1" y="157"/>
                    <a:pt x="25" y="252"/>
                    <a:pt x="108" y="299"/>
                  </a:cubicBezTo>
                  <a:cubicBezTo>
                    <a:pt x="191" y="347"/>
                    <a:pt x="287" y="395"/>
                    <a:pt x="370" y="419"/>
                  </a:cubicBezTo>
                  <a:cubicBezTo>
                    <a:pt x="382" y="419"/>
                    <a:pt x="406" y="442"/>
                    <a:pt x="417" y="442"/>
                  </a:cubicBezTo>
                  <a:cubicBezTo>
                    <a:pt x="489" y="442"/>
                    <a:pt x="548" y="395"/>
                    <a:pt x="560" y="323"/>
                  </a:cubicBezTo>
                  <a:cubicBezTo>
                    <a:pt x="620" y="228"/>
                    <a:pt x="584" y="121"/>
                    <a:pt x="489" y="109"/>
                  </a:cubicBezTo>
                  <a:lnTo>
                    <a:pt x="263" y="26"/>
                  </a:lnTo>
                  <a:cubicBezTo>
                    <a:pt x="237" y="9"/>
                    <a:pt x="208" y="1"/>
                    <a:pt x="1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2948555" y="2577443"/>
              <a:ext cx="17093" cy="16615"/>
            </a:xfrm>
            <a:custGeom>
              <a:avLst/>
              <a:gdLst/>
              <a:ahLst/>
              <a:cxnLst/>
              <a:rect l="l" t="t" r="r" b="b"/>
              <a:pathLst>
                <a:path w="537" h="522" extrusionOk="0">
                  <a:moveTo>
                    <a:pt x="364" y="1"/>
                  </a:moveTo>
                  <a:cubicBezTo>
                    <a:pt x="322" y="1"/>
                    <a:pt x="280" y="15"/>
                    <a:pt x="251" y="45"/>
                  </a:cubicBezTo>
                  <a:cubicBezTo>
                    <a:pt x="179" y="117"/>
                    <a:pt x="120" y="200"/>
                    <a:pt x="60" y="271"/>
                  </a:cubicBezTo>
                  <a:cubicBezTo>
                    <a:pt x="1" y="343"/>
                    <a:pt x="24" y="450"/>
                    <a:pt x="84" y="498"/>
                  </a:cubicBezTo>
                  <a:cubicBezTo>
                    <a:pt x="120" y="510"/>
                    <a:pt x="143" y="521"/>
                    <a:pt x="179" y="521"/>
                  </a:cubicBezTo>
                  <a:cubicBezTo>
                    <a:pt x="227" y="521"/>
                    <a:pt x="286" y="498"/>
                    <a:pt x="310" y="462"/>
                  </a:cubicBezTo>
                  <a:cubicBezTo>
                    <a:pt x="358" y="402"/>
                    <a:pt x="417" y="343"/>
                    <a:pt x="465" y="283"/>
                  </a:cubicBezTo>
                  <a:cubicBezTo>
                    <a:pt x="536" y="224"/>
                    <a:pt x="536" y="117"/>
                    <a:pt x="477" y="45"/>
                  </a:cubicBezTo>
                  <a:cubicBezTo>
                    <a:pt x="447" y="15"/>
                    <a:pt x="405" y="1"/>
                    <a:pt x="36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2943621" y="2631299"/>
              <a:ext cx="16329" cy="17697"/>
            </a:xfrm>
            <a:custGeom>
              <a:avLst/>
              <a:gdLst/>
              <a:ahLst/>
              <a:cxnLst/>
              <a:rect l="l" t="t" r="r" b="b"/>
              <a:pathLst>
                <a:path w="513" h="556" extrusionOk="0">
                  <a:moveTo>
                    <a:pt x="196" y="1"/>
                  </a:moveTo>
                  <a:cubicBezTo>
                    <a:pt x="172" y="1"/>
                    <a:pt x="146" y="7"/>
                    <a:pt x="120" y="20"/>
                  </a:cubicBezTo>
                  <a:cubicBezTo>
                    <a:pt x="48" y="68"/>
                    <a:pt x="1" y="151"/>
                    <a:pt x="48" y="246"/>
                  </a:cubicBezTo>
                  <a:cubicBezTo>
                    <a:pt x="96" y="330"/>
                    <a:pt x="144" y="425"/>
                    <a:pt x="203" y="496"/>
                  </a:cubicBezTo>
                  <a:cubicBezTo>
                    <a:pt x="227" y="544"/>
                    <a:pt x="275" y="556"/>
                    <a:pt x="334" y="556"/>
                  </a:cubicBezTo>
                  <a:cubicBezTo>
                    <a:pt x="358" y="556"/>
                    <a:pt x="394" y="544"/>
                    <a:pt x="417" y="532"/>
                  </a:cubicBezTo>
                  <a:cubicBezTo>
                    <a:pt x="501" y="484"/>
                    <a:pt x="513" y="377"/>
                    <a:pt x="465" y="306"/>
                  </a:cubicBezTo>
                  <a:cubicBezTo>
                    <a:pt x="417" y="246"/>
                    <a:pt x="382" y="175"/>
                    <a:pt x="346" y="92"/>
                  </a:cubicBezTo>
                  <a:cubicBezTo>
                    <a:pt x="312" y="40"/>
                    <a:pt x="259" y="1"/>
                    <a:pt x="1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3019408" y="2638907"/>
              <a:ext cx="16711" cy="16170"/>
            </a:xfrm>
            <a:custGeom>
              <a:avLst/>
              <a:gdLst/>
              <a:ahLst/>
              <a:cxnLst/>
              <a:rect l="l" t="t" r="r" b="b"/>
              <a:pathLst>
                <a:path w="525" h="508" extrusionOk="0">
                  <a:moveTo>
                    <a:pt x="346" y="1"/>
                  </a:moveTo>
                  <a:cubicBezTo>
                    <a:pt x="290" y="1"/>
                    <a:pt x="238" y="29"/>
                    <a:pt x="215" y="67"/>
                  </a:cubicBezTo>
                  <a:cubicBezTo>
                    <a:pt x="168" y="126"/>
                    <a:pt x="108" y="186"/>
                    <a:pt x="61" y="245"/>
                  </a:cubicBezTo>
                  <a:cubicBezTo>
                    <a:pt x="1" y="305"/>
                    <a:pt x="1" y="412"/>
                    <a:pt x="61" y="472"/>
                  </a:cubicBezTo>
                  <a:cubicBezTo>
                    <a:pt x="96" y="495"/>
                    <a:pt x="144" y="507"/>
                    <a:pt x="180" y="507"/>
                  </a:cubicBezTo>
                  <a:cubicBezTo>
                    <a:pt x="227" y="507"/>
                    <a:pt x="251" y="495"/>
                    <a:pt x="299" y="472"/>
                  </a:cubicBezTo>
                  <a:cubicBezTo>
                    <a:pt x="370" y="388"/>
                    <a:pt x="430" y="317"/>
                    <a:pt x="489" y="245"/>
                  </a:cubicBezTo>
                  <a:cubicBezTo>
                    <a:pt x="525" y="186"/>
                    <a:pt x="513" y="79"/>
                    <a:pt x="442" y="31"/>
                  </a:cubicBezTo>
                  <a:cubicBezTo>
                    <a:pt x="411" y="10"/>
                    <a:pt x="378" y="1"/>
                    <a:pt x="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3033063" y="2611087"/>
              <a:ext cx="12159" cy="18971"/>
            </a:xfrm>
            <a:custGeom>
              <a:avLst/>
              <a:gdLst/>
              <a:ahLst/>
              <a:cxnLst/>
              <a:rect l="l" t="t" r="r" b="b"/>
              <a:pathLst>
                <a:path w="382" h="596" extrusionOk="0">
                  <a:moveTo>
                    <a:pt x="203" y="0"/>
                  </a:moveTo>
                  <a:cubicBezTo>
                    <a:pt x="108" y="0"/>
                    <a:pt x="36" y="72"/>
                    <a:pt x="36" y="167"/>
                  </a:cubicBezTo>
                  <a:cubicBezTo>
                    <a:pt x="36" y="238"/>
                    <a:pt x="36" y="334"/>
                    <a:pt x="24" y="405"/>
                  </a:cubicBezTo>
                  <a:cubicBezTo>
                    <a:pt x="1" y="488"/>
                    <a:pt x="60" y="584"/>
                    <a:pt x="155" y="596"/>
                  </a:cubicBezTo>
                  <a:lnTo>
                    <a:pt x="179" y="596"/>
                  </a:lnTo>
                  <a:cubicBezTo>
                    <a:pt x="263" y="596"/>
                    <a:pt x="334" y="536"/>
                    <a:pt x="346" y="465"/>
                  </a:cubicBezTo>
                  <a:cubicBezTo>
                    <a:pt x="370" y="369"/>
                    <a:pt x="382" y="274"/>
                    <a:pt x="382" y="167"/>
                  </a:cubicBezTo>
                  <a:cubicBezTo>
                    <a:pt x="346" y="72"/>
                    <a:pt x="286"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3024342" y="2583363"/>
              <a:ext cx="15947" cy="17888"/>
            </a:xfrm>
            <a:custGeom>
              <a:avLst/>
              <a:gdLst/>
              <a:ahLst/>
              <a:cxnLst/>
              <a:rect l="l" t="t" r="r" b="b"/>
              <a:pathLst>
                <a:path w="501" h="562" extrusionOk="0">
                  <a:moveTo>
                    <a:pt x="187" y="1"/>
                  </a:moveTo>
                  <a:cubicBezTo>
                    <a:pt x="154" y="1"/>
                    <a:pt x="119" y="13"/>
                    <a:pt x="84" y="38"/>
                  </a:cubicBezTo>
                  <a:cubicBezTo>
                    <a:pt x="13" y="97"/>
                    <a:pt x="1" y="193"/>
                    <a:pt x="60" y="264"/>
                  </a:cubicBezTo>
                  <a:cubicBezTo>
                    <a:pt x="96" y="324"/>
                    <a:pt x="144" y="395"/>
                    <a:pt x="179" y="466"/>
                  </a:cubicBezTo>
                  <a:cubicBezTo>
                    <a:pt x="203" y="526"/>
                    <a:pt x="263" y="562"/>
                    <a:pt x="322" y="562"/>
                  </a:cubicBezTo>
                  <a:cubicBezTo>
                    <a:pt x="358" y="562"/>
                    <a:pt x="370" y="562"/>
                    <a:pt x="394" y="550"/>
                  </a:cubicBezTo>
                  <a:cubicBezTo>
                    <a:pt x="477" y="502"/>
                    <a:pt x="501" y="407"/>
                    <a:pt x="465" y="324"/>
                  </a:cubicBezTo>
                  <a:cubicBezTo>
                    <a:pt x="417" y="228"/>
                    <a:pt x="370" y="145"/>
                    <a:pt x="310" y="74"/>
                  </a:cubicBezTo>
                  <a:cubicBezTo>
                    <a:pt x="276" y="25"/>
                    <a:pt x="233" y="1"/>
                    <a:pt x="1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2992894" y="2655808"/>
              <a:ext cx="19735" cy="12159"/>
            </a:xfrm>
            <a:custGeom>
              <a:avLst/>
              <a:gdLst/>
              <a:ahLst/>
              <a:cxnLst/>
              <a:rect l="l" t="t" r="r" b="b"/>
              <a:pathLst>
                <a:path w="620" h="382" extrusionOk="0">
                  <a:moveTo>
                    <a:pt x="437" y="0"/>
                  </a:moveTo>
                  <a:cubicBezTo>
                    <a:pt x="419" y="0"/>
                    <a:pt x="400" y="4"/>
                    <a:pt x="382" y="12"/>
                  </a:cubicBezTo>
                  <a:cubicBezTo>
                    <a:pt x="298" y="36"/>
                    <a:pt x="227" y="60"/>
                    <a:pt x="155" y="72"/>
                  </a:cubicBezTo>
                  <a:cubicBezTo>
                    <a:pt x="60" y="84"/>
                    <a:pt x="1" y="155"/>
                    <a:pt x="24" y="250"/>
                  </a:cubicBezTo>
                  <a:cubicBezTo>
                    <a:pt x="36" y="322"/>
                    <a:pt x="96" y="381"/>
                    <a:pt x="179" y="381"/>
                  </a:cubicBezTo>
                  <a:lnTo>
                    <a:pt x="203" y="381"/>
                  </a:lnTo>
                  <a:cubicBezTo>
                    <a:pt x="298" y="369"/>
                    <a:pt x="393" y="357"/>
                    <a:pt x="477" y="322"/>
                  </a:cubicBezTo>
                  <a:cubicBezTo>
                    <a:pt x="572" y="298"/>
                    <a:pt x="620" y="203"/>
                    <a:pt x="584" y="119"/>
                  </a:cubicBezTo>
                  <a:cubicBezTo>
                    <a:pt x="556" y="45"/>
                    <a:pt x="500" y="0"/>
                    <a:pt x="4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3000469" y="2566366"/>
              <a:ext cx="20117" cy="13655"/>
            </a:xfrm>
            <a:custGeom>
              <a:avLst/>
              <a:gdLst/>
              <a:ahLst/>
              <a:cxnLst/>
              <a:rect l="l" t="t" r="r" b="b"/>
              <a:pathLst>
                <a:path w="632" h="429" extrusionOk="0">
                  <a:moveTo>
                    <a:pt x="181" y="0"/>
                  </a:moveTo>
                  <a:cubicBezTo>
                    <a:pt x="116" y="0"/>
                    <a:pt x="55" y="43"/>
                    <a:pt x="36" y="107"/>
                  </a:cubicBezTo>
                  <a:cubicBezTo>
                    <a:pt x="1" y="203"/>
                    <a:pt x="48" y="286"/>
                    <a:pt x="144" y="322"/>
                  </a:cubicBezTo>
                  <a:lnTo>
                    <a:pt x="358" y="405"/>
                  </a:lnTo>
                  <a:cubicBezTo>
                    <a:pt x="394" y="429"/>
                    <a:pt x="405" y="429"/>
                    <a:pt x="441" y="429"/>
                  </a:cubicBezTo>
                  <a:cubicBezTo>
                    <a:pt x="501" y="429"/>
                    <a:pt x="560" y="393"/>
                    <a:pt x="584" y="334"/>
                  </a:cubicBezTo>
                  <a:cubicBezTo>
                    <a:pt x="632" y="274"/>
                    <a:pt x="596" y="167"/>
                    <a:pt x="513" y="131"/>
                  </a:cubicBezTo>
                  <a:cubicBezTo>
                    <a:pt x="417" y="84"/>
                    <a:pt x="334" y="36"/>
                    <a:pt x="239" y="12"/>
                  </a:cubicBezTo>
                  <a:cubicBezTo>
                    <a:pt x="220" y="4"/>
                    <a:pt x="200"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2972045" y="2565188"/>
              <a:ext cx="18971" cy="12191"/>
            </a:xfrm>
            <a:custGeom>
              <a:avLst/>
              <a:gdLst/>
              <a:ahLst/>
              <a:cxnLst/>
              <a:rect l="l" t="t" r="r" b="b"/>
              <a:pathLst>
                <a:path w="596" h="383" extrusionOk="0">
                  <a:moveTo>
                    <a:pt x="441" y="0"/>
                  </a:moveTo>
                  <a:cubicBezTo>
                    <a:pt x="434" y="0"/>
                    <a:pt x="426" y="1"/>
                    <a:pt x="417" y="2"/>
                  </a:cubicBezTo>
                  <a:cubicBezTo>
                    <a:pt x="310" y="13"/>
                    <a:pt x="227" y="25"/>
                    <a:pt x="144" y="61"/>
                  </a:cubicBezTo>
                  <a:cubicBezTo>
                    <a:pt x="48" y="85"/>
                    <a:pt x="1" y="180"/>
                    <a:pt x="36" y="264"/>
                  </a:cubicBezTo>
                  <a:cubicBezTo>
                    <a:pt x="60" y="347"/>
                    <a:pt x="120" y="383"/>
                    <a:pt x="179" y="383"/>
                  </a:cubicBezTo>
                  <a:cubicBezTo>
                    <a:pt x="203" y="383"/>
                    <a:pt x="215" y="383"/>
                    <a:pt x="227" y="371"/>
                  </a:cubicBezTo>
                  <a:cubicBezTo>
                    <a:pt x="298" y="347"/>
                    <a:pt x="370" y="323"/>
                    <a:pt x="453" y="311"/>
                  </a:cubicBezTo>
                  <a:cubicBezTo>
                    <a:pt x="536" y="299"/>
                    <a:pt x="596" y="228"/>
                    <a:pt x="596" y="133"/>
                  </a:cubicBezTo>
                  <a:cubicBezTo>
                    <a:pt x="585" y="56"/>
                    <a:pt x="524" y="0"/>
                    <a:pt x="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2976597" y="2586451"/>
              <a:ext cx="32244" cy="61814"/>
            </a:xfrm>
            <a:custGeom>
              <a:avLst/>
              <a:gdLst/>
              <a:ahLst/>
              <a:cxnLst/>
              <a:rect l="l" t="t" r="r" b="b"/>
              <a:pathLst>
                <a:path w="1013" h="1942" extrusionOk="0">
                  <a:moveTo>
                    <a:pt x="501" y="0"/>
                  </a:moveTo>
                  <a:cubicBezTo>
                    <a:pt x="417" y="0"/>
                    <a:pt x="334" y="72"/>
                    <a:pt x="334" y="167"/>
                  </a:cubicBezTo>
                  <a:lnTo>
                    <a:pt x="334" y="310"/>
                  </a:lnTo>
                  <a:cubicBezTo>
                    <a:pt x="143" y="346"/>
                    <a:pt x="1" y="524"/>
                    <a:pt x="1" y="715"/>
                  </a:cubicBezTo>
                  <a:cubicBezTo>
                    <a:pt x="1" y="941"/>
                    <a:pt x="179" y="1131"/>
                    <a:pt x="417" y="1131"/>
                  </a:cubicBezTo>
                  <a:lnTo>
                    <a:pt x="608" y="1131"/>
                  </a:lnTo>
                  <a:cubicBezTo>
                    <a:pt x="655" y="1131"/>
                    <a:pt x="691" y="1179"/>
                    <a:pt x="691" y="1227"/>
                  </a:cubicBezTo>
                  <a:cubicBezTo>
                    <a:pt x="691" y="1262"/>
                    <a:pt x="655" y="1310"/>
                    <a:pt x="608" y="1310"/>
                  </a:cubicBezTo>
                  <a:lnTo>
                    <a:pt x="322" y="1310"/>
                  </a:lnTo>
                  <a:cubicBezTo>
                    <a:pt x="310" y="1239"/>
                    <a:pt x="251" y="1179"/>
                    <a:pt x="155" y="1179"/>
                  </a:cubicBezTo>
                  <a:cubicBezTo>
                    <a:pt x="72" y="1179"/>
                    <a:pt x="1" y="1250"/>
                    <a:pt x="1" y="1346"/>
                  </a:cubicBezTo>
                  <a:cubicBezTo>
                    <a:pt x="1" y="1501"/>
                    <a:pt x="132" y="1643"/>
                    <a:pt x="298" y="1643"/>
                  </a:cubicBezTo>
                  <a:lnTo>
                    <a:pt x="334" y="1643"/>
                  </a:lnTo>
                  <a:lnTo>
                    <a:pt x="334" y="1774"/>
                  </a:lnTo>
                  <a:cubicBezTo>
                    <a:pt x="334" y="1858"/>
                    <a:pt x="405" y="1941"/>
                    <a:pt x="501" y="1941"/>
                  </a:cubicBezTo>
                  <a:cubicBezTo>
                    <a:pt x="596" y="1941"/>
                    <a:pt x="667" y="1858"/>
                    <a:pt x="667" y="1774"/>
                  </a:cubicBezTo>
                  <a:lnTo>
                    <a:pt x="667" y="1620"/>
                  </a:lnTo>
                  <a:cubicBezTo>
                    <a:pt x="858" y="1596"/>
                    <a:pt x="1001" y="1417"/>
                    <a:pt x="1001" y="1227"/>
                  </a:cubicBezTo>
                  <a:cubicBezTo>
                    <a:pt x="1001" y="1000"/>
                    <a:pt x="834" y="810"/>
                    <a:pt x="596" y="810"/>
                  </a:cubicBezTo>
                  <a:lnTo>
                    <a:pt x="393" y="810"/>
                  </a:lnTo>
                  <a:cubicBezTo>
                    <a:pt x="358" y="810"/>
                    <a:pt x="310" y="762"/>
                    <a:pt x="310" y="715"/>
                  </a:cubicBezTo>
                  <a:cubicBezTo>
                    <a:pt x="310" y="667"/>
                    <a:pt x="358" y="631"/>
                    <a:pt x="393" y="631"/>
                  </a:cubicBezTo>
                  <a:lnTo>
                    <a:pt x="679" y="631"/>
                  </a:lnTo>
                  <a:cubicBezTo>
                    <a:pt x="691" y="703"/>
                    <a:pt x="751" y="762"/>
                    <a:pt x="846" y="762"/>
                  </a:cubicBezTo>
                  <a:cubicBezTo>
                    <a:pt x="929" y="762"/>
                    <a:pt x="1013" y="679"/>
                    <a:pt x="1013" y="596"/>
                  </a:cubicBezTo>
                  <a:cubicBezTo>
                    <a:pt x="1013" y="429"/>
                    <a:pt x="870" y="298"/>
                    <a:pt x="715" y="298"/>
                  </a:cubicBezTo>
                  <a:lnTo>
                    <a:pt x="667" y="298"/>
                  </a:lnTo>
                  <a:lnTo>
                    <a:pt x="667" y="167"/>
                  </a:lnTo>
                  <a:cubicBezTo>
                    <a:pt x="667" y="72"/>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2"/>
          <p:cNvGrpSpPr/>
          <p:nvPr/>
        </p:nvGrpSpPr>
        <p:grpSpPr>
          <a:xfrm>
            <a:off x="3846156" y="259395"/>
            <a:ext cx="1201377" cy="1192017"/>
            <a:chOff x="8065100" y="2000174"/>
            <a:chExt cx="255086" cy="301685"/>
          </a:xfrm>
        </p:grpSpPr>
        <p:sp>
          <p:nvSpPr>
            <p:cNvPr id="400" name="Google Shape;400;p32"/>
            <p:cNvSpPr/>
            <p:nvPr/>
          </p:nvSpPr>
          <p:spPr>
            <a:xfrm>
              <a:off x="8085185" y="2151016"/>
              <a:ext cx="65220" cy="150842"/>
            </a:xfrm>
            <a:custGeom>
              <a:avLst/>
              <a:gdLst/>
              <a:ahLst/>
              <a:cxnLst/>
              <a:rect l="l" t="t" r="r" b="b"/>
              <a:pathLst>
                <a:path w="2049" h="4739" extrusionOk="0">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8161004" y="2151016"/>
              <a:ext cx="65188" cy="150842"/>
            </a:xfrm>
            <a:custGeom>
              <a:avLst/>
              <a:gdLst/>
              <a:ahLst/>
              <a:cxnLst/>
              <a:rect l="l" t="t" r="r" b="b"/>
              <a:pathLst>
                <a:path w="2048" h="4739" extrusionOk="0">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8236791" y="2151016"/>
              <a:ext cx="65220" cy="150842"/>
            </a:xfrm>
            <a:custGeom>
              <a:avLst/>
              <a:gdLst/>
              <a:ahLst/>
              <a:cxnLst/>
              <a:rect l="l" t="t" r="r" b="b"/>
              <a:pathLst>
                <a:path w="2049" h="4739" extrusionOk="0">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8065100" y="2000174"/>
              <a:ext cx="255086" cy="178916"/>
            </a:xfrm>
            <a:custGeom>
              <a:avLst/>
              <a:gdLst/>
              <a:ahLst/>
              <a:cxnLst/>
              <a:rect l="l" t="t" r="r" b="b"/>
              <a:pathLst>
                <a:path w="8014" h="5621" extrusionOk="0">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title"/>
          </p:nvPr>
        </p:nvSpPr>
        <p:spPr>
          <a:xfrm>
            <a:off x="3903075" y="1481550"/>
            <a:ext cx="4521000" cy="16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a:solidFill>
                  <a:schemeClr val="dk1"/>
                </a:solidFill>
              </a:rPr>
              <a:t>KALİTE KONTROL &amp; </a:t>
            </a:r>
            <a:endParaRPr sz="2800">
              <a:solidFill>
                <a:schemeClr val="dk1"/>
              </a:solidFill>
            </a:endParaRPr>
          </a:p>
          <a:p>
            <a:pPr marL="0" lvl="0" indent="0" algn="r" rtl="0">
              <a:spcBef>
                <a:spcPts val="0"/>
              </a:spcBef>
              <a:spcAft>
                <a:spcPts val="0"/>
              </a:spcAft>
              <a:buNone/>
            </a:pPr>
            <a:r>
              <a:rPr lang="en" sz="2800">
                <a:solidFill>
                  <a:schemeClr val="dk1"/>
                </a:solidFill>
              </a:rPr>
              <a:t>BULANIK MANTIK YAKLAŞIMI</a:t>
            </a:r>
            <a:endParaRPr sz="2900"/>
          </a:p>
        </p:txBody>
      </p:sp>
      <p:sp>
        <p:nvSpPr>
          <p:cNvPr id="409" name="Google Shape;409;p33"/>
          <p:cNvSpPr txBox="1">
            <a:spLocks noGrp="1"/>
          </p:cNvSpPr>
          <p:nvPr>
            <p:ph type="subTitle" idx="1"/>
          </p:nvPr>
        </p:nvSpPr>
        <p:spPr>
          <a:xfrm>
            <a:off x="4480150" y="3362050"/>
            <a:ext cx="3943800" cy="76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a:solidFill>
                  <a:srgbClr val="38761D"/>
                </a:solidFill>
              </a:rPr>
              <a:t>Kalite Kontrol nedir, bulanık mantık ne tür kalite kontrol hizmetleri sunabilir?</a:t>
            </a:r>
            <a:endParaRPr sz="1500">
              <a:solidFill>
                <a:srgbClr val="38761D"/>
              </a:solidFill>
            </a:endParaRPr>
          </a:p>
          <a:p>
            <a:pPr marL="0" lvl="0" indent="0" algn="l" rtl="0">
              <a:spcBef>
                <a:spcPts val="0"/>
              </a:spcBef>
              <a:spcAft>
                <a:spcPts val="0"/>
              </a:spcAft>
              <a:buNone/>
            </a:pPr>
            <a:endParaRPr/>
          </a:p>
        </p:txBody>
      </p:sp>
      <p:sp>
        <p:nvSpPr>
          <p:cNvPr id="410" name="Google Shape;410;p33"/>
          <p:cNvSpPr txBox="1">
            <a:spLocks noGrp="1"/>
          </p:cNvSpPr>
          <p:nvPr>
            <p:ph type="title" idx="2"/>
          </p:nvPr>
        </p:nvSpPr>
        <p:spPr>
          <a:xfrm>
            <a:off x="6323650" y="315950"/>
            <a:ext cx="2100300" cy="97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pic>
        <p:nvPicPr>
          <p:cNvPr id="411" name="Google Shape;411;p33"/>
          <p:cNvPicPr preferRelativeResize="0"/>
          <p:nvPr/>
        </p:nvPicPr>
        <p:blipFill>
          <a:blip r:embed="rId3">
            <a:alphaModFix/>
          </a:blip>
          <a:stretch>
            <a:fillRect/>
          </a:stretch>
        </p:blipFill>
        <p:spPr>
          <a:xfrm rot="907818">
            <a:off x="437800" y="773675"/>
            <a:ext cx="3943800" cy="328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ctrTitle"/>
          </p:nvPr>
        </p:nvSpPr>
        <p:spPr>
          <a:xfrm>
            <a:off x="5155800" y="343363"/>
            <a:ext cx="3172800" cy="6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rgbClr val="38761D"/>
                </a:solidFill>
                <a:latin typeface="Roboto"/>
                <a:ea typeface="Roboto"/>
                <a:cs typeface="Roboto"/>
                <a:sym typeface="Roboto"/>
              </a:rPr>
              <a:t>Bulanık mantık ne tür kalite kontrol hizmetleri sunabilir?</a:t>
            </a:r>
            <a:endParaRPr sz="1500">
              <a:solidFill>
                <a:srgbClr val="38761D"/>
              </a:solidFill>
              <a:latin typeface="Roboto"/>
              <a:ea typeface="Roboto"/>
              <a:cs typeface="Roboto"/>
              <a:sym typeface="Roboto"/>
            </a:endParaRPr>
          </a:p>
          <a:p>
            <a:pPr marL="0" lvl="0" indent="0" algn="ctr" rtl="0">
              <a:spcBef>
                <a:spcPts val="0"/>
              </a:spcBef>
              <a:spcAft>
                <a:spcPts val="0"/>
              </a:spcAft>
              <a:buNone/>
            </a:pPr>
            <a:endParaRPr sz="1300">
              <a:solidFill>
                <a:srgbClr val="38761D"/>
              </a:solidFill>
              <a:latin typeface="Roboto"/>
              <a:ea typeface="Roboto"/>
              <a:cs typeface="Roboto"/>
              <a:sym typeface="Roboto"/>
            </a:endParaRPr>
          </a:p>
          <a:p>
            <a:pPr marL="0" lvl="0" indent="0" algn="l" rtl="0">
              <a:spcBef>
                <a:spcPts val="0"/>
              </a:spcBef>
              <a:spcAft>
                <a:spcPts val="0"/>
              </a:spcAft>
              <a:buNone/>
            </a:pPr>
            <a:endParaRPr sz="1300">
              <a:solidFill>
                <a:srgbClr val="5F8195"/>
              </a:solidFill>
              <a:latin typeface="Roboto"/>
              <a:ea typeface="Roboto"/>
              <a:cs typeface="Roboto"/>
              <a:sym typeface="Roboto"/>
            </a:endParaRPr>
          </a:p>
          <a:p>
            <a:pPr marL="0" lvl="0" indent="0" algn="ctr" rtl="0">
              <a:spcBef>
                <a:spcPts val="1600"/>
              </a:spcBef>
              <a:spcAft>
                <a:spcPts val="0"/>
              </a:spcAft>
              <a:buNone/>
            </a:pPr>
            <a:endParaRPr sz="1500">
              <a:solidFill>
                <a:srgbClr val="38761D"/>
              </a:solidFill>
              <a:latin typeface="Roboto"/>
              <a:ea typeface="Roboto"/>
              <a:cs typeface="Roboto"/>
              <a:sym typeface="Roboto"/>
            </a:endParaRPr>
          </a:p>
        </p:txBody>
      </p:sp>
      <p:sp>
        <p:nvSpPr>
          <p:cNvPr id="417" name="Google Shape;417;p34"/>
          <p:cNvSpPr txBox="1"/>
          <p:nvPr/>
        </p:nvSpPr>
        <p:spPr>
          <a:xfrm>
            <a:off x="898250" y="1507750"/>
            <a:ext cx="3528900" cy="2662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F8FAFB"/>
                </a:solidFill>
                <a:latin typeface="Roboto"/>
                <a:ea typeface="Roboto"/>
                <a:cs typeface="Roboto"/>
                <a:sym typeface="Roboto"/>
              </a:rPr>
              <a:t>Ürün ve hizmetlerin önceden belirlenen standartlara veya ortalamaya ne kadar</a:t>
            </a:r>
            <a:endParaRPr>
              <a:solidFill>
                <a:srgbClr val="F8FAFB"/>
              </a:solidFill>
              <a:latin typeface="Roboto"/>
              <a:ea typeface="Roboto"/>
              <a:cs typeface="Roboto"/>
              <a:sym typeface="Roboto"/>
            </a:endParaRPr>
          </a:p>
          <a:p>
            <a:pPr marL="0" lvl="0" indent="0" algn="just" rtl="0">
              <a:spcBef>
                <a:spcPts val="0"/>
              </a:spcBef>
              <a:spcAft>
                <a:spcPts val="0"/>
              </a:spcAft>
              <a:buNone/>
            </a:pPr>
            <a:r>
              <a:rPr lang="en">
                <a:solidFill>
                  <a:srgbClr val="F8FAFB"/>
                </a:solidFill>
                <a:latin typeface="Roboto"/>
                <a:ea typeface="Roboto"/>
                <a:cs typeface="Roboto"/>
                <a:sym typeface="Roboto"/>
              </a:rPr>
              <a:t>yakın olduğunun ölçümü ve kontrolü amaçlanarak kalite, bulanık bir kavram olarak düşünülmektedir. Bu yüzden bulanık kümeler ve sistemler, kalitenin ölçülmesi için uygun hale gelir. Kalite güvencesinin kendisi; politikalara,bileşen ürünlere hatta hizmetlere, prosedürlere ve kaliteyi etkileyen hem içsel hem de dışsal faktörleri birleştiren sistemlere bağımlıdır.</a:t>
            </a:r>
            <a:endParaRPr>
              <a:solidFill>
                <a:srgbClr val="F8FAFB"/>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pSp>
        <p:nvGrpSpPr>
          <p:cNvPr id="418" name="Google Shape;418;p34"/>
          <p:cNvGrpSpPr/>
          <p:nvPr/>
        </p:nvGrpSpPr>
        <p:grpSpPr>
          <a:xfrm>
            <a:off x="1261825" y="242414"/>
            <a:ext cx="1164774" cy="1200371"/>
            <a:chOff x="2611458" y="3816374"/>
            <a:chExt cx="426329" cy="332375"/>
          </a:xfrm>
        </p:grpSpPr>
        <p:sp>
          <p:nvSpPr>
            <p:cNvPr id="419" name="Google Shape;419;p34"/>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4"/>
          <p:cNvGrpSpPr/>
          <p:nvPr/>
        </p:nvGrpSpPr>
        <p:grpSpPr>
          <a:xfrm>
            <a:off x="2752619" y="242478"/>
            <a:ext cx="957808" cy="1012860"/>
            <a:chOff x="7500054" y="2934735"/>
            <a:chExt cx="350576" cy="280454"/>
          </a:xfrm>
        </p:grpSpPr>
        <p:sp>
          <p:nvSpPr>
            <p:cNvPr id="430" name="Google Shape;430;p34"/>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4"/>
          <p:cNvSpPr txBox="1"/>
          <p:nvPr/>
        </p:nvSpPr>
        <p:spPr>
          <a:xfrm>
            <a:off x="4822650" y="1063800"/>
            <a:ext cx="3839100" cy="2571900"/>
          </a:xfrm>
          <a:prstGeom prst="rect">
            <a:avLst/>
          </a:prstGeom>
          <a:solidFill>
            <a:srgbClr val="FFFFFF"/>
          </a:solid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a:solidFill>
                  <a:srgbClr val="5F8195"/>
                </a:solidFill>
                <a:latin typeface="Roboto"/>
                <a:ea typeface="Roboto"/>
                <a:cs typeface="Roboto"/>
                <a:sym typeface="Roboto"/>
              </a:rPr>
              <a:t>Bir süreçteki ürün veya hizmet kalitesinin istatistiksel yöntemlerle kontrol altında tutulmasında kullanılan etkin bir araç, Kontrol şemalarıdır. Shewart tarafından sunulan ve geliştirilen kontrol şemaları, “bir” kalite karakteristik ortalamasındaki kaymalarda prosesi gözlemlemek için tasarlanır. Bu yüzden genellikle “tek değişkenli” kontrol şemaları olarak adlandırılır. Yapılan çalışmalarda, kontrol şemalarıyla birleştirilmiş bulanık küme teorisi ve olasılığı kullanılmaktadır.</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5"/>
          <p:cNvSpPr txBox="1">
            <a:spLocks noGrp="1"/>
          </p:cNvSpPr>
          <p:nvPr>
            <p:ph type="title"/>
          </p:nvPr>
        </p:nvSpPr>
        <p:spPr>
          <a:xfrm>
            <a:off x="3411175" y="1571925"/>
            <a:ext cx="5507100" cy="124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300"/>
              <a:t>Bulanık Mantık Çözümlemeleriyle Mikroçip Ürünlerinde Kalite Ölçümü</a:t>
            </a:r>
            <a:endParaRPr sz="2300"/>
          </a:p>
        </p:txBody>
      </p:sp>
      <p:sp>
        <p:nvSpPr>
          <p:cNvPr id="444" name="Google Shape;444;p35"/>
          <p:cNvSpPr txBox="1">
            <a:spLocks noGrp="1"/>
          </p:cNvSpPr>
          <p:nvPr>
            <p:ph type="title" idx="2"/>
          </p:nvPr>
        </p:nvSpPr>
        <p:spPr>
          <a:xfrm>
            <a:off x="6323650" y="315950"/>
            <a:ext cx="2100300" cy="97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1301</Words>
  <Application>Microsoft Office PowerPoint</Application>
  <PresentationFormat>Ekran Gösterisi (16:9)</PresentationFormat>
  <Paragraphs>92</Paragraphs>
  <Slides>20</Slides>
  <Notes>20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20</vt:i4>
      </vt:variant>
    </vt:vector>
  </HeadingPairs>
  <TitlesOfParts>
    <vt:vector size="33" baseType="lpstr">
      <vt:lpstr>Bahiana</vt:lpstr>
      <vt:lpstr>Fira Sans Extra Condensed Medium</vt:lpstr>
      <vt:lpstr>Courier New</vt:lpstr>
      <vt:lpstr>Georgia</vt:lpstr>
      <vt:lpstr>Arial</vt:lpstr>
      <vt:lpstr>Livvic Light</vt:lpstr>
      <vt:lpstr>Times New Roman</vt:lpstr>
      <vt:lpstr>Roboto</vt:lpstr>
      <vt:lpstr>Barlow Semi Condensed SemiBold</vt:lpstr>
      <vt:lpstr>Roboto Condensed</vt:lpstr>
      <vt:lpstr>Roboto Condensed Light</vt:lpstr>
      <vt:lpstr>Muli</vt:lpstr>
      <vt:lpstr>Simple Light</vt:lpstr>
      <vt:lpstr>BULANIK MANTIK &amp; KALİTE KONTROL UYGULAMALARI</vt:lpstr>
      <vt:lpstr>GİRİŞ</vt:lpstr>
      <vt:lpstr>KALİTE KONTROL &amp; BULANIK MANTIK YAKLAŞIMI</vt:lpstr>
      <vt:lpstr>—Lotfi A. Zadeh</vt:lpstr>
      <vt:lpstr>BULANIK MANTIK</vt:lpstr>
      <vt:lpstr>PowerPoint Sunusu</vt:lpstr>
      <vt:lpstr>KALİTE KONTROL &amp;  BULANIK MANTIK YAKLAŞIMI</vt:lpstr>
      <vt:lpstr>Bulanık mantık ne tür kalite kontrol hizmetleri sunabilir?   </vt:lpstr>
      <vt:lpstr>Bulanık Mantık Çözümlemeleriyle Mikroçip Ürünlerinde Kalite Ölçümü</vt:lpstr>
      <vt:lpstr>PowerPoint Sunusu</vt:lpstr>
      <vt:lpstr>PowerPoint Sunusu</vt:lpstr>
      <vt:lpstr>PowerPoint Sunusu</vt:lpstr>
      <vt:lpstr>PowerPoint Sunusu</vt:lpstr>
      <vt:lpstr>PowerPoint Sunusu</vt:lpstr>
      <vt:lpstr>ÇALIŞMA ANALİZİ</vt:lpstr>
      <vt:lpstr>PowerPoint Sunusu</vt:lpstr>
      <vt:lpstr>PowerPoint Sunusu</vt:lpstr>
      <vt:lpstr>PowerPoint Sunusu</vt:lpstr>
      <vt:lpstr>PowerPoint Sunusu</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 &amp; KALİTE KONTROL UYGULAMALARI</dc:title>
  <cp:lastModifiedBy>Ahmet Faruk Uzunkaya</cp:lastModifiedBy>
  <cp:revision>2</cp:revision>
  <dcterms:modified xsi:type="dcterms:W3CDTF">2020-12-29T13:00:58Z</dcterms:modified>
</cp:coreProperties>
</file>