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100"/>
            </a:lvl1pPr>
            <a:lvl2pPr lvl="1">
              <a:spcBef>
                <a:spcPts val="0"/>
              </a:spcBef>
              <a:buSzPts val="1400"/>
              <a:buChar char="○"/>
              <a:defRPr sz="1100"/>
            </a:lvl2pPr>
            <a:lvl3pPr lvl="2">
              <a:spcBef>
                <a:spcPts val="0"/>
              </a:spcBef>
              <a:buSzPts val="1400"/>
              <a:buChar char="■"/>
              <a:defRPr sz="1100"/>
            </a:lvl3pPr>
            <a:lvl4pPr lvl="3">
              <a:spcBef>
                <a:spcPts val="0"/>
              </a:spcBef>
              <a:buSzPts val="1400"/>
              <a:buChar char="●"/>
              <a:defRPr sz="1100"/>
            </a:lvl4pPr>
            <a:lvl5pPr lvl="4">
              <a:spcBef>
                <a:spcPts val="0"/>
              </a:spcBef>
              <a:buSzPts val="1400"/>
              <a:buChar char="○"/>
              <a:defRPr sz="1100"/>
            </a:lvl5pPr>
            <a:lvl6pPr lvl="5">
              <a:spcBef>
                <a:spcPts val="0"/>
              </a:spcBef>
              <a:buSzPts val="1400"/>
              <a:buChar char="■"/>
              <a:defRPr sz="1100"/>
            </a:lvl6pPr>
            <a:lvl7pPr lvl="6">
              <a:spcBef>
                <a:spcPts val="0"/>
              </a:spcBef>
              <a:buSzPts val="1400"/>
              <a:buChar char="●"/>
              <a:defRPr sz="1100"/>
            </a:lvl7pPr>
            <a:lvl8pPr lvl="7">
              <a:spcBef>
                <a:spcPts val="0"/>
              </a:spcBef>
              <a:buSzPts val="1400"/>
              <a:buChar char="○"/>
              <a:defRPr sz="1100"/>
            </a:lvl8pPr>
            <a:lvl9pPr lvl="8">
              <a:spcBef>
                <a:spcPts val="0"/>
              </a:spcBef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Char char="●"/>
              <a:defRPr/>
            </a:lvl1pPr>
            <a:lvl2pPr lvl="1">
              <a:spcBef>
                <a:spcPts val="0"/>
              </a:spcBef>
              <a:buSzPts val="2400"/>
              <a:buChar char="○"/>
              <a:defRPr/>
            </a:lvl2pPr>
            <a:lvl3pPr lvl="2">
              <a:spcBef>
                <a:spcPts val="0"/>
              </a:spcBef>
              <a:buSzPts val="2400"/>
              <a:buChar char="■"/>
              <a:defRPr/>
            </a:lvl3pPr>
            <a:lvl4pPr lvl="3">
              <a:spcBef>
                <a:spcPts val="0"/>
              </a:spcBef>
              <a:buSzPts val="1800"/>
              <a:buChar char="●"/>
              <a:defRPr/>
            </a:lvl4pPr>
            <a:lvl5pPr lvl="4">
              <a:spcBef>
                <a:spcPts val="0"/>
              </a:spcBef>
              <a:buSzPts val="1800"/>
              <a:buChar char="○"/>
              <a:defRPr/>
            </a:lvl5pPr>
            <a:lvl6pPr lvl="5">
              <a:spcBef>
                <a:spcPts val="0"/>
              </a:spcBef>
              <a:buSzPts val="1800"/>
              <a:buChar char="■"/>
              <a:defRPr/>
            </a:lvl6pPr>
            <a:lvl7pPr lvl="6">
              <a:spcBef>
                <a:spcPts val="0"/>
              </a:spcBef>
              <a:buSzPts val="1800"/>
              <a:buChar char="●"/>
              <a:defRPr/>
            </a:lvl7pPr>
            <a:lvl8pPr lvl="7">
              <a:spcBef>
                <a:spcPts val="0"/>
              </a:spcBef>
              <a:buSzPts val="1800"/>
              <a:buChar char="○"/>
              <a:defRPr/>
            </a:lvl8pPr>
            <a:lvl9pPr lvl="8">
              <a:spcBef>
                <a:spcPts val="0"/>
              </a:spcBef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3600"/>
              <a:buNone/>
              <a:defRPr/>
            </a:lvl1pPr>
            <a:lvl2pPr lvl="1">
              <a:spcBef>
                <a:spcPts val="0"/>
              </a:spcBef>
              <a:buSzPts val="3600"/>
              <a:buNone/>
              <a:defRPr/>
            </a:lvl2pPr>
            <a:lvl3pPr lvl="2">
              <a:spcBef>
                <a:spcPts val="0"/>
              </a:spcBef>
              <a:buSzPts val="3600"/>
              <a:buNone/>
              <a:defRPr/>
            </a:lvl3pPr>
            <a:lvl4pPr lvl="3">
              <a:spcBef>
                <a:spcPts val="0"/>
              </a:spcBef>
              <a:buSzPts val="3600"/>
              <a:buNone/>
              <a:defRPr/>
            </a:lvl4pPr>
            <a:lvl5pPr lvl="4">
              <a:spcBef>
                <a:spcPts val="0"/>
              </a:spcBef>
              <a:buSzPts val="3600"/>
              <a:buNone/>
              <a:defRPr/>
            </a:lvl5pPr>
            <a:lvl6pPr lvl="5">
              <a:spcBef>
                <a:spcPts val="0"/>
              </a:spcBef>
              <a:buSzPts val="3600"/>
              <a:buNone/>
              <a:defRPr/>
            </a:lvl6pPr>
            <a:lvl7pPr lvl="6">
              <a:spcBef>
                <a:spcPts val="0"/>
              </a:spcBef>
              <a:buSzPts val="3600"/>
              <a:buNone/>
              <a:defRPr/>
            </a:lvl7pPr>
            <a:lvl8pPr lvl="7">
              <a:spcBef>
                <a:spcPts val="0"/>
              </a:spcBef>
              <a:buSzPts val="3600"/>
              <a:buNone/>
              <a:defRPr/>
            </a:lvl8pPr>
            <a:lvl9pPr lvl="8">
              <a:spcBef>
                <a:spcPts val="0"/>
              </a:spcBef>
              <a:buSzPts val="3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360"/>
              </a:spcBef>
              <a:buSzPts val="1800"/>
              <a:buNone/>
              <a:defRPr sz="1800"/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600"/>
              </a:spcBef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lvl="1">
              <a:spcBef>
                <a:spcPts val="480"/>
              </a:spcBef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lvl="2">
              <a:spcBef>
                <a:spcPts val="480"/>
              </a:spcBef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lvl="3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360"/>
              </a:spcBef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360"/>
              </a:spcBef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360"/>
              </a:spcBef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7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457200" y="274646"/>
            <a:ext cx="8229600" cy="734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Trafik Işığı Devresi</a:t>
            </a:r>
          </a:p>
        </p:txBody>
      </p:sp>
      <p:pic>
        <p:nvPicPr>
          <p:cNvPr id="28" name="Shape 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013" y="1550926"/>
            <a:ext cx="4962076" cy="38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29"/>
          <p:cNvSpPr txBox="1"/>
          <p:nvPr/>
        </p:nvSpPr>
        <p:spPr>
          <a:xfrm>
            <a:off x="5269088" y="1550925"/>
            <a:ext cx="3567900" cy="14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K=Kırmızı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KS=Kırmızıdan sonraki sarı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2000"/>
              <a:t>Y=Yeşil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YS=Yeşilden sonraki sarı</a:t>
            </a:r>
          </a:p>
        </p:txBody>
      </p:sp>
      <p:sp>
        <p:nvSpPr>
          <p:cNvPr id="30" name="Shape 30"/>
          <p:cNvSpPr txBox="1"/>
          <p:nvPr/>
        </p:nvSpPr>
        <p:spPr>
          <a:xfrm>
            <a:off x="393624" y="1182825"/>
            <a:ext cx="4875600" cy="3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1800"/>
              <a:t>Sonlu durum makinesi</a:t>
            </a:r>
          </a:p>
        </p:txBody>
      </p:sp>
      <p:pic>
        <p:nvPicPr>
          <p:cNvPr id="31" name="Shape 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9100" y="4893615"/>
            <a:ext cx="3567900" cy="1562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518175" y="64675"/>
            <a:ext cx="8186100" cy="776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Trafik Işığı - ASM</a:t>
            </a:r>
          </a:p>
        </p:txBody>
      </p:sp>
      <p:pic>
        <p:nvPicPr>
          <p:cNvPr id="37" name="Shape 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13" y="840775"/>
            <a:ext cx="7972425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75" y="503650"/>
            <a:ext cx="4475775" cy="5248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43" name="Shape 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825" y="503650"/>
            <a:ext cx="4070375" cy="402566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descr="sequential logic representation" id="44" name="Shape 44" title="Sequential Logic Representati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0838" y="4716975"/>
            <a:ext cx="4070375" cy="19224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775" y="50000"/>
            <a:ext cx="3600450" cy="32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0" name="Shape 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7749" y="3454025"/>
            <a:ext cx="5768500" cy="30399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Shape 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738" y="575000"/>
            <a:ext cx="5860525" cy="22623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  <p:pic>
        <p:nvPicPr>
          <p:cNvPr id="56" name="Shape 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050" y="3378125"/>
            <a:ext cx="5691425" cy="30329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