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3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4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5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6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7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8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9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0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21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2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3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4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25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26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27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28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29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30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31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32.xml" ContentType="application/vnd.openxmlformats-officedocument.presentationml.notesSlide+xml"/>
  <Override PartName="/ppt/tags/tag6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61" r:id="rId1"/>
    <p:sldMasterId id="2147483773" r:id="rId2"/>
  </p:sldMasterIdLst>
  <p:notesMasterIdLst>
    <p:notesMasterId r:id="rId35"/>
  </p:notesMasterIdLst>
  <p:handoutMasterIdLst>
    <p:handoutMasterId r:id="rId36"/>
  </p:handoutMasterIdLst>
  <p:sldIdLst>
    <p:sldId id="475" r:id="rId3"/>
    <p:sldId id="476" r:id="rId4"/>
    <p:sldId id="389" r:id="rId5"/>
    <p:sldId id="477" r:id="rId6"/>
    <p:sldId id="390" r:id="rId7"/>
    <p:sldId id="478" r:id="rId8"/>
    <p:sldId id="479" r:id="rId9"/>
    <p:sldId id="391" r:id="rId10"/>
    <p:sldId id="392" r:id="rId11"/>
    <p:sldId id="350" r:id="rId12"/>
    <p:sldId id="480" r:id="rId13"/>
    <p:sldId id="393" r:id="rId14"/>
    <p:sldId id="394" r:id="rId15"/>
    <p:sldId id="395" r:id="rId16"/>
    <p:sldId id="481" r:id="rId17"/>
    <p:sldId id="396" r:id="rId18"/>
    <p:sldId id="469" r:id="rId19"/>
    <p:sldId id="461" r:id="rId20"/>
    <p:sldId id="462" r:id="rId21"/>
    <p:sldId id="403" r:id="rId22"/>
    <p:sldId id="436" r:id="rId23"/>
    <p:sldId id="437" r:id="rId24"/>
    <p:sldId id="441" r:id="rId25"/>
    <p:sldId id="442" r:id="rId26"/>
    <p:sldId id="443" r:id="rId27"/>
    <p:sldId id="444" r:id="rId28"/>
    <p:sldId id="445" r:id="rId29"/>
    <p:sldId id="446" r:id="rId30"/>
    <p:sldId id="454" r:id="rId31"/>
    <p:sldId id="473" r:id="rId32"/>
    <p:sldId id="456" r:id="rId33"/>
    <p:sldId id="472" r:id="rId34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orient="horz" pos="480">
          <p15:clr>
            <a:srgbClr val="A4A3A4"/>
          </p15:clr>
        </p15:guide>
        <p15:guide id="3" orient="horz" pos="912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pos="2880">
          <p15:clr>
            <a:srgbClr val="A4A3A4"/>
          </p15:clr>
        </p15:guide>
        <p15:guide id="6">
          <p15:clr>
            <a:srgbClr val="A4A3A4"/>
          </p15:clr>
        </p15:guide>
        <p15:guide id="7" pos="5472">
          <p15:clr>
            <a:srgbClr val="A4A3A4"/>
          </p15:clr>
        </p15:guide>
        <p15:guide id="8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BCEDF"/>
    <a:srgbClr val="F8BE1A"/>
    <a:srgbClr val="59BBDE"/>
    <a:srgbClr val="AA1949"/>
    <a:srgbClr val="6D111B"/>
    <a:srgbClr val="162210"/>
    <a:srgbClr val="78B75C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170" autoAdjust="0"/>
    <p:restoredTop sz="71154" autoAdjust="0"/>
  </p:normalViewPr>
  <p:slideViewPr>
    <p:cSldViewPr>
      <p:cViewPr varScale="1">
        <p:scale>
          <a:sx n="65" d="100"/>
          <a:sy n="65" d="100"/>
        </p:scale>
        <p:origin x="2100" y="78"/>
      </p:cViewPr>
      <p:guideLst>
        <p:guide orient="horz" pos="1296"/>
        <p:guide orient="horz" pos="480"/>
        <p:guide orient="horz" pos="912"/>
        <p:guide orient="horz" pos="1008"/>
        <p:guide pos="2880"/>
        <p:guide/>
        <p:guide pos="5472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F32CC13-0601-4EAD-859D-7D3D29EFFB4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219240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1916ACA-DD31-41B4-8755-CDBE134FE596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7596949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3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9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5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7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9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3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7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9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5000"/>
              </a:lnSpc>
            </a:pPr>
            <a:endParaRPr lang="tr-TR" altLang="tr-TR" sz="160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47929E7-C341-476B-AF41-81BA9EFB93C2}" type="slidenum">
              <a:rPr lang="en-US" altLang="tr-TR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tr-TR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535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7CD2B91-EE62-4630-89CB-E03A721D9B9D}" type="slidenum">
              <a:rPr lang="en-US" altLang="tr-TR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tr-TR">
              <a:latin typeface="Tahoma" panose="020B0604030504040204" pitchFamily="34" charset="0"/>
            </a:endParaRPr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 cap="flat"/>
        </p:spPr>
      </p:sp>
      <p:sp>
        <p:nvSpPr>
          <p:cNvPr id="28676" name="Rectangle 3"/>
          <p:cNvSpPr>
            <a:spLocks noChangeArrowheads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5000"/>
              </a:lnSpc>
              <a:spcBef>
                <a:spcPts val="650"/>
              </a:spcBef>
            </a:pPr>
            <a:endParaRPr lang="tr-TR" altLang="tr-TR" smtClean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242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5000"/>
              </a:lnSpc>
              <a:spcBef>
                <a:spcPts val="650"/>
              </a:spcBef>
            </a:pPr>
            <a:endParaRPr lang="tr-TR" altLang="tr-TR" smtClean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F5BB8C6-AD98-4ED2-8FAF-08D114647124}" type="slidenum">
              <a:rPr lang="en-US" altLang="tr-TR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tr-TR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042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5000"/>
              </a:lnSpc>
              <a:spcBef>
                <a:spcPts val="650"/>
              </a:spcBef>
            </a:pPr>
            <a:endParaRPr lang="tr-TR" altLang="tr-TR" smtClean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033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5000"/>
              </a:lnSpc>
            </a:pPr>
            <a:endParaRPr lang="tr-TR" altLang="tr-TR" sz="1600" smtClean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400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5000"/>
              </a:lnSpc>
            </a:pPr>
            <a:endParaRPr lang="tr-TR" altLang="tr-TR" sz="1600" smtClean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196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5000"/>
              </a:lnSpc>
            </a:pPr>
            <a:endParaRPr lang="tr-TR" altLang="tr-TR" sz="1600" smtClean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3FACBAD-3B20-4D40-92BE-E0E59948CAB6}" type="slidenum">
              <a:rPr lang="en-US" altLang="tr-TR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tr-TR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77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5000"/>
              </a:lnSpc>
            </a:pPr>
            <a:endParaRPr lang="tr-TR" altLang="tr-TR" sz="1600" smtClean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552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5000"/>
              </a:lnSpc>
            </a:pPr>
            <a:endParaRPr lang="tr-TR" altLang="tr-TR" sz="1600" smtClean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818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5000"/>
              </a:lnSpc>
            </a:pPr>
            <a:endParaRPr lang="tr-TR" altLang="tr-TR" sz="1600" smtClean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8360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5000"/>
              </a:lnSpc>
            </a:pPr>
            <a:endParaRPr lang="tr-TR" altLang="tr-TR" sz="1600" smtClean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549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CAD3C82-E5BA-42EC-8110-992C767291A3}" type="slidenum">
              <a:rPr lang="en-US" altLang="tr-TR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tr-TR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0667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5000"/>
              </a:lnSpc>
            </a:pPr>
            <a:endParaRPr lang="tr-TR" altLang="tr-TR" sz="1600" smtClean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8007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5000"/>
              </a:lnSpc>
              <a:spcBef>
                <a:spcPts val="650"/>
              </a:spcBef>
            </a:pPr>
            <a:endParaRPr lang="tr-TR" altLang="tr-TR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7794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5000"/>
              </a:lnSpc>
            </a:pPr>
            <a:endParaRPr lang="tr-TR" altLang="tr-TR" sz="1600" smtClean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6896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5000"/>
              </a:lnSpc>
            </a:pPr>
            <a:endParaRPr lang="tr-TR" altLang="tr-TR" sz="1600" smtClean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6243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5000"/>
              </a:lnSpc>
            </a:pPr>
            <a:endParaRPr lang="tr-TR" altLang="tr-TR" sz="1600" smtClean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0522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5000"/>
              </a:lnSpc>
            </a:pPr>
            <a:endParaRPr lang="tr-TR" altLang="tr-TR" sz="1600" smtClean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4847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5000"/>
              </a:lnSpc>
              <a:spcBef>
                <a:spcPts val="650"/>
              </a:spcBef>
            </a:pPr>
            <a:endParaRPr lang="tr-TR" altLang="tr-TR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6065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5000"/>
              </a:lnSpc>
            </a:pPr>
            <a:endParaRPr lang="tr-TR" altLang="tr-TR" smtClean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0009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5000"/>
              </a:lnSpc>
              <a:spcBef>
                <a:spcPts val="650"/>
              </a:spcBef>
            </a:pPr>
            <a:endParaRPr lang="tr-TR" altLang="tr-TR" smtClean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4395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5000"/>
              </a:lnSpc>
            </a:pPr>
            <a:endParaRPr lang="tr-TR" altLang="tr-TR" sz="110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157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9599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5000"/>
              </a:lnSpc>
            </a:pPr>
            <a:endParaRPr lang="tr-TR" altLang="tr-TR" sz="110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5613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5000"/>
              </a:lnSpc>
            </a:pPr>
            <a:endParaRPr lang="tr-TR" altLang="tr-TR" sz="110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4340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5000"/>
              </a:lnSpc>
            </a:pPr>
            <a:endParaRPr lang="tr-TR" altLang="tr-TR" sz="110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923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5000"/>
              </a:lnSpc>
              <a:spcBef>
                <a:spcPts val="650"/>
              </a:spcBef>
            </a:pPr>
            <a:endParaRPr lang="tr-TR" altLang="tr-TR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0D71FA9-8E62-462A-BBE5-180DCE89EE8E}" type="slidenum">
              <a:rPr lang="en-US" altLang="tr-TR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tr-TR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865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534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889FAAD-FE90-450D-8C3C-ADF8E7246695}" type="slidenum">
              <a:rPr lang="en-US" altLang="tr-TR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tr-TR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323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5000"/>
              </a:lnSpc>
            </a:pPr>
            <a:endParaRPr lang="tr-TR" altLang="tr-TR" sz="110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B4BC6F8-2E4E-4507-9C24-D99E512FBE8E}" type="slidenum">
              <a:rPr lang="en-US" altLang="tr-TR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tr-TR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83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5000"/>
              </a:lnSpc>
              <a:spcBef>
                <a:spcPts val="650"/>
              </a:spcBef>
            </a:pPr>
            <a:endParaRPr lang="tr-TR" altLang="tr-TR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262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5000"/>
              </a:lnSpc>
              <a:spcBef>
                <a:spcPts val="650"/>
              </a:spcBef>
            </a:pPr>
            <a:endParaRPr lang="tr-TR" altLang="tr-TR" smtClean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915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Slide Number Placeholder 28"/>
          <p:cNvSpPr>
            <a:spLocks noGrp="1"/>
          </p:cNvSpPr>
          <p:nvPr>
            <p:ph type="sldNum" sz="quarter" idx="10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r>
              <a:rPr lang="en-US" altLang="tr-TR"/>
              <a:t>Slide 3-</a:t>
            </a:r>
            <a:fld id="{24D21B03-8A51-4AAA-88D3-2A1A6E6FE605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567743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72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672D-89AB-4406-8A90-848383D52605}" type="datetimeFigureOut">
              <a:rPr lang="tr-TR"/>
              <a:pPr>
                <a:defRPr/>
              </a:pPr>
              <a:t>27.10.2015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7D922-5936-42C4-978E-27ACEEAA0F4D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543001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E4D87-90A3-4678-AAD4-48C60C35584E}" type="datetimeFigureOut">
              <a:rPr lang="tr-TR"/>
              <a:pPr>
                <a:defRPr/>
              </a:pPr>
              <a:t>27.10.2015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50D46-F661-48C4-BD61-726FDB4E6BC3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642261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3549E-869F-4B13-908B-B2F6CC918011}" type="datetimeFigureOut">
              <a:rPr lang="tr-TR"/>
              <a:pPr>
                <a:defRPr/>
              </a:pPr>
              <a:t>27.10.2015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69BCF-FD3D-412F-A9C6-547CCBC2BBB6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077443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5B65A-276C-4E5D-BC11-3395D8209834}" type="datetimeFigureOut">
              <a:rPr lang="tr-TR"/>
              <a:pPr>
                <a:defRPr/>
              </a:pPr>
              <a:t>27.10.2015</a:t>
            </a:fld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29273-8C23-4CA0-B7D2-341D2343EC6D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710482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FDEEA-9D97-4E52-B25F-8052D02EA4A5}" type="datetimeFigureOut">
              <a:rPr lang="tr-TR"/>
              <a:pPr>
                <a:defRPr/>
              </a:pPr>
              <a:t>27.10.2015</a:t>
            </a:fld>
            <a:endParaRPr lang="tr-T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968FA-124B-4FB5-A275-768EBDD91D5E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115698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BF10A-E3C8-4ADA-89B7-53141D6779C0}" type="datetimeFigureOut">
              <a:rPr lang="tr-TR"/>
              <a:pPr>
                <a:defRPr/>
              </a:pPr>
              <a:t>27.10.2015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4EF98-CA9C-4D84-815B-28CCF3B00B42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853797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ECFF6-770B-4518-9CAD-EDBA66D70928}" type="datetimeFigureOut">
              <a:rPr lang="tr-TR"/>
              <a:pPr>
                <a:defRPr/>
              </a:pPr>
              <a:t>27.10.2015</a:t>
            </a:fld>
            <a:endParaRPr lang="tr-T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F196C-88CB-462E-BD9D-CED05C7580AF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553123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70735-505D-461B-BFE7-653477717914}" type="datetimeFigureOut">
              <a:rPr lang="tr-TR"/>
              <a:pPr>
                <a:defRPr/>
              </a:pPr>
              <a:t>27.10.2015</a:t>
            </a:fld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34D9F-BC0E-498C-B904-7A886F5BAD75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46301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63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8D914-8FDE-4091-B0DF-8D6F9106AD59}" type="datetimeFigureOut">
              <a:rPr lang="tr-TR"/>
              <a:pPr>
                <a:defRPr/>
              </a:pPr>
              <a:t>27.10.2015</a:t>
            </a:fld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C27D9-B78F-4203-8C36-6E3E6DF866C8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4548641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2C469-E7DE-40E2-A8F3-F91BBBEC6439}" type="datetimeFigureOut">
              <a:rPr lang="tr-TR"/>
              <a:pPr>
                <a:defRPr/>
              </a:pPr>
              <a:t>27.10.2015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625A8-CB0D-4E16-B5FD-3584F9640FF7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088685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05FBB-BC20-4BE0-86C0-2A73D9C6E5F5}" type="datetimeFigureOut">
              <a:rPr lang="tr-TR"/>
              <a:pPr>
                <a:defRPr/>
              </a:pPr>
              <a:t>27.10.2015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D6E77-E70A-4597-B717-51684C03A210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6350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r>
              <a:rPr lang="en-US" altLang="tr-TR"/>
              <a:t>Slide 3-</a:t>
            </a:r>
            <a:fld id="{5054BAC4-0456-40CE-BC15-6E7389FDF953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369254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7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093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17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1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7" name="Straight Connector 14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8" name="Straight Connector 1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Straight Connector 1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28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Straight Connector 14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Straight Connector 17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11" name="Straight Connector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893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030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32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19" r:id="rId2"/>
    <p:sldLayoutId id="2147483938" r:id="rId3"/>
    <p:sldLayoutId id="2147483920" r:id="rId4"/>
    <p:sldLayoutId id="2147483921" r:id="rId5"/>
    <p:sldLayoutId id="2147483922" r:id="rId6"/>
    <p:sldLayoutId id="2147483923" r:id="rId7"/>
    <p:sldLayoutId id="2147483939" r:id="rId8"/>
    <p:sldLayoutId id="2147483940" r:id="rId9"/>
    <p:sldLayoutId id="2147483924" r:id="rId10"/>
    <p:sldLayoutId id="214748392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title style</a:t>
            </a:r>
            <a:endParaRPr lang="tr-TR" altLang="tr-TR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  <a:endParaRPr lang="tr-TR" altLang="tr-T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695079-B755-4041-82D3-2F9B4F67F676}" type="datetimeFigureOut">
              <a:rPr lang="tr-TR"/>
              <a:pPr>
                <a:defRPr/>
              </a:pPr>
              <a:t>27.10.2015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69F006E-E898-40C3-9C2C-301E8A75C7A4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hyperlink" Target="http://www.kocaeli.edu.tr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477000" cy="18938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E-Commerce and Technologies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tr-TR" dirty="0" smtClean="0"/>
          </a:p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tr-TR" dirty="0" smtClean="0"/>
              <a:t>E-Commerce infrastructure:</a:t>
            </a:r>
          </a:p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tr-TR" dirty="0" smtClean="0"/>
          </a:p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tr-TR" dirty="0" smtClean="0"/>
              <a:t>Internet and WWW</a:t>
            </a:r>
            <a:endParaRPr lang="tr-TR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5794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Packet Switching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6248400"/>
            <a:ext cx="7443788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tr-TR" sz="1200" smtClean="0">
                <a:latin typeface="Arial" panose="020B0604020202020204" pitchFamily="34" charset="0"/>
                <a:cs typeface="Arial" panose="020B0604020202020204" pitchFamily="34" charset="0"/>
              </a:rPr>
              <a:t>SOURCE: e-Commerce 2010, Page 3-10, </a:t>
            </a:r>
            <a:r>
              <a:rPr lang="en-US" altLang="tr-TR" sz="1200" smtClean="0">
                <a:latin typeface="Arial" panose="020B0604020202020204" pitchFamily="34" charset="0"/>
                <a:cs typeface="Arial" panose="020B0604020202020204" pitchFamily="34" charset="0"/>
              </a:rPr>
              <a:t>Figure 3.3</a:t>
            </a:r>
          </a:p>
        </p:txBody>
      </p:sp>
      <p:pic>
        <p:nvPicPr>
          <p:cNvPr id="27652" name="Picture 5" descr="EC-3 - Fig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8610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TCP/IP</a:t>
            </a:r>
            <a:endParaRPr lang="tr-TR" dirty="0"/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tr-TR" altLang="tr-TR" smtClean="0"/>
              <a:t>Transmission Control Protocol/Internet Protocol </a:t>
            </a:r>
            <a:r>
              <a:rPr lang="tr-TR" altLang="tr-TR" smtClean="0">
                <a:sym typeface="Wingdings" panose="05000000000000000000" pitchFamily="2" charset="2"/>
              </a:rPr>
              <a:t> TCP/IP</a:t>
            </a:r>
          </a:p>
          <a:p>
            <a:pPr lvl="1" eaLnBrk="1" hangingPunct="1"/>
            <a:r>
              <a:rPr lang="tr-TR" altLang="tr-TR" sz="2400" smtClean="0">
                <a:sym typeface="Wingdings" panose="05000000000000000000" pitchFamily="2" charset="2"/>
              </a:rPr>
              <a:t>The core communications protocol for the Internet</a:t>
            </a:r>
          </a:p>
          <a:p>
            <a:pPr lvl="2" eaLnBrk="1" hangingPunct="1"/>
            <a:r>
              <a:rPr lang="tr-TR" altLang="tr-TR" sz="2400" b="1" i="1" smtClean="0">
                <a:sym typeface="Wingdings" panose="05000000000000000000" pitchFamily="2" charset="2"/>
              </a:rPr>
              <a:t>protocol</a:t>
            </a:r>
            <a:r>
              <a:rPr lang="tr-TR" altLang="tr-TR" sz="2400" smtClean="0">
                <a:sym typeface="Wingdings" panose="05000000000000000000" pitchFamily="2" charset="2"/>
              </a:rPr>
              <a:t>: a set of rules and standards for data transfer</a:t>
            </a:r>
          </a:p>
          <a:p>
            <a:pPr lvl="1" eaLnBrk="1" hangingPunct="1"/>
            <a:endParaRPr lang="tr-TR" altLang="tr-TR" sz="24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5794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TCP/IP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 marL="685800" indent="-68580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/>
              <a:buChar char=""/>
              <a:defRPr/>
            </a:pPr>
            <a:r>
              <a:rPr lang="en-US" sz="3200" dirty="0" smtClean="0"/>
              <a:t>Transmission Control Protocol (TCP): </a:t>
            </a:r>
          </a:p>
          <a:p>
            <a:pPr marL="990600" lvl="1" indent="-53340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 2"/>
              <a:buChar char=""/>
              <a:defRPr/>
            </a:pPr>
            <a:r>
              <a:rPr lang="en-US" sz="2000" dirty="0" smtClean="0"/>
              <a:t>Establishes connections between sending and receiving Web computers</a:t>
            </a:r>
          </a:p>
          <a:p>
            <a:pPr marL="990600" lvl="1" indent="-53340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Font typeface="Wingdings 2"/>
              <a:buChar char=""/>
              <a:defRPr/>
            </a:pPr>
            <a:r>
              <a:rPr lang="en-US" sz="2000" dirty="0" smtClean="0"/>
              <a:t>Handles assembly of packets at point of transmission, and reassembly at receiving end</a:t>
            </a:r>
          </a:p>
          <a:p>
            <a:pPr marL="685800" indent="-68580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/>
              <a:buChar char=""/>
              <a:defRPr/>
            </a:pPr>
            <a:r>
              <a:rPr lang="en-US" sz="3200" dirty="0" smtClean="0"/>
              <a:t>Internet Protocol (IP): </a:t>
            </a:r>
          </a:p>
          <a:p>
            <a:pPr marL="990600" lvl="1" indent="-53340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Font typeface="Wingdings 2"/>
              <a:buChar char=""/>
              <a:defRPr/>
            </a:pPr>
            <a:r>
              <a:rPr lang="en-US" sz="2000" dirty="0" smtClean="0"/>
              <a:t>Provides the Internet’s addressing scheme</a:t>
            </a:r>
            <a:endParaRPr lang="tr-TR" sz="2000" dirty="0" smtClean="0"/>
          </a:p>
          <a:p>
            <a:pPr marL="990600" lvl="1" indent="-53340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Font typeface="Wingdings 2"/>
              <a:buChar char=""/>
              <a:defRPr/>
            </a:pPr>
            <a:r>
              <a:rPr lang="tr-TR" sz="2000" dirty="0" smtClean="0"/>
              <a:t>Responsible for the actual delivery of the packets</a:t>
            </a:r>
            <a:endParaRPr lang="en-US" sz="2000" dirty="0" smtClean="0"/>
          </a:p>
          <a:p>
            <a:pPr marL="685800" indent="-68580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/>
              <a:buChar char=""/>
              <a:defRPr/>
            </a:pPr>
            <a:r>
              <a:rPr lang="en-US" sz="3200" dirty="0" smtClean="0"/>
              <a:t>Four TCP/IP Layers</a:t>
            </a:r>
          </a:p>
          <a:p>
            <a:pPr marL="990600" lvl="1" indent="-53340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itchFamily="2" charset="2"/>
              <a:buAutoNum type="arabicPeriod"/>
              <a:defRPr/>
            </a:pPr>
            <a:r>
              <a:rPr lang="en-US" sz="2000" dirty="0" smtClean="0"/>
              <a:t>Network Interface Layer</a:t>
            </a:r>
          </a:p>
          <a:p>
            <a:pPr marL="990600" lvl="1" indent="-53340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itchFamily="2" charset="2"/>
              <a:buAutoNum type="arabicPeriod"/>
              <a:defRPr/>
            </a:pPr>
            <a:r>
              <a:rPr lang="en-US" sz="2000" dirty="0" smtClean="0"/>
              <a:t>Internet Layer</a:t>
            </a:r>
          </a:p>
          <a:p>
            <a:pPr marL="990600" lvl="1" indent="-53340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itchFamily="2" charset="2"/>
              <a:buAutoNum type="arabicPeriod"/>
              <a:defRPr/>
            </a:pPr>
            <a:r>
              <a:rPr lang="en-US" sz="2000" dirty="0" smtClean="0"/>
              <a:t>Transport Layer</a:t>
            </a:r>
          </a:p>
          <a:p>
            <a:pPr marL="990600" lvl="1" indent="-53340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Font typeface="Wingdings" pitchFamily="2" charset="2"/>
              <a:buAutoNum type="arabicPeriod"/>
              <a:defRPr/>
            </a:pPr>
            <a:r>
              <a:rPr lang="en-US" sz="2000" dirty="0" smtClean="0"/>
              <a:t>Application Layer</a:t>
            </a: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5794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Internet (IP) Addresses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tr-TR" smtClean="0"/>
              <a:t>IPv4</a:t>
            </a:r>
            <a:r>
              <a:rPr lang="tr-TR" altLang="tr-TR" smtClean="0"/>
              <a:t> addresses</a:t>
            </a:r>
            <a:r>
              <a:rPr lang="en-US" altLang="tr-TR" smtClean="0"/>
              <a:t>:</a:t>
            </a:r>
            <a:endParaRPr lang="tr-TR" altLang="tr-TR" smtClean="0"/>
          </a:p>
          <a:p>
            <a:pPr lvl="1"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tr-TR" sz="2400" smtClean="0"/>
              <a:t>32-bit number </a:t>
            </a:r>
          </a:p>
          <a:p>
            <a:pPr lvl="1"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tr-TR" sz="2400" smtClean="0"/>
              <a:t>Expressed as series of four sets of separate numbers marked off by periods</a:t>
            </a:r>
          </a:p>
          <a:p>
            <a:pPr lvl="2" eaLnBrk="1" hangingPunct="1">
              <a:spcBef>
                <a:spcPct val="0"/>
              </a:spcBef>
              <a:spcAft>
                <a:spcPts val="1800"/>
              </a:spcAft>
            </a:pPr>
            <a:r>
              <a:rPr lang="tr-TR" altLang="tr-TR" sz="2000" smtClean="0"/>
              <a:t>eg. </a:t>
            </a:r>
            <a:r>
              <a:rPr lang="en-US" altLang="tr-TR" sz="2000" smtClean="0"/>
              <a:t>201.61.186.227</a:t>
            </a:r>
            <a:endParaRPr lang="tr-TR" altLang="tr-TR" smtClean="0"/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tr-TR" smtClean="0"/>
              <a:t>New version: IPv6</a:t>
            </a:r>
          </a:p>
          <a:p>
            <a:pPr lvl="1"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tr-TR" sz="2400" smtClean="0"/>
              <a:t>128-bit </a:t>
            </a:r>
            <a:r>
              <a:rPr lang="tr-TR" altLang="tr-TR" sz="2400" smtClean="0"/>
              <a:t>number</a:t>
            </a:r>
            <a:r>
              <a:rPr lang="en-US" altLang="tr-TR" sz="2400" smtClean="0"/>
              <a:t>, </a:t>
            </a:r>
            <a:endParaRPr lang="tr-TR" altLang="tr-TR" sz="2400" smtClean="0"/>
          </a:p>
          <a:p>
            <a:pPr lvl="1" eaLnBrk="1" hangingPunct="1">
              <a:spcBef>
                <a:spcPct val="0"/>
              </a:spcBef>
              <a:spcAft>
                <a:spcPts val="1800"/>
              </a:spcAft>
            </a:pPr>
            <a:r>
              <a:rPr lang="tr-TR" altLang="tr-TR" sz="2400" smtClean="0"/>
              <a:t>A</a:t>
            </a:r>
            <a:r>
              <a:rPr lang="en-US" altLang="tr-TR" sz="2400" smtClean="0"/>
              <a:t>ble to handle up to 1 quadrillion addresses (IPv4 can only handle 4 billion</a:t>
            </a:r>
            <a:r>
              <a:rPr lang="en-US" altLang="tr-TR" sz="2800" smtClean="0"/>
              <a:t>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5794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Domain Names, DNS, and URLs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tr-TR" smtClean="0"/>
              <a:t>Domain Name</a:t>
            </a:r>
          </a:p>
          <a:p>
            <a:pPr lvl="1"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tr-TR" sz="2400" smtClean="0"/>
              <a:t>IP address expressed in natural language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tr-TR" smtClean="0"/>
              <a:t>Domain Name System (DNS)</a:t>
            </a: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</a:pPr>
            <a:r>
              <a:rPr lang="tr-TR" altLang="tr-TR" sz="2400" smtClean="0"/>
              <a:t>System for expressing </a:t>
            </a:r>
            <a:r>
              <a:rPr lang="en-US" altLang="tr-TR" sz="2400" smtClean="0"/>
              <a:t>numeric IP addresses in natural language 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tr-TR" smtClean="0"/>
              <a:t>Uniform Resource Locator (URL)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tr-TR" sz="2400" smtClean="0"/>
              <a:t>Address used by Web browser to identify location of content on the Web</a:t>
            </a:r>
            <a:endParaRPr lang="tr-TR" altLang="tr-TR" sz="2400" smtClean="0"/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tr-TR" altLang="tr-TR" sz="2400" smtClean="0"/>
              <a:t>Eg. http://</a:t>
            </a:r>
            <a:endParaRPr lang="en-US" altLang="tr-TR" sz="24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Names and Addresses on Internet</a:t>
            </a:r>
            <a:endParaRPr lang="tr-TR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09600" y="1981200"/>
          <a:ext cx="7848600" cy="3768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200"/>
                <a:gridCol w="5712400"/>
              </a:tblGrid>
              <a:tr h="365713">
                <a:tc>
                  <a:txBody>
                    <a:bodyPr/>
                    <a:lstStyle/>
                    <a:p>
                      <a:endParaRPr lang="tr-TR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endParaRPr lang="tr-TR" sz="1800" dirty="0"/>
                    </a:p>
                  </a:txBody>
                  <a:tcPr marT="45708" marB="45708"/>
                </a:tc>
              </a:tr>
              <a:tr h="9160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/>
                        <a:t>IP addresses</a:t>
                      </a:r>
                    </a:p>
                    <a:p>
                      <a:endParaRPr lang="tr-TR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 smtClean="0"/>
                        <a:t>Every device connected to the Internet must have a unique address number called and IP address</a:t>
                      </a:r>
                    </a:p>
                    <a:p>
                      <a:endParaRPr lang="tr-TR" sz="1800" dirty="0"/>
                    </a:p>
                  </a:txBody>
                  <a:tcPr marT="45708" marB="45708"/>
                </a:tc>
              </a:tr>
              <a:tr h="914306"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Domain Names</a:t>
                      </a:r>
                      <a:endParaRPr lang="tr-TR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The Domain Name System allows expressions such as </a:t>
                      </a:r>
                      <a:r>
                        <a:rPr lang="tr-TR" sz="1800" dirty="0" smtClean="0">
                          <a:hlinkClick r:id="rId4"/>
                        </a:rPr>
                        <a:t>www.kocaeli.edu.tr</a:t>
                      </a:r>
                      <a:r>
                        <a:rPr lang="tr-TR" sz="1800" dirty="0" smtClean="0"/>
                        <a:t> (University’s web site) to stand</a:t>
                      </a:r>
                      <a:r>
                        <a:rPr lang="tr-TR" sz="1800" baseline="0" dirty="0" smtClean="0"/>
                        <a:t> for numeric IP locations</a:t>
                      </a:r>
                      <a:endParaRPr lang="tr-TR" sz="1800" dirty="0"/>
                    </a:p>
                  </a:txBody>
                  <a:tcPr marT="45708" marB="45708"/>
                </a:tc>
              </a:tr>
              <a:tr h="658393"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DNS servers</a:t>
                      </a:r>
                      <a:endParaRPr lang="tr-TR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DNS servers are databases that keep track of IP addresses and domain</a:t>
                      </a:r>
                      <a:r>
                        <a:rPr lang="tr-TR" sz="1800" baseline="0" dirty="0" smtClean="0"/>
                        <a:t> names on the Internet </a:t>
                      </a:r>
                      <a:endParaRPr lang="tr-TR" sz="1800" dirty="0"/>
                    </a:p>
                  </a:txBody>
                  <a:tcPr marT="45708" marB="45708"/>
                </a:tc>
              </a:tr>
              <a:tr h="914306"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Root servers</a:t>
                      </a:r>
                      <a:endParaRPr lang="tr-TR" sz="18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r>
                        <a:rPr lang="tr-TR" sz="1800" dirty="0" smtClean="0"/>
                        <a:t>Root servers are central directories that</a:t>
                      </a:r>
                      <a:r>
                        <a:rPr lang="tr-TR" sz="1800" baseline="0" dirty="0" smtClean="0"/>
                        <a:t> list all domain names currently in use for specific domain; for example, the .com root server</a:t>
                      </a:r>
                      <a:endParaRPr lang="tr-TR" sz="1800" dirty="0"/>
                    </a:p>
                  </a:txBody>
                  <a:tcPr marT="45708" marB="45708"/>
                </a:tc>
              </a:tr>
            </a:tbl>
          </a:graphicData>
        </a:graphic>
      </p:graphicFrame>
      <p:sp>
        <p:nvSpPr>
          <p:cNvPr id="37911" name="TextBox 9"/>
          <p:cNvSpPr txBox="1">
            <a:spLocks noChangeArrowheads="1"/>
          </p:cNvSpPr>
          <p:nvPr/>
        </p:nvSpPr>
        <p:spPr bwMode="auto">
          <a:xfrm>
            <a:off x="609600" y="6172200"/>
            <a:ext cx="5029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200">
                <a:latin typeface="Tahoma" panose="020B0604030504040204" pitchFamily="34" charset="0"/>
              </a:rPr>
              <a:t>SOURCE: e-Commerce 2010, Page 3-14, Table 3.2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5794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Client/Server Computing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tr-TR" smtClean="0"/>
              <a:t>Powerful personal computers (clients) connected in network with one or more servers 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tr-TR" smtClean="0"/>
              <a:t>Servers perform common functions for the clients </a:t>
            </a:r>
            <a:endParaRPr lang="tr-TR" altLang="tr-TR" smtClean="0"/>
          </a:p>
          <a:p>
            <a:pPr marL="547688" lvl="2" eaLnBrk="1" hangingPunct="1">
              <a:spcBef>
                <a:spcPct val="0"/>
              </a:spcBef>
              <a:spcAft>
                <a:spcPts val="1800"/>
              </a:spcAft>
              <a:buSzPct val="70000"/>
            </a:pPr>
            <a:r>
              <a:rPr lang="en-US" altLang="tr-TR" sz="2400" smtClean="0"/>
              <a:t>Storing files, software applications, etc.</a:t>
            </a:r>
            <a:endParaRPr lang="tr-TR" altLang="tr-TR" sz="2400" smtClean="0"/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tr-TR" altLang="tr-TR" smtClean="0"/>
              <a:t>In the client/server model of computing, client computers are connected in a network together with one or more servers</a:t>
            </a:r>
            <a:endParaRPr lang="en-US" altLang="tr-TR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mtClean="0"/>
          </a:p>
          <a:p>
            <a:pPr eaLnBrk="1" hangingPunct="1"/>
            <a:endParaRPr lang="en-US" altLang="tr-TR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2017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New Client: The Emerging Mobile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57400"/>
            <a:ext cx="8229600" cy="4267200"/>
          </a:xfrm>
        </p:spPr>
        <p:txBody>
          <a:bodyPr>
            <a:normAutofit fontScale="925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Within a few years, primary Internet access will be through:</a:t>
            </a:r>
            <a:endParaRPr lang="tr-TR" dirty="0" smtClean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err="1" smtClean="0"/>
              <a:t>Netbooks</a:t>
            </a:r>
            <a:endParaRPr lang="en-US" sz="2400" dirty="0" smtClean="0"/>
          </a:p>
          <a:p>
            <a:pPr lvl="2" indent="-18288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r>
              <a:rPr lang="en-US" sz="2400" dirty="0" smtClean="0"/>
              <a:t>Designed to connect to wireless Internet</a:t>
            </a:r>
          </a:p>
          <a:p>
            <a:pPr lvl="2" indent="-18288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r>
              <a:rPr lang="en-US" sz="2400" dirty="0" smtClean="0"/>
              <a:t>Under 2 lbs, solid state memory, 8” displays</a:t>
            </a:r>
          </a:p>
          <a:p>
            <a:pPr lvl="2" indent="-18288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r>
              <a:rPr lang="en-US" sz="2400" dirty="0" smtClean="0"/>
              <a:t>$200–400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err="1" smtClean="0"/>
              <a:t>Smartphones</a:t>
            </a:r>
            <a:endParaRPr lang="en-US" sz="2400" dirty="0" smtClean="0"/>
          </a:p>
          <a:p>
            <a:pPr lvl="2" indent="-18288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r>
              <a:rPr lang="en-US" sz="2400" dirty="0" smtClean="0"/>
              <a:t>Disruptive technology: Processors, operating systems</a:t>
            </a:r>
            <a:endParaRPr lang="tr-TR" sz="2400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tr-TR" dirty="0" smtClean="0"/>
              <a:t>The emerging mobile platform has profound implications for e-commerce because it influences how, where, and when consumers shop and buy</a:t>
            </a:r>
            <a:endParaRPr lang="en-US" dirty="0" smtClean="0"/>
          </a:p>
          <a:p>
            <a:pPr lvl="2" indent="-18288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endParaRPr lang="en-US" sz="24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5857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Cloud Computing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tr-TR" altLang="tr-TR" smtClean="0"/>
              <a:t>The growing bandwidth power of Internet has pushed the client/server model one step further, towards what is called “cloud computing model”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tr-TR" smtClean="0"/>
              <a:t>Firms and individuals obtain computing power and software over Internet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tr-TR" sz="2400" smtClean="0"/>
              <a:t>E.g., Google Apps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tr-TR" sz="2400" smtClean="0"/>
              <a:t>Fastest growing form of computing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tr-TR" sz="2400" smtClean="0"/>
              <a:t>Radically reduces costs of: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tr-TR" sz="2400" smtClean="0"/>
              <a:t>Building and operating Web sites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tr-TR" sz="2400" smtClean="0"/>
              <a:t>Infrastructure, IT support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tr-TR" sz="2400" smtClean="0"/>
              <a:t>Hardware, software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tr-TR" smtClean="0"/>
          </a:p>
          <a:p>
            <a:pPr eaLnBrk="1" hangingPunct="1">
              <a:lnSpc>
                <a:spcPct val="90000"/>
              </a:lnSpc>
            </a:pPr>
            <a:endParaRPr lang="en-US" altLang="tr-TR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779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Other Internet Protocols and Utility Programs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57400"/>
            <a:ext cx="8229600" cy="3962400"/>
          </a:xfrm>
        </p:spPr>
        <p:txBody>
          <a:bodyPr/>
          <a:lstStyle/>
          <a:p>
            <a:pPr eaLnBrk="1" hangingPunct="1"/>
            <a:r>
              <a:rPr lang="en-US" altLang="tr-TR" smtClean="0"/>
              <a:t>Internet protocols</a:t>
            </a:r>
          </a:p>
          <a:p>
            <a:pPr lvl="1" eaLnBrk="1" hangingPunct="1"/>
            <a:r>
              <a:rPr lang="en-US" altLang="tr-TR" sz="2400" smtClean="0"/>
              <a:t>HTTP</a:t>
            </a:r>
          </a:p>
          <a:p>
            <a:pPr lvl="1" eaLnBrk="1" hangingPunct="1"/>
            <a:r>
              <a:rPr lang="en-US" altLang="tr-TR" sz="2400" smtClean="0"/>
              <a:t>E-mail: SMTP, POP3, IMAP</a:t>
            </a:r>
          </a:p>
          <a:p>
            <a:pPr lvl="1" eaLnBrk="1" hangingPunct="1"/>
            <a:r>
              <a:rPr lang="en-US" altLang="tr-TR" sz="2400" smtClean="0"/>
              <a:t>FTP, Telnet, SSL</a:t>
            </a:r>
          </a:p>
          <a:p>
            <a:pPr eaLnBrk="1" hangingPunct="1"/>
            <a:r>
              <a:rPr lang="en-US" altLang="tr-TR" smtClean="0"/>
              <a:t>Utility programs</a:t>
            </a:r>
          </a:p>
          <a:p>
            <a:pPr lvl="1" eaLnBrk="1" hangingPunct="1"/>
            <a:r>
              <a:rPr lang="en-US" altLang="tr-TR" sz="2400" smtClean="0"/>
              <a:t>Ping</a:t>
            </a:r>
          </a:p>
          <a:p>
            <a:pPr lvl="1" eaLnBrk="1" hangingPunct="1"/>
            <a:r>
              <a:rPr lang="en-US" altLang="tr-TR" sz="2400" smtClean="0"/>
              <a:t>Tracert</a:t>
            </a:r>
          </a:p>
          <a:p>
            <a:pPr lvl="1" eaLnBrk="1" hangingPunct="1"/>
            <a:r>
              <a:rPr lang="en-US" altLang="tr-TR" sz="2400" smtClean="0"/>
              <a:t>Pathping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Objectives</a:t>
            </a:r>
            <a:endParaRPr lang="tr-TR" dirty="0"/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tr-TR" smtClean="0"/>
              <a:t>Discuss the origins of the Internet.</a:t>
            </a:r>
            <a:endParaRPr lang="tr-TR" altLang="tr-TR" smtClean="0"/>
          </a:p>
          <a:p>
            <a:pPr eaLnBrk="1" hangingPunct="1"/>
            <a:r>
              <a:rPr lang="en-US" altLang="tr-TR" smtClean="0"/>
              <a:t>Identify the key technology concepts behind the Internet.</a:t>
            </a:r>
            <a:endParaRPr lang="tr-TR" altLang="tr-TR" smtClean="0"/>
          </a:p>
          <a:p>
            <a:pPr eaLnBrk="1" hangingPunct="1"/>
            <a:r>
              <a:rPr lang="en-US" altLang="tr-TR" smtClean="0"/>
              <a:t>Describe the role of Internet protocols and utility programs.</a:t>
            </a:r>
            <a:endParaRPr lang="tr-TR" altLang="tr-TR" smtClean="0"/>
          </a:p>
          <a:p>
            <a:pPr eaLnBrk="1" hangingPunct="1"/>
            <a:r>
              <a:rPr lang="en-US" altLang="tr-TR" smtClean="0"/>
              <a:t>Explain the current structure of the Internet.</a:t>
            </a:r>
            <a:endParaRPr lang="tr-TR" altLang="tr-TR" smtClean="0"/>
          </a:p>
          <a:p>
            <a:pPr eaLnBrk="1" hangingPunct="1"/>
            <a:r>
              <a:rPr lang="en-US" altLang="tr-TR" smtClean="0"/>
              <a:t>Explain the limitations of today’s Internet.</a:t>
            </a:r>
            <a:endParaRPr lang="tr-TR" altLang="tr-TR" smtClean="0"/>
          </a:p>
          <a:p>
            <a:pPr eaLnBrk="1" hangingPunct="1"/>
            <a:r>
              <a:rPr lang="en-US" altLang="tr-TR" smtClean="0"/>
              <a:t>Describe the potential capabilities of Internet II.</a:t>
            </a:r>
            <a:endParaRPr lang="tr-TR" altLang="tr-TR" smtClean="0"/>
          </a:p>
          <a:p>
            <a:pPr eaLnBrk="1" hangingPunct="1"/>
            <a:r>
              <a:rPr lang="en-US" altLang="tr-TR" smtClean="0"/>
              <a:t>Explain how the World Wide Web works.</a:t>
            </a:r>
            <a:endParaRPr lang="tr-TR" altLang="tr-TR" smtClean="0"/>
          </a:p>
          <a:p>
            <a:pPr eaLnBrk="1" hangingPunct="1"/>
            <a:r>
              <a:rPr lang="en-US" altLang="tr-TR" smtClean="0"/>
              <a:t>Describe how Internet and Web features and services support e-commerce.</a:t>
            </a:r>
            <a:endParaRPr lang="tr-TR" altLang="tr-TR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Who Governs the Internet?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/>
            <a:r>
              <a:rPr lang="en-US" altLang="tr-TR" smtClean="0"/>
              <a:t>Organizations that influence Internet and monitor its operations include:</a:t>
            </a:r>
          </a:p>
          <a:p>
            <a:pPr lvl="1" eaLnBrk="1" hangingPunct="1"/>
            <a:r>
              <a:rPr lang="en-US" altLang="tr-TR" sz="2400" smtClean="0"/>
              <a:t>Internet Architecture Board (IAB)</a:t>
            </a:r>
          </a:p>
          <a:p>
            <a:pPr lvl="1" eaLnBrk="1" hangingPunct="1"/>
            <a:r>
              <a:rPr lang="en-US" altLang="tr-TR" sz="2400" smtClean="0"/>
              <a:t>Internet Corporation for Assigned Names and Numbers (ICANN)</a:t>
            </a:r>
          </a:p>
          <a:p>
            <a:pPr lvl="1" eaLnBrk="1" hangingPunct="1"/>
            <a:r>
              <a:rPr lang="en-US" altLang="tr-TR" sz="2400" smtClean="0"/>
              <a:t>Internet Engineering Steering Group (IESG)</a:t>
            </a:r>
          </a:p>
          <a:p>
            <a:pPr lvl="1" eaLnBrk="1" hangingPunct="1"/>
            <a:r>
              <a:rPr lang="en-US" altLang="tr-TR" sz="2400" smtClean="0"/>
              <a:t>Internet Engineering Task Force (IETF)</a:t>
            </a:r>
          </a:p>
          <a:p>
            <a:pPr lvl="1" eaLnBrk="1" hangingPunct="1"/>
            <a:r>
              <a:rPr lang="en-US" altLang="tr-TR" sz="2400" smtClean="0"/>
              <a:t>Internet Society (ISOC)</a:t>
            </a:r>
          </a:p>
          <a:p>
            <a:pPr lvl="1" eaLnBrk="1" hangingPunct="1"/>
            <a:r>
              <a:rPr lang="en-US" altLang="tr-TR" sz="2400" smtClean="0"/>
              <a:t>World Wide Web Consortium (W3C)</a:t>
            </a:r>
          </a:p>
          <a:p>
            <a:pPr lvl="1" eaLnBrk="1" hangingPunct="1"/>
            <a:r>
              <a:rPr lang="en-US" altLang="tr-TR" sz="2400" smtClean="0"/>
              <a:t>International Telecommunications Union (ITU)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2017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pc="-150" dirty="0" smtClean="0"/>
              <a:t>Telephone-based Wireless </a:t>
            </a:r>
            <a:br>
              <a:rPr lang="en-US" spc="-150" dirty="0" smtClean="0"/>
            </a:br>
            <a:r>
              <a:rPr lang="en-US" spc="-150" dirty="0" smtClean="0"/>
              <a:t>Internet Access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2057400"/>
            <a:ext cx="8229600" cy="41148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Font typeface="Wingdings"/>
              <a:buChar char=""/>
              <a:defRPr/>
            </a:pPr>
            <a:r>
              <a:rPr lang="en-US" sz="3200" dirty="0" smtClean="0"/>
              <a:t>Competing 3G standards</a:t>
            </a:r>
          </a:p>
          <a:p>
            <a:pPr marL="640080" lvl="1" indent="-27432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000" dirty="0" smtClean="0"/>
              <a:t>GSM: Used primarily in Europe</a:t>
            </a:r>
          </a:p>
          <a:p>
            <a:pPr marL="640080" lvl="1" indent="-27432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000" dirty="0" smtClean="0"/>
              <a:t>CDMA: Used primarily in the United States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Font typeface="Wingdings"/>
              <a:buChar char=""/>
              <a:defRPr/>
            </a:pPr>
            <a:r>
              <a:rPr lang="en-US" sz="3200" dirty="0" smtClean="0"/>
              <a:t>Evolution:</a:t>
            </a:r>
            <a:endParaRPr lang="en-US" sz="2000" dirty="0" smtClean="0"/>
          </a:p>
          <a:p>
            <a:pPr marL="640080" lvl="1" indent="-27432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000" dirty="0" smtClean="0"/>
              <a:t>2G cellular networks: relatively slow, circuit-switched</a:t>
            </a:r>
          </a:p>
          <a:p>
            <a:pPr marL="640080" lvl="1" indent="-27432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000" dirty="0" smtClean="0"/>
              <a:t>2.5G cellular networks: interim networks</a:t>
            </a:r>
          </a:p>
          <a:p>
            <a:pPr marL="640080" lvl="1" indent="-27432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000" dirty="0" smtClean="0"/>
              <a:t>3G cellular networks: next generation, packet-switched</a:t>
            </a:r>
          </a:p>
          <a:p>
            <a:pPr marL="640080" lvl="1" indent="-27432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000" dirty="0" smtClean="0"/>
              <a:t>3.5G (3G+)</a:t>
            </a:r>
          </a:p>
          <a:p>
            <a:pPr marL="640080" lvl="1" indent="-27432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000" dirty="0" smtClean="0"/>
              <a:t>4G (</a:t>
            </a:r>
            <a:r>
              <a:rPr lang="en-US" sz="2000" dirty="0" err="1" smtClean="0"/>
              <a:t>WiMax</a:t>
            </a:r>
            <a:r>
              <a:rPr lang="en-US" sz="2000" dirty="0" smtClean="0"/>
              <a:t>, LTE)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1906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Wireless Local Area Networks (WLANs)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2057400"/>
            <a:ext cx="8229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tr-TR" sz="2800" smtClean="0"/>
              <a:t>Wi-Fi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tr-TR" sz="2000" smtClean="0"/>
              <a:t>High-speed, fixed broadband wireless LAN, different versions for home and business market, limited range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tr-TR" sz="2800" smtClean="0"/>
              <a:t>WiMax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tr-TR" sz="2000" smtClean="0"/>
              <a:t>High-speed, medium range broadband wireless metropolitan area network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tr-TR" sz="2800" smtClean="0"/>
              <a:t>Bluetooth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tr-TR" sz="2000" smtClean="0"/>
              <a:t>Low-speed, short range connection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tr-TR" sz="2800" smtClean="0"/>
              <a:t>Ultra-Wideband (UWB)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tr-TR" sz="2000" smtClean="0"/>
              <a:t>Low power, short-range high bandwidth network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tr-TR" sz="2800" smtClean="0"/>
              <a:t>Zigbee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tr-TR" sz="2000" smtClean="0"/>
              <a:t>Short-range, low-power wireless network technology for remotely controlling digital devices</a:t>
            </a:r>
          </a:p>
          <a:p>
            <a:pPr eaLnBrk="1" hangingPunct="1">
              <a:lnSpc>
                <a:spcPct val="90000"/>
              </a:lnSpc>
            </a:pPr>
            <a:endParaRPr lang="en-US" altLang="tr-TR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6413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World Wide Web – WWW </a:t>
            </a:r>
            <a:endParaRPr lang="en-US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tr-TR" sz="3200" smtClean="0"/>
              <a:t>Development of the Web</a:t>
            </a:r>
            <a:endParaRPr lang="tr-TR" altLang="tr-TR" sz="3200" smtClean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tr-TR" sz="2900" smtClean="0"/>
              <a:t>1989</a:t>
            </a:r>
            <a:r>
              <a:rPr lang="en-US" altLang="tr-TR" sz="2900" smtClean="0">
                <a:cs typeface="Arial" panose="020B0604020202020204" pitchFamily="34" charset="0"/>
              </a:rPr>
              <a:t>–1</a:t>
            </a:r>
            <a:r>
              <a:rPr lang="en-US" altLang="tr-TR" sz="2900" smtClean="0"/>
              <a:t>991: Web invented 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tr-TR" smtClean="0"/>
              <a:t>Tim Berners-Lee at CERN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tr-TR" smtClean="0"/>
              <a:t>HTML, HTTP, Web server, Web browser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tr-TR" sz="2900" smtClean="0"/>
              <a:t>1993: Mosaic Web browser w/GUI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tr-TR" smtClean="0"/>
              <a:t>Andreesen and others at NCSA 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tr-TR" smtClean="0"/>
              <a:t>Runs on Windows, Macintosh, or Unix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tr-TR" sz="2900" smtClean="0"/>
              <a:t>1994: Netscape Navigator, first commercial Web browser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tr-TR" smtClean="0"/>
              <a:t>Andreessen, Jim Clark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tr-TR" sz="2900" smtClean="0"/>
              <a:t>1995: Microsoft Internet Explorer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5794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Hypertext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tr-TR" smtClean="0"/>
              <a:t>Text formatted with embedded links </a:t>
            </a:r>
          </a:p>
          <a:p>
            <a:pPr lvl="1"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tr-TR" smtClean="0"/>
              <a:t>Links connect documents to one another, and to other objects such as sound, video, or animation files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tr-TR" smtClean="0"/>
              <a:t>Uses Hypertext Transfer Protocol (HTTP) and URLs to locate resources on the Web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5794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Markup Languages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Font typeface="Wingdings"/>
              <a:buChar char=""/>
              <a:defRPr/>
            </a:pPr>
            <a:r>
              <a:rPr lang="en-US" sz="3200" dirty="0" smtClean="0"/>
              <a:t>Generalized Markup Language (GML)—1960s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Font typeface="Wingdings"/>
              <a:buChar char=""/>
              <a:defRPr/>
            </a:pPr>
            <a:r>
              <a:rPr lang="en-US" sz="3200" dirty="0" smtClean="0"/>
              <a:t>Standard Generalized Markup Language (SGML)—early GML,1986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3200" dirty="0" smtClean="0"/>
              <a:t>Hypertext Markup Language (HTML)</a:t>
            </a:r>
            <a:endParaRPr lang="en-US" sz="3200" dirty="0" smtClean="0">
              <a:cs typeface="Arial" charset="0"/>
            </a:endParaRPr>
          </a:p>
          <a:p>
            <a:pPr marL="640080" lvl="1" indent="-27432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 2"/>
              <a:buChar char=""/>
              <a:defRPr/>
            </a:pPr>
            <a:r>
              <a:rPr lang="en-US" sz="2200" dirty="0" smtClean="0"/>
              <a:t>Fixed set of predefined markup “tags” used to format text</a:t>
            </a:r>
          </a:p>
          <a:p>
            <a:pPr marL="640080" lvl="1" indent="-27432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200" dirty="0" smtClean="0"/>
              <a:t>Controls look and feel of Web pages 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3200" dirty="0" err="1" smtClean="0"/>
              <a:t>eXtensible</a:t>
            </a:r>
            <a:r>
              <a:rPr lang="en-US" sz="3200" dirty="0" smtClean="0"/>
              <a:t> Markup Language (XML)</a:t>
            </a:r>
            <a:endParaRPr lang="en-US" dirty="0" smtClean="0">
              <a:cs typeface="Arial" charset="0"/>
            </a:endParaRP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cs typeface="Arial" charset="0"/>
              </a:rPr>
              <a:t>N</a:t>
            </a:r>
            <a:r>
              <a:rPr lang="en-US" sz="2200" dirty="0" smtClean="0"/>
              <a:t>ew markup language specification developed by W3C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/>
              <a:t>Designed to describe data and information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/>
              <a:t>Tags used are defined by user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5794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Web Servers and Web Clients</a:t>
            </a:r>
          </a:p>
        </p:txBody>
      </p:sp>
      <p:sp>
        <p:nvSpPr>
          <p:cNvPr id="43013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/>
          </a:bodyPr>
          <a:lstStyle/>
          <a:p>
            <a:pPr marL="274320" indent="-274320" eaLnBrk="1" fontAlgn="auto" hangingPunct="1">
              <a:spcBef>
                <a:spcPct val="0"/>
              </a:spcBef>
              <a:spcAft>
                <a:spcPts val="600"/>
              </a:spcAft>
              <a:buFont typeface="Wingdings"/>
              <a:buChar char=""/>
              <a:defRPr/>
            </a:pPr>
            <a:r>
              <a:rPr lang="en-US" sz="3200" dirty="0" smtClean="0"/>
              <a:t>Web server software: </a:t>
            </a:r>
          </a:p>
          <a:p>
            <a:pPr marL="640080" lvl="1" indent="-274320" eaLnBrk="1" fontAlgn="auto" hangingPunct="1">
              <a:spcBef>
                <a:spcPct val="0"/>
              </a:spcBef>
              <a:spcAft>
                <a:spcPts val="600"/>
              </a:spcAft>
              <a:buFont typeface="Wingdings 2"/>
              <a:buChar char=""/>
              <a:defRPr/>
            </a:pPr>
            <a:r>
              <a:rPr lang="en-US" sz="2000" dirty="0" smtClean="0"/>
              <a:t>Enables a computer to deliver Web pages to clients on networks that request this service by sending an HTTP request</a:t>
            </a:r>
          </a:p>
          <a:p>
            <a:pPr marL="640080" lvl="1" indent="-274320" eaLnBrk="1" fontAlgn="auto" hangingPunct="1">
              <a:spcBef>
                <a:spcPct val="0"/>
              </a:spcBef>
              <a:spcAft>
                <a:spcPts val="600"/>
              </a:spcAft>
              <a:buFont typeface="Wingdings 2"/>
              <a:buChar char=""/>
              <a:defRPr/>
            </a:pPr>
            <a:r>
              <a:rPr lang="en-US" sz="2000" dirty="0" smtClean="0"/>
              <a:t>Apache and Microsoft IIS</a:t>
            </a:r>
          </a:p>
          <a:p>
            <a:pPr marL="640080" lvl="1" indent="-274320" eaLnBrk="1" fontAlgn="auto" hangingPunct="1">
              <a:spcBef>
                <a:spcPct val="0"/>
              </a:spcBef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000" dirty="0" smtClean="0"/>
              <a:t>Basic capabilities: security services, FTP, search engine, data capture</a:t>
            </a:r>
          </a:p>
          <a:p>
            <a:pPr marL="274320" indent="-274320" eaLnBrk="1" fontAlgn="auto" hangingPunct="1">
              <a:spcBef>
                <a:spcPct val="0"/>
              </a:spcBef>
              <a:spcAft>
                <a:spcPts val="600"/>
              </a:spcAft>
              <a:buFont typeface="Wingdings"/>
              <a:buChar char=""/>
              <a:defRPr/>
            </a:pPr>
            <a:r>
              <a:rPr lang="en-US" sz="3200" dirty="0" smtClean="0"/>
              <a:t>Web server </a:t>
            </a:r>
          </a:p>
          <a:p>
            <a:pPr marL="640080" lvl="1" indent="-274320" eaLnBrk="1" fontAlgn="auto" hangingPunct="1">
              <a:spcBef>
                <a:spcPct val="0"/>
              </a:spcBef>
              <a:spcAft>
                <a:spcPts val="600"/>
              </a:spcAft>
              <a:buFont typeface="Wingdings 2"/>
              <a:buChar char=""/>
              <a:defRPr/>
            </a:pPr>
            <a:r>
              <a:rPr lang="en-US" sz="2000" dirty="0" smtClean="0"/>
              <a:t>Can refer to Web server software or physical server</a:t>
            </a:r>
          </a:p>
          <a:p>
            <a:pPr marL="640080" lvl="1" indent="-274320" eaLnBrk="1" fontAlgn="auto" hangingPunct="1">
              <a:spcBef>
                <a:spcPct val="0"/>
              </a:spcBef>
              <a:spcAft>
                <a:spcPts val="600"/>
              </a:spcAft>
              <a:buFont typeface="Wingdings 2"/>
              <a:buChar char=""/>
              <a:defRPr/>
            </a:pPr>
            <a:r>
              <a:rPr lang="en-US" sz="2000" dirty="0" smtClean="0"/>
              <a:t>Specialized servers: database servers, ad servers, etc.</a:t>
            </a:r>
          </a:p>
          <a:p>
            <a:pPr marL="274320" indent="-274320" eaLnBrk="1" fontAlgn="auto" hangingPunct="1">
              <a:spcBef>
                <a:spcPct val="0"/>
              </a:spcBef>
              <a:spcAft>
                <a:spcPts val="600"/>
              </a:spcAft>
              <a:buFont typeface="Wingdings"/>
              <a:buChar char=""/>
              <a:defRPr/>
            </a:pPr>
            <a:r>
              <a:rPr lang="en-US" sz="3200" dirty="0" smtClean="0"/>
              <a:t>Web client: </a:t>
            </a:r>
          </a:p>
          <a:p>
            <a:pPr marL="640080" lvl="1" indent="-274320" eaLnBrk="1" fontAlgn="auto" hangingPunct="1">
              <a:spcBef>
                <a:spcPct val="0"/>
              </a:spcBef>
              <a:spcAft>
                <a:spcPts val="600"/>
              </a:spcAft>
              <a:buFont typeface="Wingdings 2"/>
              <a:buChar char=""/>
              <a:defRPr/>
            </a:pPr>
            <a:r>
              <a:rPr lang="en-US" sz="2000" dirty="0" smtClean="0"/>
              <a:t>Any computing device attached to the Internet that is capable of making HTTP requests and displaying HTML pages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5794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Web Browsers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tr-TR" smtClean="0"/>
              <a:t>Primary purpose to display Web pages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tr-TR" smtClean="0"/>
              <a:t>Internet Explorer (67%) and Firefox (23%) dominate the market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tr-TR" smtClean="0"/>
              <a:t>Other browsers include: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tr-TR" sz="2400" smtClean="0"/>
              <a:t>Netscape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tr-TR" sz="2400" smtClean="0"/>
              <a:t>Opera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tr-TR" sz="2400" smtClean="0"/>
              <a:t>Safari (for Apple)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tr-TR" sz="2400" smtClean="0"/>
              <a:t>Google’s Chrome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685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Internet and Web: Features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/>
            <a:r>
              <a:rPr lang="en-US" altLang="tr-TR" smtClean="0"/>
              <a:t>Internet and Web features on which the foundations of e-commerce are built include:</a:t>
            </a:r>
          </a:p>
          <a:p>
            <a:pPr lvl="1" eaLnBrk="1" hangingPunct="1"/>
            <a:r>
              <a:rPr lang="en-US" altLang="tr-TR" sz="2400" smtClean="0"/>
              <a:t>E-mail</a:t>
            </a:r>
          </a:p>
          <a:p>
            <a:pPr lvl="1" eaLnBrk="1" hangingPunct="1"/>
            <a:r>
              <a:rPr lang="en-US" altLang="tr-TR" sz="2400" smtClean="0"/>
              <a:t>Instant messaging</a:t>
            </a:r>
          </a:p>
          <a:p>
            <a:pPr lvl="1" eaLnBrk="1" hangingPunct="1"/>
            <a:r>
              <a:rPr lang="en-US" altLang="tr-TR" sz="2400" smtClean="0"/>
              <a:t>Search engines</a:t>
            </a:r>
          </a:p>
          <a:p>
            <a:pPr lvl="1" eaLnBrk="1" hangingPunct="1"/>
            <a:r>
              <a:rPr lang="en-US" altLang="tr-TR" sz="2400" smtClean="0"/>
              <a:t>Intelligent agents (bots)</a:t>
            </a:r>
          </a:p>
          <a:p>
            <a:pPr lvl="1" eaLnBrk="1" hangingPunct="1"/>
            <a:r>
              <a:rPr lang="en-US" altLang="tr-TR" sz="2400" smtClean="0"/>
              <a:t>Online forums and chat</a:t>
            </a:r>
          </a:p>
          <a:p>
            <a:pPr lvl="1" eaLnBrk="1" hangingPunct="1"/>
            <a:r>
              <a:rPr lang="en-US" altLang="tr-TR" sz="2400" smtClean="0"/>
              <a:t>Streaming media</a:t>
            </a:r>
          </a:p>
          <a:p>
            <a:pPr lvl="1" eaLnBrk="1" hangingPunct="1"/>
            <a:r>
              <a:rPr lang="en-US" altLang="tr-TR" sz="2400" smtClean="0"/>
              <a:t>Cookies</a:t>
            </a:r>
          </a:p>
          <a:p>
            <a:pPr eaLnBrk="1" hangingPunct="1"/>
            <a:endParaRPr lang="en-US" altLang="tr-TR" smtClean="0"/>
          </a:p>
          <a:p>
            <a:pPr eaLnBrk="1" hangingPunct="1"/>
            <a:endParaRPr lang="en-US" altLang="tr-TR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5857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Web 2.0 Features and Services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tr-TR" smtClean="0"/>
              <a:t>Blogs</a:t>
            </a:r>
          </a:p>
          <a:p>
            <a:pPr lvl="1"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tr-TR" sz="2800" smtClean="0"/>
              <a:t>Personal Web page that typically contains a series of chronological entries by its author, and links to related Web pages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tr-TR" smtClean="0"/>
              <a:t>Really Simple Syndication (RSS) </a:t>
            </a:r>
          </a:p>
          <a:p>
            <a:pPr lvl="1"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tr-TR" sz="2800" smtClean="0"/>
              <a:t>Program that allows users to have digital content automatically sent to their computers over the Internet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2017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Internet: Technology Background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2057400"/>
            <a:ext cx="8229600" cy="43434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tr-TR" sz="3200" smtClean="0"/>
              <a:t>Internet</a:t>
            </a:r>
          </a:p>
          <a:p>
            <a:pPr lvl="1"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altLang="tr-TR" sz="2000" smtClean="0"/>
              <a:t>Interconnected network of thousands of networks and millions of computers</a:t>
            </a:r>
          </a:p>
          <a:p>
            <a:pPr lvl="1"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altLang="tr-TR" sz="2000" smtClean="0"/>
              <a:t>Links businesses, educational institutions, government agencies, and individuals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tr-TR" sz="3200" smtClean="0"/>
              <a:t>World Wide Web (Web)</a:t>
            </a:r>
          </a:p>
          <a:p>
            <a:pPr lvl="1"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altLang="tr-TR" sz="2000" smtClean="0"/>
              <a:t>One of the Internet’s most popular services</a:t>
            </a:r>
          </a:p>
          <a:p>
            <a:pPr lvl="1"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altLang="tr-TR" sz="2000" smtClean="0"/>
              <a:t>Provides access to around billions, possibly trillions, of Web pages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762000"/>
            <a:ext cx="8229600" cy="585788"/>
          </a:xfrm>
        </p:spPr>
        <p:txBody>
          <a:bodyPr anchor="t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Web 2.0 Features and Services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600200"/>
            <a:ext cx="8229600" cy="4267200"/>
          </a:xfrm>
        </p:spPr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 typeface="Wingdings"/>
              <a:buChar char=""/>
              <a:defRPr/>
            </a:pPr>
            <a:r>
              <a:rPr lang="en-US" sz="3200" dirty="0" smtClean="0"/>
              <a:t>Podcasting</a:t>
            </a:r>
          </a:p>
          <a:p>
            <a:pPr marL="640080" lvl="1" indent="-27432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 typeface="Wingdings 2"/>
              <a:buChar char=""/>
              <a:defRPr/>
            </a:pPr>
            <a:r>
              <a:rPr lang="en-US" sz="2400" dirty="0" smtClean="0"/>
              <a:t>Audio presentation stored as an audio file and available for download from Web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 typeface="Wingdings"/>
              <a:buChar char=""/>
              <a:defRPr/>
            </a:pPr>
            <a:r>
              <a:rPr lang="en-US" sz="3200" dirty="0" smtClean="0"/>
              <a:t>Wikis</a:t>
            </a:r>
          </a:p>
          <a:p>
            <a:pPr marL="640080" lvl="1" indent="-27432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 typeface="Wingdings 2"/>
              <a:buChar char=""/>
              <a:defRPr/>
            </a:pPr>
            <a:r>
              <a:rPr lang="en-US" sz="2400" dirty="0" smtClean="0"/>
              <a:t>Allows user to easily add and edit content on Web page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 typeface="Wingdings"/>
              <a:buChar char=""/>
              <a:defRPr/>
            </a:pPr>
            <a:r>
              <a:rPr lang="en-US" sz="3200" dirty="0" smtClean="0"/>
              <a:t>New music and video services</a:t>
            </a:r>
          </a:p>
          <a:p>
            <a:pPr marL="640080" lvl="1" indent="-274320" eaLnBrk="1" fontAlgn="auto" hangingPunct="1">
              <a:spcBef>
                <a:spcPct val="0"/>
              </a:spcBef>
              <a:spcAft>
                <a:spcPts val="600"/>
              </a:spcAft>
              <a:buFont typeface="Wingdings 2"/>
              <a:buChar char=""/>
              <a:defRPr/>
            </a:pPr>
            <a:r>
              <a:rPr lang="en-US" sz="2400" dirty="0" err="1" smtClean="0"/>
              <a:t>Videocasts</a:t>
            </a:r>
            <a:endParaRPr lang="en-US" sz="2400" dirty="0" smtClean="0"/>
          </a:p>
          <a:p>
            <a:pPr marL="640080" lvl="1" indent="-274320" eaLnBrk="1" fontAlgn="auto" hangingPunct="1">
              <a:spcBef>
                <a:spcPct val="0"/>
              </a:spcBef>
              <a:spcAft>
                <a:spcPts val="1800"/>
              </a:spcAft>
              <a:buFont typeface="Wingdings 2"/>
              <a:buChar char=""/>
              <a:defRPr/>
            </a:pPr>
            <a:r>
              <a:rPr lang="en-US" sz="2400" dirty="0" smtClean="0"/>
              <a:t>Digital video on demand</a:t>
            </a:r>
            <a:r>
              <a:rPr lang="en-US" dirty="0" smtClean="0"/>
              <a:t> </a:t>
            </a:r>
          </a:p>
          <a:p>
            <a:pPr marL="640080" lvl="1" indent="-27432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6413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Web 2.0 Features and Services</a:t>
            </a:r>
            <a:endParaRPr lang="en-US" sz="2800" smtClean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905000"/>
            <a:ext cx="8229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tr-TR" smtClean="0"/>
              <a:t>Internet telephony (VOIP)</a:t>
            </a:r>
          </a:p>
          <a:p>
            <a:pPr lvl="1"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tr-TR" sz="2800" smtClean="0"/>
              <a:t>Uses Voice Over Internet Protocol (VOIP) and Internet’s packet-switched network to transmit voice and other forms of audio communication over the Internet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tr-TR" smtClean="0"/>
              <a:t>Internet television (IPTV) 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tr-TR" smtClean="0"/>
              <a:t>Telepresence and video conferencing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762000"/>
            <a:ext cx="8229600" cy="641350"/>
          </a:xfrm>
        </p:spPr>
        <p:txBody>
          <a:bodyPr anchor="t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Web 2.0 Features and Services</a:t>
            </a:r>
            <a:endParaRPr lang="en-US" sz="2800" dirty="0" smtClean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1905000"/>
            <a:ext cx="8229600" cy="45720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tr-TR" smtClean="0"/>
              <a:t>Online software and Web services</a:t>
            </a:r>
          </a:p>
          <a:p>
            <a:pPr lvl="1"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tr-TR" smtClean="0"/>
              <a:t>Web apps, widgets, and gadgets</a:t>
            </a:r>
          </a:p>
          <a:p>
            <a:pPr lvl="1"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tr-TR" smtClean="0"/>
              <a:t>Digital software libraries, distributed storage</a:t>
            </a:r>
            <a:r>
              <a:rPr lang="en-US" altLang="tr-TR" sz="2400" smtClean="0"/>
              <a:t> 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tr-TR" smtClean="0"/>
              <a:t>M-commerce applications</a:t>
            </a:r>
          </a:p>
          <a:p>
            <a:pPr lvl="1"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altLang="tr-TR" smtClean="0"/>
              <a:t>Beginning to take off</a:t>
            </a:r>
          </a:p>
          <a:p>
            <a:pPr eaLnBrk="1" hangingPunct="1"/>
            <a:endParaRPr lang="en-US" altLang="tr-TR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Evolution of the Internet</a:t>
            </a:r>
            <a:br>
              <a:rPr lang="en-US" dirty="0" smtClean="0"/>
            </a:br>
            <a:r>
              <a:rPr lang="en-US" dirty="0" smtClean="0"/>
              <a:t>1961</a:t>
            </a:r>
            <a:r>
              <a:rPr lang="en-US" dirty="0" smtClean="0">
                <a:cs typeface="Arial" charset="0"/>
              </a:rPr>
              <a:t>—</a:t>
            </a:r>
            <a:r>
              <a:rPr lang="en-US" dirty="0" smtClean="0"/>
              <a:t>The Present</a:t>
            </a:r>
            <a:endParaRPr lang="tr-TR" dirty="0"/>
          </a:p>
        </p:txBody>
      </p:sp>
      <p:sp>
        <p:nvSpPr>
          <p:cNvPr id="4" name="Chevron 3"/>
          <p:cNvSpPr/>
          <p:nvPr/>
        </p:nvSpPr>
        <p:spPr>
          <a:xfrm>
            <a:off x="1143000" y="1676400"/>
            <a:ext cx="1981200" cy="2743200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tr-TR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3581400" y="1676400"/>
            <a:ext cx="1981200" cy="2743200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tr-TR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096000" y="1676400"/>
            <a:ext cx="1981200" cy="2743200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tr-TR">
              <a:solidFill>
                <a:schemeClr val="tx1"/>
              </a:solidFill>
            </a:endParaRPr>
          </a:p>
        </p:txBody>
      </p:sp>
      <p:sp>
        <p:nvSpPr>
          <p:cNvPr id="15366" name="TextBox 6"/>
          <p:cNvSpPr txBox="1">
            <a:spLocks noChangeArrowheads="1"/>
          </p:cNvSpPr>
          <p:nvPr/>
        </p:nvSpPr>
        <p:spPr bwMode="auto">
          <a:xfrm>
            <a:off x="685800" y="4648200"/>
            <a:ext cx="1752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>
                <a:latin typeface="Tahoma" panose="020B0604030504040204" pitchFamily="34" charset="0"/>
              </a:rPr>
              <a:t>Innovation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>
                <a:latin typeface="Tahoma" panose="020B0604030504040204" pitchFamily="34" charset="0"/>
              </a:rPr>
              <a:t>1961-1974</a:t>
            </a:r>
          </a:p>
        </p:txBody>
      </p:sp>
      <p:sp>
        <p:nvSpPr>
          <p:cNvPr id="15367" name="TextBox 7"/>
          <p:cNvSpPr txBox="1">
            <a:spLocks noChangeArrowheads="1"/>
          </p:cNvSpPr>
          <p:nvPr/>
        </p:nvSpPr>
        <p:spPr bwMode="auto">
          <a:xfrm>
            <a:off x="2514600" y="4656138"/>
            <a:ext cx="2971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>
                <a:latin typeface="Tahoma" panose="020B0604030504040204" pitchFamily="34" charset="0"/>
              </a:rPr>
              <a:t>Institutionalization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>
                <a:latin typeface="Tahoma" panose="020B0604030504040204" pitchFamily="34" charset="0"/>
              </a:rPr>
              <a:t>1975-1994</a:t>
            </a:r>
          </a:p>
        </p:txBody>
      </p:sp>
      <p:sp>
        <p:nvSpPr>
          <p:cNvPr id="15368" name="TextBox 8"/>
          <p:cNvSpPr txBox="1">
            <a:spLocks noChangeArrowheads="1"/>
          </p:cNvSpPr>
          <p:nvPr/>
        </p:nvSpPr>
        <p:spPr bwMode="auto">
          <a:xfrm>
            <a:off x="5410200" y="4656138"/>
            <a:ext cx="2971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>
                <a:latin typeface="Tahoma" panose="020B0604030504040204" pitchFamily="34" charset="0"/>
              </a:rPr>
              <a:t>Commercialization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>
                <a:latin typeface="Tahoma" panose="020B0604030504040204" pitchFamily="34" charset="0"/>
              </a:rPr>
              <a:t>1995 - </a:t>
            </a:r>
            <a:r>
              <a:rPr lang="tr-TR" altLang="tr-TR">
                <a:latin typeface="Tahoma" panose="020B0604030504040204" pitchFamily="34" charset="0"/>
                <a:sym typeface="Wingdings" panose="05000000000000000000" pitchFamily="2" charset="2"/>
              </a:rPr>
              <a:t></a:t>
            </a:r>
            <a:endParaRPr lang="tr-TR" altLang="tr-TR">
              <a:latin typeface="Tahoma" panose="020B0604030504040204" pitchFamily="34" charset="0"/>
            </a:endParaRPr>
          </a:p>
        </p:txBody>
      </p:sp>
      <p:sp>
        <p:nvSpPr>
          <p:cNvPr id="15369" name="TextBox 9"/>
          <p:cNvSpPr txBox="1">
            <a:spLocks noChangeArrowheads="1"/>
          </p:cNvSpPr>
          <p:nvPr/>
        </p:nvSpPr>
        <p:spPr bwMode="auto">
          <a:xfrm>
            <a:off x="609600" y="6324600"/>
            <a:ext cx="7162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E0752F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EC3AE"/>
              </a:buClr>
              <a:buSzPct val="60000"/>
              <a:buFont typeface="Wingdings" panose="05000000000000000000" pitchFamily="2" charset="2"/>
              <a:buChar char=""/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200">
                <a:latin typeface="Tahoma" panose="020B0604030504040204" pitchFamily="34" charset="0"/>
              </a:rPr>
              <a:t>SOURCE: e-Commerce 2010, Page 3-5, Figure 3.1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0779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Evolution of the Internet</a:t>
            </a:r>
            <a:br>
              <a:rPr lang="en-US" dirty="0" smtClean="0"/>
            </a:br>
            <a:r>
              <a:rPr lang="en-US" dirty="0" smtClean="0"/>
              <a:t>Innovation Phase, 1964–1974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457200" y="2057400"/>
            <a:ext cx="8229600" cy="41148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</a:pPr>
            <a:r>
              <a:rPr lang="en-US" altLang="tr-TR" smtClean="0"/>
              <a:t>Innovation Phase, 1964–1974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tr-TR" sz="2400" smtClean="0"/>
              <a:t>Creation of </a:t>
            </a:r>
            <a:r>
              <a:rPr lang="tr-TR" altLang="tr-TR" sz="2400" smtClean="0"/>
              <a:t> </a:t>
            </a:r>
            <a:r>
              <a:rPr lang="en-US" altLang="tr-TR" sz="2400" smtClean="0"/>
              <a:t>fundamental building blocks</a:t>
            </a:r>
            <a:endParaRPr lang="tr-TR" altLang="tr-TR" sz="2400" smtClean="0"/>
          </a:p>
          <a:p>
            <a:pPr lvl="2" eaLnBrk="1" hangingPunct="1">
              <a:spcBef>
                <a:spcPct val="0"/>
              </a:spcBef>
              <a:spcAft>
                <a:spcPts val="600"/>
              </a:spcAft>
            </a:pPr>
            <a:r>
              <a:rPr lang="tr-TR" altLang="tr-TR" sz="2500" smtClean="0"/>
              <a:t>The concept of packet switching is born</a:t>
            </a:r>
          </a:p>
          <a:p>
            <a:pPr lvl="2" eaLnBrk="1" hangingPunct="1">
              <a:spcBef>
                <a:spcPct val="0"/>
              </a:spcBef>
              <a:spcAft>
                <a:spcPts val="600"/>
              </a:spcAft>
            </a:pPr>
            <a:r>
              <a:rPr lang="tr-TR" altLang="tr-TR" sz="2500" smtClean="0"/>
              <a:t>The first “killer” application of the Internet is born </a:t>
            </a:r>
            <a:r>
              <a:rPr lang="tr-TR" altLang="tr-TR" sz="2500" smtClean="0">
                <a:sym typeface="Wingdings" panose="05000000000000000000" pitchFamily="2" charset="2"/>
              </a:rPr>
              <a:t> E-mail</a:t>
            </a:r>
          </a:p>
          <a:p>
            <a:pPr lvl="2" eaLnBrk="1" hangingPunct="1">
              <a:spcBef>
                <a:spcPct val="0"/>
              </a:spcBef>
              <a:spcAft>
                <a:spcPts val="600"/>
              </a:spcAft>
            </a:pPr>
            <a:r>
              <a:rPr lang="tr-TR" altLang="tr-TR" sz="2500" smtClean="0">
                <a:sym typeface="Wingdings" panose="05000000000000000000" pitchFamily="2" charset="2"/>
              </a:rPr>
              <a:t>Client/server computing is invented</a:t>
            </a:r>
          </a:p>
          <a:p>
            <a:pPr lvl="2" eaLnBrk="1" hangingPunct="1">
              <a:spcBef>
                <a:spcPct val="0"/>
              </a:spcBef>
              <a:spcAft>
                <a:spcPts val="600"/>
              </a:spcAft>
            </a:pPr>
            <a:r>
              <a:rPr lang="tr-TR" altLang="tr-TR" sz="2500" smtClean="0">
                <a:sym typeface="Wingdings" panose="05000000000000000000" pitchFamily="2" charset="2"/>
              </a:rPr>
              <a:t>TCP/IP invented</a:t>
            </a:r>
            <a:endParaRPr lang="en-US" altLang="tr-TR" sz="2500" smtClean="0"/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tr-TR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Evolution of the Internet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en-US" dirty="0" smtClean="0"/>
              <a:t>Institutionalization Phase, 1975–199</a:t>
            </a:r>
            <a:r>
              <a:rPr lang="tr-TR" dirty="0" smtClean="0"/>
              <a:t>4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077200" cy="5410200"/>
          </a:xfrm>
        </p:spPr>
        <p:txBody>
          <a:bodyPr>
            <a:normAutofit fontScale="62500" lnSpcReduction="20000"/>
          </a:bodyPr>
          <a:lstStyle/>
          <a:p>
            <a:pPr marL="274320" indent="-274320" eaLnBrk="1" fontAlgn="auto" hangingPunct="1">
              <a:spcBef>
                <a:spcPct val="0"/>
              </a:spcBef>
              <a:spcAft>
                <a:spcPts val="1800"/>
              </a:spcAft>
              <a:buFont typeface="Wingdings"/>
              <a:buChar char=""/>
              <a:defRPr/>
            </a:pPr>
            <a:r>
              <a:rPr lang="en-US" sz="3100" dirty="0" smtClean="0"/>
              <a:t>Institutionalization Phase, 1975–1994</a:t>
            </a:r>
          </a:p>
          <a:p>
            <a:pPr marL="640080" lvl="1" indent="-274320" eaLnBrk="1" fontAlgn="auto" hangingPunct="1">
              <a:spcBef>
                <a:spcPct val="0"/>
              </a:spcBef>
              <a:spcAft>
                <a:spcPts val="1800"/>
              </a:spcAft>
              <a:buFont typeface="Wingdings 2"/>
              <a:buChar char=""/>
              <a:defRPr/>
            </a:pPr>
            <a:r>
              <a:rPr lang="en-US" sz="3100" dirty="0" smtClean="0"/>
              <a:t>Large institutions provide funding and legitimization</a:t>
            </a:r>
            <a:endParaRPr lang="tr-TR" sz="3100" dirty="0" smtClean="0"/>
          </a:p>
          <a:p>
            <a:pPr lvl="2" indent="-182880" eaLnBrk="1" fontAlgn="auto" hangingPunct="1">
              <a:spcBef>
                <a:spcPct val="0"/>
              </a:spcBef>
              <a:spcAft>
                <a:spcPts val="180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r>
              <a:rPr lang="tr-TR" sz="3100" dirty="0" smtClean="0"/>
              <a:t>TCP/IP is officially adopted as a standard communications protocol</a:t>
            </a:r>
          </a:p>
          <a:p>
            <a:pPr lvl="2" indent="-182880" eaLnBrk="1" fontAlgn="auto" hangingPunct="1">
              <a:spcBef>
                <a:spcPct val="0"/>
              </a:spcBef>
              <a:spcAft>
                <a:spcPts val="180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r>
              <a:rPr lang="tr-TR" sz="3100" dirty="0" smtClean="0"/>
              <a:t>Personal computers are invented</a:t>
            </a:r>
          </a:p>
          <a:p>
            <a:pPr lvl="2" indent="-182880" eaLnBrk="1" fontAlgn="auto" hangingPunct="1">
              <a:spcBef>
                <a:spcPct val="0"/>
              </a:spcBef>
              <a:spcAft>
                <a:spcPts val="180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r>
              <a:rPr lang="tr-TR" sz="3100" dirty="0" smtClean="0"/>
              <a:t>Domain Name System (DNS) is introduced</a:t>
            </a:r>
          </a:p>
          <a:p>
            <a:pPr lvl="2" indent="-182880" eaLnBrk="1" fontAlgn="auto" hangingPunct="1">
              <a:spcBef>
                <a:spcPct val="0"/>
              </a:spcBef>
              <a:spcAft>
                <a:spcPts val="180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r>
              <a:rPr lang="tr-TR" sz="3100" dirty="0" smtClean="0"/>
              <a:t>The concept of Internet-supported service called the World Wide Web based on Hyper Text Markup Language (HTML) pages is born</a:t>
            </a:r>
          </a:p>
          <a:p>
            <a:pPr lvl="2" indent="-182880" eaLnBrk="1" fontAlgn="auto" hangingPunct="1">
              <a:spcBef>
                <a:spcPct val="0"/>
              </a:spcBef>
              <a:spcAft>
                <a:spcPts val="180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r>
              <a:rPr lang="tr-TR" sz="3100" dirty="0" smtClean="0"/>
              <a:t>The first graphical Web browser Mosaic is invented</a:t>
            </a:r>
          </a:p>
          <a:p>
            <a:pPr lvl="2" indent="-182880" eaLnBrk="1" fontAlgn="auto" hangingPunct="1">
              <a:spcBef>
                <a:spcPct val="0"/>
              </a:spcBef>
              <a:spcAft>
                <a:spcPts val="180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r>
              <a:rPr lang="tr-TR" sz="3100" dirty="0" smtClean="0"/>
              <a:t>The first commercial Web browser – Netscape becomes available</a:t>
            </a:r>
          </a:p>
          <a:p>
            <a:pPr lvl="2" indent="-182880" eaLnBrk="1" fontAlgn="auto" hangingPunct="1">
              <a:spcBef>
                <a:spcPct val="0"/>
              </a:spcBef>
              <a:spcAft>
                <a:spcPts val="180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r>
              <a:rPr lang="tr-TR" sz="3100" dirty="0" smtClean="0"/>
              <a:t>The first banner advertisements appear on Hotwired.com in 1994 </a:t>
            </a:r>
            <a:r>
              <a:rPr lang="tr-TR" sz="3100" dirty="0" smtClean="0">
                <a:sym typeface="Wingdings" pitchFamily="2" charset="2"/>
              </a:rPr>
              <a:t> </a:t>
            </a:r>
            <a:r>
              <a:rPr lang="tr-TR" sz="3100" b="1" i="1" dirty="0" smtClean="0">
                <a:sym typeface="Wingdings" pitchFamily="2" charset="2"/>
              </a:rPr>
              <a:t>The beginnning of e-Commerce</a:t>
            </a:r>
            <a:endParaRPr lang="en-US" sz="3100" b="1" i="1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tr-TR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Evolution of the Internet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en-US" dirty="0" smtClean="0"/>
              <a:t>Commercialization Phase,1995–present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85000" lnSpcReduction="20000"/>
          </a:bodyPr>
          <a:lstStyle/>
          <a:p>
            <a:pPr marL="274320" indent="-274320" eaLnBrk="1" fontAlgn="auto" hangingPunct="1">
              <a:spcBef>
                <a:spcPct val="0"/>
              </a:spcBef>
              <a:spcAft>
                <a:spcPts val="1800"/>
              </a:spcAft>
              <a:buFont typeface="Wingdings"/>
              <a:buChar char=""/>
              <a:defRPr/>
            </a:pPr>
            <a:r>
              <a:rPr lang="en-US" dirty="0" smtClean="0"/>
              <a:t>Commercialization Phase,1995–present</a:t>
            </a:r>
          </a:p>
          <a:p>
            <a:pPr marL="640080" lvl="1" indent="-274320" eaLnBrk="1" fontAlgn="auto" hangingPunct="1">
              <a:spcBef>
                <a:spcPct val="0"/>
              </a:spcBef>
              <a:spcAft>
                <a:spcPts val="1800"/>
              </a:spcAft>
              <a:buFont typeface="Wingdings 2"/>
              <a:buChar char=""/>
              <a:defRPr/>
            </a:pPr>
            <a:r>
              <a:rPr lang="en-US" sz="2400" dirty="0" smtClean="0"/>
              <a:t>Private corporations take over, expand Internet backbone and local service</a:t>
            </a:r>
            <a:endParaRPr lang="tr-TR" sz="2400" dirty="0" smtClean="0"/>
          </a:p>
          <a:p>
            <a:pPr marL="640080" lvl="1" indent="-274320" eaLnBrk="1" fontAlgn="auto" hangingPunct="1">
              <a:spcBef>
                <a:spcPct val="0"/>
              </a:spcBef>
              <a:spcAft>
                <a:spcPts val="1800"/>
              </a:spcAft>
              <a:buFont typeface="Wingdings 2"/>
              <a:buChar char=""/>
              <a:defRPr/>
            </a:pPr>
            <a:r>
              <a:rPr lang="tr-TR" sz="2400" dirty="0" smtClean="0"/>
              <a:t>The fully commercial civilian Internet is born</a:t>
            </a:r>
          </a:p>
          <a:p>
            <a:pPr marL="640080" lvl="1" indent="-274320" eaLnBrk="1" fontAlgn="auto" hangingPunct="1">
              <a:spcBef>
                <a:spcPct val="0"/>
              </a:spcBef>
              <a:spcAft>
                <a:spcPts val="1800"/>
              </a:spcAft>
              <a:buFont typeface="Wingdings 2"/>
              <a:buChar char=""/>
              <a:defRPr/>
            </a:pPr>
            <a:r>
              <a:rPr lang="tr-TR" sz="2400" dirty="0" smtClean="0"/>
              <a:t>E-commerce begins with pure online retail stores and auctions  in 1995(Amazon, eBay)</a:t>
            </a:r>
          </a:p>
          <a:p>
            <a:pPr marL="640080" lvl="1" indent="-274320" eaLnBrk="1" fontAlgn="auto" hangingPunct="1">
              <a:spcBef>
                <a:spcPct val="0"/>
              </a:spcBef>
              <a:spcAft>
                <a:spcPts val="1800"/>
              </a:spcAft>
              <a:buFont typeface="Wingdings 2"/>
              <a:buChar char=""/>
              <a:defRPr/>
            </a:pPr>
            <a:r>
              <a:rPr lang="tr-TR" sz="2400" dirty="0" smtClean="0"/>
              <a:t>The first full service Internet-only bank, FirstInternet Bank of Indiana, opens for business ,in 1999.</a:t>
            </a:r>
          </a:p>
          <a:p>
            <a:pPr marL="640080" lvl="1" indent="-274320" eaLnBrk="1" fontAlgn="auto" hangingPunct="1">
              <a:spcBef>
                <a:spcPct val="0"/>
              </a:spcBef>
              <a:spcAft>
                <a:spcPts val="1800"/>
              </a:spcAft>
              <a:buFont typeface="Wingdings 2"/>
              <a:buChar char=""/>
              <a:defRPr/>
            </a:pPr>
            <a:r>
              <a:rPr lang="tr-TR" sz="2400" dirty="0" smtClean="0"/>
              <a:t>Internet “cloud computing” becomes a billion dollar industry in 2008</a:t>
            </a:r>
          </a:p>
          <a:p>
            <a:pPr marL="640080" lvl="1" indent="-274320" eaLnBrk="1" fontAlgn="auto" hangingPunct="1">
              <a:spcBef>
                <a:spcPct val="0"/>
              </a:spcBef>
              <a:spcAft>
                <a:spcPts val="1800"/>
              </a:spcAft>
              <a:buFont typeface="Wingdings 2"/>
              <a:buChar char=""/>
              <a:defRPr/>
            </a:pPr>
            <a:r>
              <a:rPr lang="tr-TR" sz="2400" dirty="0" smtClean="0"/>
              <a:t>Internet-enabled smartphoned become a major new Web access platform since 2009</a:t>
            </a:r>
            <a:endParaRPr lang="en-US" sz="2400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tr-TR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2017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pc="-150" dirty="0" smtClean="0"/>
              <a:t>Key Technology Concepts</a:t>
            </a:r>
            <a:r>
              <a:rPr lang="tr-TR" spc="-150" dirty="0" smtClean="0"/>
              <a:t>: </a:t>
            </a:r>
            <a:r>
              <a:rPr lang="en-US" spc="-150" dirty="0" smtClean="0"/>
              <a:t>The Internet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2057400"/>
            <a:ext cx="8229600" cy="4343400"/>
          </a:xfrm>
        </p:spPr>
        <p:txBody>
          <a:bodyPr>
            <a:normAutofit fontScale="92500" lnSpcReduction="10000"/>
          </a:bodyPr>
          <a:lstStyle/>
          <a:p>
            <a:pPr marL="685800" indent="-68580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Font typeface="Wingdings"/>
              <a:buChar char=""/>
              <a:defRPr/>
            </a:pPr>
            <a:r>
              <a:rPr lang="en-US" sz="3200" dirty="0" smtClean="0"/>
              <a:t>Defined by Federal Networking Commission as network that</a:t>
            </a:r>
            <a:r>
              <a:rPr lang="tr-TR" sz="3200" dirty="0" smtClean="0"/>
              <a:t> (1995)</a:t>
            </a:r>
            <a:r>
              <a:rPr lang="en-US" sz="3200" dirty="0" smtClean="0"/>
              <a:t>:</a:t>
            </a:r>
          </a:p>
          <a:p>
            <a:pPr marL="990600" lvl="1" indent="-53340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000" dirty="0" smtClean="0"/>
              <a:t>Uses IP addressing</a:t>
            </a:r>
          </a:p>
          <a:p>
            <a:pPr marL="990600" lvl="1" indent="-53340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000" dirty="0" smtClean="0"/>
              <a:t>Supports TCP/IP</a:t>
            </a:r>
          </a:p>
          <a:p>
            <a:pPr marL="990600" lvl="1" indent="-53340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Font typeface="Wingdings 2"/>
              <a:buChar char=""/>
              <a:defRPr/>
            </a:pPr>
            <a:r>
              <a:rPr lang="en-US" sz="2000" dirty="0" smtClean="0"/>
              <a:t>Provides services to users, in manner similar to telephone system</a:t>
            </a:r>
          </a:p>
          <a:p>
            <a:pPr marL="685800" indent="-68580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Font typeface="Wingdings"/>
              <a:buChar char=""/>
              <a:defRPr/>
            </a:pPr>
            <a:r>
              <a:rPr lang="en-US" sz="3200" dirty="0" smtClean="0"/>
              <a:t>Three important concepts</a:t>
            </a:r>
            <a:r>
              <a:rPr lang="tr-TR" sz="3200" dirty="0" smtClean="0"/>
              <a:t> related iwth Internet are</a:t>
            </a:r>
            <a:r>
              <a:rPr lang="en-US" sz="3200" dirty="0" smtClean="0"/>
              <a:t>:</a:t>
            </a:r>
          </a:p>
          <a:p>
            <a:pPr marL="990600" lvl="1" indent="-53340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Font typeface="Wingdings" pitchFamily="2" charset="2"/>
              <a:buAutoNum type="arabicPeriod"/>
              <a:defRPr/>
            </a:pPr>
            <a:r>
              <a:rPr lang="en-US" sz="2000" dirty="0" smtClean="0"/>
              <a:t>Packet switching</a:t>
            </a:r>
          </a:p>
          <a:p>
            <a:pPr marL="990600" lvl="1" indent="-53340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Font typeface="Wingdings" pitchFamily="2" charset="2"/>
              <a:buAutoNum type="arabicPeriod"/>
              <a:defRPr/>
            </a:pPr>
            <a:r>
              <a:rPr lang="en-US" sz="2000" dirty="0" smtClean="0"/>
              <a:t>TCP/IP communications protocol</a:t>
            </a:r>
          </a:p>
          <a:p>
            <a:pPr marL="990600" lvl="1" indent="-533400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Font typeface="Wingdings" pitchFamily="2" charset="2"/>
              <a:buAutoNum type="arabicPeriod"/>
              <a:defRPr/>
            </a:pPr>
            <a:r>
              <a:rPr lang="en-US" sz="2000" dirty="0" smtClean="0"/>
              <a:t>Client/server computing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5794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Packet Switching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tr-TR" sz="2800" smtClean="0"/>
              <a:t>Slices digital messages into packets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tr-TR" sz="2800" smtClean="0"/>
              <a:t>Reassembles packets once they arrive at destination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tr-TR" sz="2800" smtClean="0"/>
              <a:t>Uses routers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tr-TR" sz="1800" smtClean="0"/>
              <a:t>Special purpose computers that interconnect the computer networks that make up the Internet and route packets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tr-TR" sz="1800" smtClean="0"/>
              <a:t>Routing algorithms ensure packets take the best available path toward their destination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_ENCODE_TYPE" val="0"/>
  <p:tag name="ART_ENCODE_INDEX" val="1"/>
  <p:tag name="ARTICULATE_PRESENTER_VERSION" val="6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479"/>
  <p:tag name="ELAPSEDTIME" val="83,2"/>
  <p:tag name="ANNOTATION_TYPE_1" val="0"/>
  <p:tag name="ANNOTATION_START_1" val="38,0"/>
  <p:tag name="ANNOTATION_END_1" val="45,0"/>
  <p:tag name="ANNOTATION_TOP_1" val="144,3"/>
  <p:tag name="ANNOTATION_LEFT_1" val="48,5"/>
  <p:tag name="ANNOTATION_WIDTH_1" val="119,2"/>
  <p:tag name="ANNOTATION_HEIGHT_1" val="118,9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45,0"/>
  <p:tag name="ANNOTATION_END_2" val="49,0"/>
  <p:tag name="ANNOTATION_TOP_2" val="188,7"/>
  <p:tag name="ANNOTATION_LEFT_2" val="42,1"/>
  <p:tag name="ANNOTATION_WIDTH_2" val="119,2"/>
  <p:tag name="ANNOTATION_HEIGHT_2" val="118,9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49,0"/>
  <p:tag name="ANNOTATION_END_3" val="58,0"/>
  <p:tag name="ANNOTATION_TOP_3" val="221,2"/>
  <p:tag name="ANNOTATION_LEFT_3" val="36,5"/>
  <p:tag name="ANNOTATION_WIDTH_3" val="119,2"/>
  <p:tag name="ANNOTATION_HEIGHT_3" val="118,9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58,0"/>
  <p:tag name="ANNOTATION_END_4" val="67,0"/>
  <p:tag name="ANNOTATION_TOP_4" val="266,3"/>
  <p:tag name="ANNOTATION_LEFT_4" val="38,1"/>
  <p:tag name="ANNOTATION_WIDTH_4" val="119,2"/>
  <p:tag name="ANNOTATION_HEIGHT_4" val="118,9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67,0"/>
  <p:tag name="ANNOTATION_END_5" val="74,0"/>
  <p:tag name="ANNOTATION_TOP_5" val="306,8"/>
  <p:tag name="ANNOTATION_LEFT_5" val="42,1"/>
  <p:tag name="ANNOTATION_WIDTH_5" val="119,2"/>
  <p:tag name="ANNOTATION_HEIGHT_5" val="118,9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TYPE_6" val="0"/>
  <p:tag name="ANNOTATION_START_6" val="74,0"/>
  <p:tag name="ANNOTATION_TOP_6" val="359,1"/>
  <p:tag name="ANNOTATION_LEFT_6" val="44,5"/>
  <p:tag name="ANNOTATION_WIDTH_6" val="119,2"/>
  <p:tag name="ANNOTATION_HEIGHT_6" val="118,9"/>
  <p:tag name="ANNOTATION_ANIMATION_6" val="4"/>
  <p:tag name="ANNOTATION_ROTATION_6" val="0"/>
  <p:tag name="ANNOTATION_SUB_TYPE_6" val="3"/>
  <p:tag name="ANNOTATION_LOOP_COUNT_6" val="1"/>
  <p:tag name="ANNOTATION_BOX_RADIUS_6" val="0"/>
  <p:tag name="ANNOTATION_SCALE_6" val="125"/>
  <p:tag name="ANNOTATION_BORDER_ALPHA_6" val="100"/>
  <p:tag name="ANNOTATION_BORDER_COLOR_6" val="16777215"/>
  <p:tag name="ANNOTATION_FILL_COLOR_6" val="3969653"/>
  <p:tag name="ANNOTATION_FILL_ALPHA_6" val="100"/>
  <p:tag name="ANNOTATION_BORDER_WIDTH_6" val="2"/>
  <p:tag name="ANNOTATION_COUNT" val="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MARGIN_1" val="0"/>
  <p:tag name="MARGIN_2" val="36"/>
  <p:tag name="MARGIN_3" val="72"/>
  <p:tag name="MARGIN_4" val="108"/>
  <p:tag name="MARGIN_5" val="144"/>
  <p:tag name="FONT_SIZE" val="1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91"/>
  <p:tag name="ELAPSEDTIME" val="51,8"/>
  <p:tag name="ANNOTATION_TYPE_1" val="0"/>
  <p:tag name="ANNOTATION_START_1" val="14,0"/>
  <p:tag name="ANNOTATION_END_1" val="21,0"/>
  <p:tag name="ANNOTATION_TOP_1" val="195,8"/>
  <p:tag name="ANNOTATION_LEFT_1" val="42,9"/>
  <p:tag name="ANNOTATION_WIDTH_1" val="119,2"/>
  <p:tag name="ANNOTATION_HEIGHT_1" val="118,9"/>
  <p:tag name="ANNOTATION_ANIMATION_1" val="3"/>
  <p:tag name="ANNOTATION_ROTATION_1" val="0"/>
  <p:tag name="ANNOTATION_SUB_TYPE_1" val="2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683492"/>
  <p:tag name="ANNOTATION_FILL_ALPHA_1" val="100"/>
  <p:tag name="ANNOTATION_BORDER_WIDTH_1" val="2"/>
  <p:tag name="ANNOTATION_TYPE_2" val="0"/>
  <p:tag name="ANNOTATION_START_2" val="21,0"/>
  <p:tag name="ANNOTATION_END_2" val="28,0"/>
  <p:tag name="ANNOTATION_TOP_2" val="222,7"/>
  <p:tag name="ANNOTATION_LEFT_2" val="27,8"/>
  <p:tag name="ANNOTATION_WIDTH_2" val="119,2"/>
  <p:tag name="ANNOTATION_HEIGHT_2" val="118,9"/>
  <p:tag name="ANNOTATION_ANIMATION_2" val="3"/>
  <p:tag name="ANNOTATION_ROTATION_2" val="0"/>
  <p:tag name="ANNOTATION_SUB_TYPE_2" val="2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683492"/>
  <p:tag name="ANNOTATION_FILL_ALPHA_2" val="100"/>
  <p:tag name="ANNOTATION_BORDER_WIDTH_2" val="2"/>
  <p:tag name="ANNOTATION_TYPE_3" val="0"/>
  <p:tag name="ANNOTATION_START_3" val="28,0"/>
  <p:tag name="ANNOTATION_END_3" val="43,0"/>
  <p:tag name="ANNOTATION_TOP_3" val="241,0"/>
  <p:tag name="ANNOTATION_LEFT_3" val="35,8"/>
  <p:tag name="ANNOTATION_WIDTH_3" val="119,2"/>
  <p:tag name="ANNOTATION_HEIGHT_3" val="118,9"/>
  <p:tag name="ANNOTATION_ANIMATION_3" val="3"/>
  <p:tag name="ANNOTATION_ROTATION_3" val="0"/>
  <p:tag name="ANNOTATION_SUB_TYPE_3" val="2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683492"/>
  <p:tag name="ANNOTATION_FILL_ALPHA_3" val="100"/>
  <p:tag name="ANNOTATION_BORDER_WIDTH_3" val="2"/>
  <p:tag name="ANNOTATION_TYPE_4" val="0"/>
  <p:tag name="ANNOTATION_START_4" val="43,0"/>
  <p:tag name="ANNOTATION_END_4" val="45,0"/>
  <p:tag name="ANNOTATION_TOP_4" val="336,9"/>
  <p:tag name="ANNOTATION_LEFT_4" val="54,8"/>
  <p:tag name="ANNOTATION_WIDTH_4" val="119,2"/>
  <p:tag name="ANNOTATION_HEIGHT_4" val="118,9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45,0"/>
  <p:tag name="ANNOTATION_END_5" val="48,0"/>
  <p:tag name="ANNOTATION_TOP_5" val="359,9"/>
  <p:tag name="ANNOTATION_LEFT_5" val="48,5"/>
  <p:tag name="ANNOTATION_WIDTH_5" val="119,2"/>
  <p:tag name="ANNOTATION_HEIGHT_5" val="118,9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TYPE_6" val="0"/>
  <p:tag name="ANNOTATION_START_6" val="48,0"/>
  <p:tag name="ANNOTATION_TOP_6" val="387,6"/>
  <p:tag name="ANNOTATION_LEFT_6" val="42,9"/>
  <p:tag name="ANNOTATION_WIDTH_6" val="119,2"/>
  <p:tag name="ANNOTATION_HEIGHT_6" val="118,9"/>
  <p:tag name="ANNOTATION_ANIMATION_6" val="4"/>
  <p:tag name="ANNOTATION_ROTATION_6" val="0"/>
  <p:tag name="ANNOTATION_SUB_TYPE_6" val="3"/>
  <p:tag name="ANNOTATION_LOOP_COUNT_6" val="1"/>
  <p:tag name="ANNOTATION_BOX_RADIUS_6" val="0"/>
  <p:tag name="ANNOTATION_SCALE_6" val="125"/>
  <p:tag name="ANNOTATION_BORDER_ALPHA_6" val="100"/>
  <p:tag name="ANNOTATION_BORDER_COLOR_6" val="16777215"/>
  <p:tag name="ANNOTATION_FILL_COLOR_6" val="3969653"/>
  <p:tag name="ANNOTATION_FILL_ALPHA_6" val="100"/>
  <p:tag name="ANNOTATION_BORDER_WIDTH_6" val="2"/>
  <p:tag name="ANNOTATION_COUNT" val="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8" val="8226"/>
  <p:tag name="BULLET_9" val="8226"/>
  <p:tag name="BULLET_10" val="8226"/>
  <p:tag name="BULLET_11" val="8226"/>
  <p:tag name="BULLET_12" val="8226"/>
  <p:tag name="BULLET_13" val="8226"/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0"/>
  <p:tag name="MARGIN_2" val="36"/>
  <p:tag name="MARGIN_3" val="72"/>
  <p:tag name="MARGIN_4" val="108"/>
  <p:tag name="MARGIN_5" val="144"/>
  <p:tag name="FONT_SIZE" val="1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92"/>
  <p:tag name="ELAPSEDTIME" val="59,6"/>
  <p:tag name="ANNOTATION_TYPE_4" val="1"/>
  <p:tag name="ANNOTATION_START_4" val="42,0"/>
  <p:tag name="ANNOTATION_END_4" val="45,0"/>
  <p:tag name="ANNOTATION_TOP_4" val="199,8"/>
  <p:tag name="ANNOTATION_LEFT_4" val="104,9"/>
  <p:tag name="ANNOTATION_WIDTH_4" val="87,4"/>
  <p:tag name="ANNOTATION_HEIGHT_4" val="35,7"/>
  <p:tag name="ANNOTATION_ANIMATION_4" val="5"/>
  <p:tag name="ANNOTATION_ROTATION_4" val="0"/>
  <p:tag name="ANNOTATION_SUB_TYPE_4" val="9"/>
  <p:tag name="ANNOTATION_LOOP_COUNT_4" val="1"/>
  <p:tag name="ANNOTATION_BOX_RADIUS_4" val="5"/>
  <p:tag name="ANNOTATION_SCALE_4" val="0"/>
  <p:tag name="ANNOTATION_BORDER_ALPHA_4" val="100"/>
  <p:tag name="ANNOTATION_BORDER_COLOR_4" val="0"/>
  <p:tag name="ANNOTATION_FILL_COLOR_4" val="49407"/>
  <p:tag name="ANNOTATION_FILL_ALPHA_4" val="100"/>
  <p:tag name="ANNOTATION_BORDER_WIDTH_4" val="2"/>
  <p:tag name="ANNOTATION_TYPE_5" val="0"/>
  <p:tag name="ANNOTATION_START_5" val="45,0"/>
  <p:tag name="ANNOTATION_END_5" val="56,0"/>
  <p:tag name="ANNOTATION_TOP_5" val="248,1"/>
  <p:tag name="ANNOTATION_LEFT_5" val="56,4"/>
  <p:tag name="ANNOTATION_WIDTH_5" val="119,2"/>
  <p:tag name="ANNOTATION_HEIGHT_5" val="118,9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TYPE_6" val="0"/>
  <p:tag name="ANNOTATION_START_6" val="56,0"/>
  <p:tag name="ANNOTATION_TOP_6" val="282,2"/>
  <p:tag name="ANNOTATION_LEFT_6" val="50,8"/>
  <p:tag name="ANNOTATION_WIDTH_6" val="119,2"/>
  <p:tag name="ANNOTATION_HEIGHT_6" val="118,9"/>
  <p:tag name="ANNOTATION_ANIMATION_6" val="4"/>
  <p:tag name="ANNOTATION_ROTATION_6" val="0"/>
  <p:tag name="ANNOTATION_SUB_TYPE_6" val="3"/>
  <p:tag name="ANNOTATION_LOOP_COUNT_6" val="1"/>
  <p:tag name="ANNOTATION_BOX_RADIUS_6" val="0"/>
  <p:tag name="ANNOTATION_SCALE_6" val="125"/>
  <p:tag name="ANNOTATION_BORDER_ALPHA_6" val="100"/>
  <p:tag name="ANNOTATION_BORDER_COLOR_6" val="16777215"/>
  <p:tag name="ANNOTATION_FILL_COLOR_6" val="3969653"/>
  <p:tag name="ANNOTATION_FILL_ALPHA_6" val="100"/>
  <p:tag name="ANNOTATION_BORDER_WIDTH_6" val="2"/>
  <p:tag name="ANNOTATION_TYPE_1" val="0"/>
  <p:tag name="ANNOTATION_START_1" val="26,0"/>
  <p:tag name="ANNOTATION_END_1" val="35,0"/>
  <p:tag name="ANNOTATION_TOP_1" val="116,5"/>
  <p:tag name="ANNOTATION_LEFT_1" val="42,9"/>
  <p:tag name="ANNOTATION_WIDTH_1" val="119,2"/>
  <p:tag name="ANNOTATION_HEIGHT_1" val="118,9"/>
  <p:tag name="ANNOTATION_ANIMATION_1" val="3"/>
  <p:tag name="ANNOTATION_ROTATION_1" val="0"/>
  <p:tag name="ANNOTATION_SUB_TYPE_1" val="2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683492"/>
  <p:tag name="ANNOTATION_FILL_ALPHA_1" val="100"/>
  <p:tag name="ANNOTATION_BORDER_WIDTH_1" val="2"/>
  <p:tag name="ANNOTATION_TYPE_2" val="0"/>
  <p:tag name="ANNOTATION_START_2" val="35,0"/>
  <p:tag name="ANNOTATION_END_2" val="43,0"/>
  <p:tag name="ANNOTATION_TOP_2" val="156,9"/>
  <p:tag name="ANNOTATION_LEFT_2" val="42,9"/>
  <p:tag name="ANNOTATION_WIDTH_2" val="119,2"/>
  <p:tag name="ANNOTATION_HEIGHT_2" val="118,9"/>
  <p:tag name="ANNOTATION_ANIMATION_2" val="3"/>
  <p:tag name="ANNOTATION_ROTATION_2" val="0"/>
  <p:tag name="ANNOTATION_SUB_TYPE_2" val="2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683492"/>
  <p:tag name="ANNOTATION_FILL_ALPHA_2" val="100"/>
  <p:tag name="ANNOTATION_BORDER_WIDTH_2" val="2"/>
  <p:tag name="ANNOTATION_TYPE_3" val="1"/>
  <p:tag name="ANNOTATION_START_3" val="43,0"/>
  <p:tag name="ANNOTATION_TOP_3" val="196,6"/>
  <p:tag name="ANNOTATION_LEFT_3" val="102,5"/>
  <p:tag name="ANNOTATION_WIDTH_3" val="91,4"/>
  <p:tag name="ANNOTATION_HEIGHT_3" val="35,7"/>
  <p:tag name="ANNOTATION_ANIMATION_3" val="5"/>
  <p:tag name="ANNOTATION_ROTATION_3" val="0"/>
  <p:tag name="ANNOTATION_SUB_TYPE_3" val="9"/>
  <p:tag name="ANNOTATION_LOOP_COUNT_3" val="1"/>
  <p:tag name="ANNOTATION_BOX_RADIUS_3" val="5"/>
  <p:tag name="ANNOTATION_SCALE_3" val="0"/>
  <p:tag name="ANNOTATION_BORDER_ALPHA_3" val="100"/>
  <p:tag name="ANNOTATION_BORDER_COLOR_3" val="0"/>
  <p:tag name="ANNOTATION_FILL_COLOR_3" val="49407"/>
  <p:tag name="ANNOTATION_FILL_ALPHA_3" val="100"/>
  <p:tag name="ANNOTATION_BORDER_WIDTH_3" val="2"/>
  <p:tag name="ANNOTATION_COUNT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50"/>
  <p:tag name="ELAPSEDTIME" val="23,7"/>
  <p:tag name="ANNOTATION_COUNT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MARGIN_1" val="0"/>
  <p:tag name="MARGIN_2" val="36"/>
  <p:tag name="MARGIN_3" val="72"/>
  <p:tag name="MARGIN_4" val="108"/>
  <p:tag name="MARGIN_5" val="144"/>
  <p:tag name="FONT_SIZE" val="1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480"/>
  <p:tag name="ELAPSEDTIME" val="23,6"/>
  <p:tag name="ANNOTATION_COUNT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6" val="8226"/>
  <p:tag name="BULLET_7" val="8226"/>
  <p:tag name="BULLET_1" val="8226"/>
  <p:tag name="BULLET_2" val="8226"/>
  <p:tag name="BULLET_3" val="8226"/>
  <p:tag name="BULLET_4" val="8226"/>
  <p:tag name="BULLET_5" val="8226"/>
  <p:tag name="MARGIN_1" val="0"/>
  <p:tag name="MARGIN_2" val="36"/>
  <p:tag name="MARGIN_3" val="72"/>
  <p:tag name="MARGIN_4" val="108"/>
  <p:tag name="MARGIN_5" val="144"/>
  <p:tag name="FONT_SIZE" val="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475"/>
  <p:tag name="ELAPSEDTIME" val="43,1"/>
  <p:tag name="ANNOTATION_COUNT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93"/>
  <p:tag name="ELAPSEDTIME" val="47,1"/>
  <p:tag name="ANNOTATION_TYPE_1" val="1"/>
  <p:tag name="ANNOTATION_START_1" val="2,0"/>
  <p:tag name="ANNOTATION_END_1" val="18,0"/>
  <p:tag name="ANNOTATION_TOP_1" val="88,8"/>
  <p:tag name="ANNOTATION_LEFT_1" val="62,0"/>
  <p:tag name="ANNOTATION_WIDTH_1" val="478,3"/>
  <p:tag name="ANNOTATION_HEIGHT_1" val="48,4"/>
  <p:tag name="ANNOTATION_ANIMATION_1" val="5"/>
  <p:tag name="ANNOTATION_ROTATION_1" val="0"/>
  <p:tag name="ANNOTATION_SUB_TYPE_1" val="9"/>
  <p:tag name="ANNOTATION_LOOP_COUNT_1" val="1"/>
  <p:tag name="ANNOTATION_BOX_RADIUS_1" val="5"/>
  <p:tag name="ANNOTATION_SCALE_1" val="0"/>
  <p:tag name="ANNOTATION_BORDER_ALPHA_1" val="100"/>
  <p:tag name="ANNOTATION_BORDER_COLOR_1" val="0"/>
  <p:tag name="ANNOTATION_FILL_COLOR_1" val="49407"/>
  <p:tag name="ANNOTATION_FILL_ALPHA_1" val="100"/>
  <p:tag name="ANNOTATION_BORDER_WIDTH_1" val="2"/>
  <p:tag name="ANNOTATION_TYPE_2" val="1"/>
  <p:tag name="ANNOTATION_START_2" val="18,0"/>
  <p:tag name="ANNOTATION_END_2" val="38,0"/>
  <p:tag name="ANNOTATION_TOP_2" val="205,3"/>
  <p:tag name="ANNOTATION_LEFT_2" val="65,1"/>
  <p:tag name="ANNOTATION_WIDTH_2" val="284,4"/>
  <p:tag name="ANNOTATION_HEIGHT_2" val="40,4"/>
  <p:tag name="ANNOTATION_ANIMATION_2" val="5"/>
  <p:tag name="ANNOTATION_ROTATION_2" val="0"/>
  <p:tag name="ANNOTATION_SUB_TYPE_2" val="9"/>
  <p:tag name="ANNOTATION_LOOP_COUNT_2" val="1"/>
  <p:tag name="ANNOTATION_BOX_RADIUS_2" val="5"/>
  <p:tag name="ANNOTATION_SCALE_2" val="0"/>
  <p:tag name="ANNOTATION_BORDER_ALPHA_2" val="100"/>
  <p:tag name="ANNOTATION_BORDER_COLOR_2" val="0"/>
  <p:tag name="ANNOTATION_FILL_COLOR_2" val="49407"/>
  <p:tag name="ANNOTATION_FILL_ALPHA_2" val="100"/>
  <p:tag name="ANNOTATION_BORDER_WIDTH_2" val="2"/>
  <p:tag name="ANNOTATION_TYPE_3" val="0"/>
  <p:tag name="ANNOTATION_START_3" val="38,0"/>
  <p:tag name="ANNOTATION_END_3" val="40,0"/>
  <p:tag name="ANNOTATION_TOP_3" val="337,7"/>
  <p:tag name="ANNOTATION_LEFT_3" val="54,8"/>
  <p:tag name="ANNOTATION_WIDTH_3" val="119,2"/>
  <p:tag name="ANNOTATION_HEIGHT_3" val="118,9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40,0"/>
  <p:tag name="ANNOTATION_END_4" val="42,0"/>
  <p:tag name="ANNOTATION_TOP_4" val="362,2"/>
  <p:tag name="ANNOTATION_LEFT_4" val="48,5"/>
  <p:tag name="ANNOTATION_WIDTH_4" val="119,2"/>
  <p:tag name="ANNOTATION_HEIGHT_4" val="118,9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42,0"/>
  <p:tag name="ANNOTATION_END_5" val="44,0"/>
  <p:tag name="ANNOTATION_TOP_5" val="384,4"/>
  <p:tag name="ANNOTATION_LEFT_5" val="46,1"/>
  <p:tag name="ANNOTATION_WIDTH_5" val="119,2"/>
  <p:tag name="ANNOTATION_HEIGHT_5" val="118,9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TYPE_6" val="0"/>
  <p:tag name="ANNOTATION_START_6" val="44,0"/>
  <p:tag name="ANNOTATION_TOP_6" val="409,0"/>
  <p:tag name="ANNOTATION_LEFT_6" val="42,9"/>
  <p:tag name="ANNOTATION_WIDTH_6" val="119,2"/>
  <p:tag name="ANNOTATION_HEIGHT_6" val="118,9"/>
  <p:tag name="ANNOTATION_ANIMATION_6" val="4"/>
  <p:tag name="ANNOTATION_ROTATION_6" val="0"/>
  <p:tag name="ANNOTATION_SUB_TYPE_6" val="3"/>
  <p:tag name="ANNOTATION_LOOP_COUNT_6" val="1"/>
  <p:tag name="ANNOTATION_BOX_RADIUS_6" val="0"/>
  <p:tag name="ANNOTATION_SCALE_6" val="125"/>
  <p:tag name="ANNOTATION_BORDER_ALPHA_6" val="100"/>
  <p:tag name="ANNOTATION_BORDER_COLOR_6" val="16777215"/>
  <p:tag name="ANNOTATION_FILL_COLOR_6" val="3969653"/>
  <p:tag name="ANNOTATION_FILL_ALPHA_6" val="100"/>
  <p:tag name="ANNOTATION_BORDER_WIDTH_6" val="2"/>
  <p:tag name="ANNOTATION_COUNT" val="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MARGIN_1" val="0"/>
  <p:tag name="MARGIN_2" val="36"/>
  <p:tag name="MARGIN_3" val="72"/>
  <p:tag name="MARGIN_4" val="108"/>
  <p:tag name="MARGIN_5" val="144"/>
  <p:tag name="FONT_SIZE" val="1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94"/>
  <p:tag name="ELAPSEDTIME" val="74,9"/>
  <p:tag name="ANNOTATION_TYPE_1" val="1"/>
  <p:tag name="ANNOTATION_START_1" val="10,0"/>
  <p:tag name="ANNOTATION_END_1" val="24,0"/>
  <p:tag name="ANNOTATION_TOP_1" val="38,8"/>
  <p:tag name="ANNOTATION_LEFT_1" val="25,4"/>
  <p:tag name="ANNOTATION_WIDTH_1" val="310,6"/>
  <p:tag name="ANNOTATION_HEIGHT_1" val="50,7"/>
  <p:tag name="ANNOTATION_ANIMATION_1" val="5"/>
  <p:tag name="ANNOTATION_ROTATION_1" val="0"/>
  <p:tag name="ANNOTATION_SUB_TYPE_1" val="9"/>
  <p:tag name="ANNOTATION_LOOP_COUNT_1" val="1"/>
  <p:tag name="ANNOTATION_BOX_RADIUS_1" val="5"/>
  <p:tag name="ANNOTATION_SCALE_1" val="0"/>
  <p:tag name="ANNOTATION_BORDER_ALPHA_1" val="100"/>
  <p:tag name="ANNOTATION_BORDER_COLOR_1" val="0"/>
  <p:tag name="ANNOTATION_FILL_COLOR_1" val="49407"/>
  <p:tag name="ANNOTATION_FILL_ALPHA_1" val="100"/>
  <p:tag name="ANNOTATION_BORDER_WIDTH_1" val="2"/>
  <p:tag name="ANNOTATION_TYPE_2" val="1"/>
  <p:tag name="ANNOTATION_START_2" val="24,0"/>
  <p:tag name="ANNOTATION_END_2" val="32,0"/>
  <p:tag name="ANNOTATION_TOP_2" val="100,7"/>
  <p:tag name="ANNOTATION_LEFT_2" val="28,6"/>
  <p:tag name="ANNOTATION_WIDTH_2" val="183,5"/>
  <p:tag name="ANNOTATION_HEIGHT_2" val="38,8"/>
  <p:tag name="ANNOTATION_ANIMATION_2" val="5"/>
  <p:tag name="ANNOTATION_ROTATION_2" val="0"/>
  <p:tag name="ANNOTATION_SUB_TYPE_2" val="9"/>
  <p:tag name="ANNOTATION_LOOP_COUNT_2" val="1"/>
  <p:tag name="ANNOTATION_BOX_RADIUS_2" val="5"/>
  <p:tag name="ANNOTATION_SCALE_2" val="0"/>
  <p:tag name="ANNOTATION_BORDER_ALPHA_2" val="100"/>
  <p:tag name="ANNOTATION_BORDER_COLOR_2" val="0"/>
  <p:tag name="ANNOTATION_FILL_COLOR_2" val="49407"/>
  <p:tag name="ANNOTATION_FILL_ALPHA_2" val="100"/>
  <p:tag name="ANNOTATION_BORDER_WIDTH_2" val="2"/>
  <p:tag name="ANNOTATION_TYPE_3" val="0"/>
  <p:tag name="ANNOTATION_START_3" val="32,0"/>
  <p:tag name="ANNOTATION_END_3" val="38,0"/>
  <p:tag name="ANNOTATION_TOP_3" val="156,9"/>
  <p:tag name="ANNOTATION_LEFT_3" val="50,8"/>
  <p:tag name="ANNOTATION_WIDTH_3" val="119,2"/>
  <p:tag name="ANNOTATION_HEIGHT_3" val="118,9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38,0"/>
  <p:tag name="ANNOTATION_END_4" val="40,0"/>
  <p:tag name="ANNOTATION_TOP_4" val="195,0"/>
  <p:tag name="ANNOTATION_LEFT_4" val="47,7"/>
  <p:tag name="ANNOTATION_WIDTH_4" val="119,2"/>
  <p:tag name="ANNOTATION_HEIGHT_4" val="118,9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40,0"/>
  <p:tag name="ANNOTATION_END_5" val="55,0"/>
  <p:tag name="ANNOTATION_TOP_5" val="251,3"/>
  <p:tag name="ANNOTATION_LEFT_5" val="62,0"/>
  <p:tag name="ANNOTATION_WIDTH_5" val="119,2"/>
  <p:tag name="ANNOTATION_HEIGHT_5" val="118,9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TYPE_6" val="1"/>
  <p:tag name="ANNOTATION_START_6" val="55,0"/>
  <p:tag name="ANNOTATION_END_6" val="66,0"/>
  <p:tag name="ANNOTATION_TOP_6" val="264,7"/>
  <p:tag name="ANNOTATION_LEFT_6" val="43,7"/>
  <p:tag name="ANNOTATION_WIDTH_6" val="189,9"/>
  <p:tag name="ANNOTATION_HEIGHT_6" val="44,4"/>
  <p:tag name="ANNOTATION_ANIMATION_6" val="5"/>
  <p:tag name="ANNOTATION_ROTATION_6" val="0"/>
  <p:tag name="ANNOTATION_SUB_TYPE_6" val="9"/>
  <p:tag name="ANNOTATION_LOOP_COUNT_6" val="1"/>
  <p:tag name="ANNOTATION_BOX_RADIUS_6" val="5"/>
  <p:tag name="ANNOTATION_SCALE_6" val="0"/>
  <p:tag name="ANNOTATION_BORDER_ALPHA_6" val="100"/>
  <p:tag name="ANNOTATION_BORDER_COLOR_6" val="0"/>
  <p:tag name="ANNOTATION_FILL_COLOR_6" val="49407"/>
  <p:tag name="ANNOTATION_FILL_ALPHA_6" val="100"/>
  <p:tag name="ANNOTATION_BORDER_WIDTH_6" val="2"/>
  <p:tag name="ANNOTATION_TYPE_7" val="0"/>
  <p:tag name="ANNOTATION_START_7" val="66,0"/>
  <p:tag name="ANNOTATION_END_7" val="69,0"/>
  <p:tag name="ANNOTATION_TOP_7" val="326,6"/>
  <p:tag name="ANNOTATION_LEFT_7" val="50,8"/>
  <p:tag name="ANNOTATION_WIDTH_7" val="119,2"/>
  <p:tag name="ANNOTATION_HEIGHT_7" val="118,9"/>
  <p:tag name="ANNOTATION_ANIMATION_7" val="4"/>
  <p:tag name="ANNOTATION_ROTATION_7" val="0"/>
  <p:tag name="ANNOTATION_SUB_TYPE_7" val="3"/>
  <p:tag name="ANNOTATION_LOOP_COUNT_7" val="1"/>
  <p:tag name="ANNOTATION_BOX_RADIUS_7" val="0"/>
  <p:tag name="ANNOTATION_SCALE_7" val="125"/>
  <p:tag name="ANNOTATION_BORDER_ALPHA_7" val="100"/>
  <p:tag name="ANNOTATION_BORDER_COLOR_7" val="16777215"/>
  <p:tag name="ANNOTATION_FILL_COLOR_7" val="3969653"/>
  <p:tag name="ANNOTATION_FILL_ALPHA_7" val="100"/>
  <p:tag name="ANNOTATION_BORDER_WIDTH_7" val="2"/>
  <p:tag name="ANNOTATION_TYPE_8" val="0"/>
  <p:tag name="ANNOTATION_START_8" val="69,0"/>
  <p:tag name="ANNOTATION_TOP_8" val="363,8"/>
  <p:tag name="ANNOTATION_LEFT_8" val="46,1"/>
  <p:tag name="ANNOTATION_WIDTH_8" val="119,2"/>
  <p:tag name="ANNOTATION_HEIGHT_8" val="118,9"/>
  <p:tag name="ANNOTATION_ANIMATION_8" val="4"/>
  <p:tag name="ANNOTATION_ROTATION_8" val="0"/>
  <p:tag name="ANNOTATION_SUB_TYPE_8" val="3"/>
  <p:tag name="ANNOTATION_LOOP_COUNT_8" val="1"/>
  <p:tag name="ANNOTATION_BOX_RADIUS_8" val="0"/>
  <p:tag name="ANNOTATION_SCALE_8" val="125"/>
  <p:tag name="ANNOTATION_BORDER_ALPHA_8" val="100"/>
  <p:tag name="ANNOTATION_BORDER_COLOR_8" val="16777215"/>
  <p:tag name="ANNOTATION_FILL_COLOR_8" val="3969653"/>
  <p:tag name="ANNOTATION_FILL_ALPHA_8" val="100"/>
  <p:tag name="ANNOTATION_BORDER_WIDTH_8" val="2"/>
  <p:tag name="ANNOTATION_COUNT" val="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MARGIN_1" val="0"/>
  <p:tag name="MARGIN_2" val="36"/>
  <p:tag name="MARGIN_3" val="72"/>
  <p:tag name="MARGIN_4" val="108"/>
  <p:tag name="MARGIN_5" val="144"/>
  <p:tag name="FONT_SIZE" val="1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95"/>
  <p:tag name="ELAPSEDTIME" val="31,8"/>
  <p:tag name="ANNOTATION_TYPE_1" val="1"/>
  <p:tag name="ANNOTATION_START_1" val="14,0"/>
  <p:tag name="ANNOTATION_END_1" val="17,0"/>
  <p:tag name="ANNOTATION_TOP_1" val="91,9"/>
  <p:tag name="ANNOTATION_LEFT_1" val="44,5"/>
  <p:tag name="ANNOTATION_WIDTH_1" val="151,0"/>
  <p:tag name="ANNOTATION_HEIGHT_1" val="38,8"/>
  <p:tag name="ANNOTATION_ANIMATION_1" val="5"/>
  <p:tag name="ANNOTATION_ROTATION_1" val="0"/>
  <p:tag name="ANNOTATION_SUB_TYPE_1" val="9"/>
  <p:tag name="ANNOTATION_LOOP_COUNT_1" val="1"/>
  <p:tag name="ANNOTATION_BOX_RADIUS_1" val="5"/>
  <p:tag name="ANNOTATION_SCALE_1" val="0"/>
  <p:tag name="ANNOTATION_BORDER_ALPHA_1" val="100"/>
  <p:tag name="ANNOTATION_BORDER_COLOR_1" val="0"/>
  <p:tag name="ANNOTATION_FILL_COLOR_1" val="49407"/>
  <p:tag name="ANNOTATION_FILL_ALPHA_1" val="100"/>
  <p:tag name="ANNOTATION_BORDER_WIDTH_1" val="2"/>
  <p:tag name="ANNOTATION_TYPE_2" val="1"/>
  <p:tag name="ANNOTATION_START_2" val="17,0"/>
  <p:tag name="ANNOTATION_END_2" val="24,0"/>
  <p:tag name="ANNOTATION_TOP_2" val="161,7"/>
  <p:tag name="ANNOTATION_LEFT_2" val="45,3"/>
  <p:tag name="ANNOTATION_WIDTH_2" val="278,1"/>
  <p:tag name="ANNOTATION_HEIGHT_2" val="39,6"/>
  <p:tag name="ANNOTATION_ANIMATION_2" val="5"/>
  <p:tag name="ANNOTATION_ROTATION_2" val="0"/>
  <p:tag name="ANNOTATION_SUB_TYPE_2" val="9"/>
  <p:tag name="ANNOTATION_LOOP_COUNT_2" val="1"/>
  <p:tag name="ANNOTATION_BOX_RADIUS_2" val="5"/>
  <p:tag name="ANNOTATION_SCALE_2" val="0"/>
  <p:tag name="ANNOTATION_BORDER_ALPHA_2" val="100"/>
  <p:tag name="ANNOTATION_BORDER_COLOR_2" val="0"/>
  <p:tag name="ANNOTATION_FILL_COLOR_2" val="49407"/>
  <p:tag name="ANNOTATION_FILL_ALPHA_2" val="100"/>
  <p:tag name="ANNOTATION_BORDER_WIDTH_2" val="2"/>
  <p:tag name="ANNOTATION_TYPE_3" val="1"/>
  <p:tag name="ANNOTATION_START_3" val="24,0"/>
  <p:tag name="ANNOTATION_TOP_3" val="247,3"/>
  <p:tag name="ANNOTATION_LEFT_3" val="44,5"/>
  <p:tag name="ANNOTATION_WIDTH_3" val="309,8"/>
  <p:tag name="ANNOTATION_HEIGHT_3" val="38,8"/>
  <p:tag name="ANNOTATION_ANIMATION_3" val="5"/>
  <p:tag name="ANNOTATION_ROTATION_3" val="0"/>
  <p:tag name="ANNOTATION_SUB_TYPE_3" val="9"/>
  <p:tag name="ANNOTATION_LOOP_COUNT_3" val="1"/>
  <p:tag name="ANNOTATION_BOX_RADIUS_3" val="5"/>
  <p:tag name="ANNOTATION_SCALE_3" val="0"/>
  <p:tag name="ANNOTATION_BORDER_ALPHA_3" val="100"/>
  <p:tag name="ANNOTATION_BORDER_COLOR_3" val="0"/>
  <p:tag name="ANNOTATION_FILL_COLOR_3" val="49407"/>
  <p:tag name="ANNOTATION_FILL_ALPHA_3" val="100"/>
  <p:tag name="ANNOTATION_BORDER_WIDTH_3" val="2"/>
  <p:tag name="ANNOTATION_COUNT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MARGIN_1" val="0"/>
  <p:tag name="MARGIN_2" val="36"/>
  <p:tag name="MARGIN_3" val="72"/>
  <p:tag name="MARGIN_4" val="108"/>
  <p:tag name="MARGIN_5" val="144"/>
  <p:tag name="FONT_SIZE" val="1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481"/>
  <p:tag name="ELAPSEDTIME" val="11,3"/>
  <p:tag name="ANNOTATION_COUNT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MARGIN_1" val="0"/>
  <p:tag name="MARGIN_2" val="36"/>
  <p:tag name="MARGIN_3" val="72"/>
  <p:tag name="MARGIN_4" val="108"/>
  <p:tag name="MARGIN_5" val="144"/>
  <p:tag name="FONT_SIZE" val="1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96"/>
  <p:tag name="ELAPSEDTIME" val="50,0"/>
  <p:tag name="ANNOTATION_COUNT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MARGIN_1" val="0"/>
  <p:tag name="MARGIN_2" val="36"/>
  <p:tag name="MARGIN_3" val="72"/>
  <p:tag name="MARGIN_4" val="108"/>
  <p:tag name="MARGIN_5" val="144"/>
  <p:tag name="FONT_SIZE" val="1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BULLET_10" val="8226"/>
  <p:tag name="MARGIN_1" val="0"/>
  <p:tag name="MARGIN_2" val="36"/>
  <p:tag name="MARGIN_3" val="72"/>
  <p:tag name="MARGIN_4" val="108"/>
  <p:tag name="MARGIN_5" val="144"/>
  <p:tag name="FONT_SIZE" val="1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469"/>
  <p:tag name="ELAPSEDTIME" val="49,3"/>
  <p:tag name="ANNOTATION_COUNT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MARGIN_1" val="0"/>
  <p:tag name="MARGIN_2" val="36"/>
  <p:tag name="MARGIN_3" val="72"/>
  <p:tag name="MARGIN_4" val="108"/>
  <p:tag name="MARGIN_5" val="144"/>
  <p:tag name="FONT_SIZE" val="1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461"/>
  <p:tag name="ELAPSEDTIME" val="65,2"/>
  <p:tag name="ANNOTATION_COUNT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MARGIN_1" val="0"/>
  <p:tag name="MARGIN_2" val="36"/>
  <p:tag name="MARGIN_3" val="72"/>
  <p:tag name="MARGIN_4" val="108"/>
  <p:tag name="MARGIN_5" val="144"/>
  <p:tag name="FONT_SIZE" val="1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462"/>
  <p:tag name="ELAPSEDTIME" val="100,5"/>
  <p:tag name="ANNOTATION_TYPE_1" val="0"/>
  <p:tag name="ANNOTATION_START_1" val="19,0"/>
  <p:tag name="ANNOTATION_END_1" val="26,0"/>
  <p:tag name="ANNOTATION_TOP_1" val="168,8"/>
  <p:tag name="ANNOTATION_LEFT_1" val="44,5"/>
  <p:tag name="ANNOTATION_WIDTH_1" val="119,2"/>
  <p:tag name="ANNOTATION_HEIGHT_1" val="118,9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26,0"/>
  <p:tag name="ANNOTATION_END_2" val="56,0"/>
  <p:tag name="ANNOTATION_TOP_2" val="199,0"/>
  <p:tag name="ANNOTATION_LEFT_2" val="39,7"/>
  <p:tag name="ANNOTATION_WIDTH_2" val="119,2"/>
  <p:tag name="ANNOTATION_HEIGHT_2" val="118,9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56,0"/>
  <p:tag name="ANNOTATION_END_3" val="79,0"/>
  <p:tag name="ANNOTATION_TOP_3" val="227,5"/>
  <p:tag name="ANNOTATION_LEFT_3" val="35,8"/>
  <p:tag name="ANNOTATION_WIDTH_3" val="119,2"/>
  <p:tag name="ANNOTATION_HEIGHT_3" val="118,9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79,0"/>
  <p:tag name="ANNOTATION_END_4" val="86,0"/>
  <p:tag name="ANNOTATION_TOP_4" val="286,9"/>
  <p:tag name="ANNOTATION_LEFT_4" val="50,1"/>
  <p:tag name="ANNOTATION_WIDTH_4" val="119,2"/>
  <p:tag name="ANNOTATION_HEIGHT_4" val="118,9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86,0"/>
  <p:tag name="ANNOTATION_END_5" val="94,0"/>
  <p:tag name="ANNOTATION_TOP_5" val="311,5"/>
  <p:tag name="ANNOTATION_LEFT_5" val="42,9"/>
  <p:tag name="ANNOTATION_WIDTH_5" val="119,2"/>
  <p:tag name="ANNOTATION_HEIGHT_5" val="118,9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TYPE_6" val="0"/>
  <p:tag name="ANNOTATION_START_6" val="94,0"/>
  <p:tag name="ANNOTATION_TOP_6" val="339,3"/>
  <p:tag name="ANNOTATION_LEFT_6" val="35,0"/>
  <p:tag name="ANNOTATION_WIDTH_6" val="119,2"/>
  <p:tag name="ANNOTATION_HEIGHT_6" val="118,9"/>
  <p:tag name="ANNOTATION_ANIMATION_6" val="4"/>
  <p:tag name="ANNOTATION_ROTATION_6" val="0"/>
  <p:tag name="ANNOTATION_SUB_TYPE_6" val="3"/>
  <p:tag name="ANNOTATION_LOOP_COUNT_6" val="1"/>
  <p:tag name="ANNOTATION_BOX_RADIUS_6" val="0"/>
  <p:tag name="ANNOTATION_SCALE_6" val="125"/>
  <p:tag name="ANNOTATION_BORDER_ALPHA_6" val="100"/>
  <p:tag name="ANNOTATION_BORDER_COLOR_6" val="16777215"/>
  <p:tag name="ANNOTATION_FILL_COLOR_6" val="3969653"/>
  <p:tag name="ANNOTATION_FILL_ALPHA_6" val="100"/>
  <p:tag name="ANNOTATION_BORDER_WIDTH_6" val="2"/>
  <p:tag name="ANNOTATION_COUNT" val="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BULLET_10" val="8226"/>
  <p:tag name="BULLET_11" val="8226"/>
  <p:tag name="BULLET_12" val="8226"/>
  <p:tag name="BULLET_13" val="8226"/>
  <p:tag name="BULLET_14" val="8226"/>
  <p:tag name="BULLET_15" val="8226"/>
  <p:tag name="BULLET_16" val="8226"/>
  <p:tag name="BULLET_17" val="8226"/>
  <p:tag name="BULLET_18" val="8226"/>
  <p:tag name="BULLET_19" val="8226"/>
  <p:tag name="MARGIN_1" val="0"/>
  <p:tag name="MARGIN_2" val="36"/>
  <p:tag name="MARGIN_3" val="72"/>
  <p:tag name="MARGIN_4" val="108"/>
  <p:tag name="MARGIN_5" val="144"/>
  <p:tag name="FONT_SIZE" val="1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403"/>
  <p:tag name="ELAPSEDTIME" val="34,2"/>
  <p:tag name="ANNOTATION_TYPE_1" val="1"/>
  <p:tag name="ANNOTATION_START_1" val="30,0"/>
  <p:tag name="ANNOTATION_TOP_1" val="153,8"/>
  <p:tag name="ANNOTATION_LEFT_1" val="53,2"/>
  <p:tag name="ANNOTATION_WIDTH_1" val="463,2"/>
  <p:tag name="ANNOTATION_HEIGHT_1" val="228,3"/>
  <p:tag name="ANNOTATION_ANIMATION_1" val="5"/>
  <p:tag name="ANNOTATION_ROTATION_1" val="0"/>
  <p:tag name="ANNOTATION_SUB_TYPE_1" val="9"/>
  <p:tag name="ANNOTATION_LOOP_COUNT_1" val="1"/>
  <p:tag name="ANNOTATION_BOX_RADIUS_1" val="5"/>
  <p:tag name="ANNOTATION_SCALE_1" val="0"/>
  <p:tag name="ANNOTATION_BORDER_ALPHA_1" val="100"/>
  <p:tag name="ANNOTATION_BORDER_COLOR_1" val="0"/>
  <p:tag name="ANNOTATION_FILL_COLOR_1" val="49407"/>
  <p:tag name="ANNOTATION_FILL_ALPHA_1" val="100"/>
  <p:tag name="ANNOTATION_BORDER_WIDTH_1" val="2"/>
  <p:tag name="ANNOTATION_COUNT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436"/>
  <p:tag name="ELAPSEDTIME" val="43,6"/>
  <p:tag name="ANNOTATION_COUNT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MARGIN_1" val="0"/>
  <p:tag name="MARGIN_2" val="36"/>
  <p:tag name="MARGIN_3" val="72"/>
  <p:tag name="MARGIN_4" val="108"/>
  <p:tag name="MARGIN_5" val="144"/>
  <p:tag name="FONT_SIZE" val="1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476"/>
  <p:tag name="ELAPSEDTIME" val="39,8"/>
  <p:tag name="ANNOTATION_TYPE_1" val="0"/>
  <p:tag name="ANNOTATION_START_1" val="6,0"/>
  <p:tag name="ANNOTATION_END_1" val="9,0"/>
  <p:tag name="ANNOTATION_TOP_1" val="115,7"/>
  <p:tag name="ANNOTATION_LEFT_1" val="34,2"/>
  <p:tag name="ANNOTATION_WIDTH_1" val="119,2"/>
  <p:tag name="ANNOTATION_HEIGHT_1" val="118,9"/>
  <p:tag name="ANNOTATION_ANIMATION_1" val="3"/>
  <p:tag name="ANNOTATION_ROTATION_1" val="0"/>
  <p:tag name="ANNOTATION_SUB_TYPE_1" val="2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683492"/>
  <p:tag name="ANNOTATION_FILL_ALPHA_1" val="100"/>
  <p:tag name="ANNOTATION_BORDER_WIDTH_1" val="2"/>
  <p:tag name="ANNOTATION_TYPE_2" val="0"/>
  <p:tag name="ANNOTATION_START_2" val="9,0"/>
  <p:tag name="ANNOTATION_END_2" val="14,0"/>
  <p:tag name="ANNOTATION_TOP_2" val="145,1"/>
  <p:tag name="ANNOTATION_LEFT_2" val="36,5"/>
  <p:tag name="ANNOTATION_WIDTH_2" val="119,2"/>
  <p:tag name="ANNOTATION_HEIGHT_2" val="118,9"/>
  <p:tag name="ANNOTATION_ANIMATION_2" val="3"/>
  <p:tag name="ANNOTATION_ROTATION_2" val="0"/>
  <p:tag name="ANNOTATION_SUB_TYPE_2" val="2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683492"/>
  <p:tag name="ANNOTATION_FILL_ALPHA_2" val="100"/>
  <p:tag name="ANNOTATION_BORDER_WIDTH_2" val="2"/>
  <p:tag name="ANNOTATION_TYPE_3" val="0"/>
  <p:tag name="ANNOTATION_START_3" val="14,0"/>
  <p:tag name="ANNOTATION_END_3" val="18,0"/>
  <p:tag name="ANNOTATION_TOP_3" val="195,8"/>
  <p:tag name="ANNOTATION_LEFT_3" val="35,0"/>
  <p:tag name="ANNOTATION_WIDTH_3" val="119,2"/>
  <p:tag name="ANNOTATION_HEIGHT_3" val="118,9"/>
  <p:tag name="ANNOTATION_ANIMATION_3" val="3"/>
  <p:tag name="ANNOTATION_ROTATION_3" val="0"/>
  <p:tag name="ANNOTATION_SUB_TYPE_3" val="2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683492"/>
  <p:tag name="ANNOTATION_FILL_ALPHA_3" val="100"/>
  <p:tag name="ANNOTATION_BORDER_WIDTH_3" val="2"/>
  <p:tag name="ANNOTATION_TYPE_4" val="0"/>
  <p:tag name="ANNOTATION_START_4" val="18,0"/>
  <p:tag name="ANNOTATION_END_4" val="22,0"/>
  <p:tag name="ANNOTATION_TOP_4" val="244,1"/>
  <p:tag name="ANNOTATION_LEFT_4" val="34,2"/>
  <p:tag name="ANNOTATION_WIDTH_4" val="119,2"/>
  <p:tag name="ANNOTATION_HEIGHT_4" val="118,9"/>
  <p:tag name="ANNOTATION_ANIMATION_4" val="3"/>
  <p:tag name="ANNOTATION_ROTATION_4" val="0"/>
  <p:tag name="ANNOTATION_SUB_TYPE_4" val="2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683492"/>
  <p:tag name="ANNOTATION_FILL_ALPHA_4" val="100"/>
  <p:tag name="ANNOTATION_BORDER_WIDTH_4" val="2"/>
  <p:tag name="ANNOTATION_TYPE_5" val="0"/>
  <p:tag name="ANNOTATION_START_5" val="22,0"/>
  <p:tag name="ANNOTATION_END_5" val="26,0"/>
  <p:tag name="ANNOTATION_TOP_5" val="273,5"/>
  <p:tag name="ANNOTATION_LEFT_5" val="36,5"/>
  <p:tag name="ANNOTATION_WIDTH_5" val="119,2"/>
  <p:tag name="ANNOTATION_HEIGHT_5" val="118,9"/>
  <p:tag name="ANNOTATION_ANIMATION_5" val="3"/>
  <p:tag name="ANNOTATION_ROTATION_5" val="0"/>
  <p:tag name="ANNOTATION_SUB_TYPE_5" val="2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683492"/>
  <p:tag name="ANNOTATION_FILL_ALPHA_5" val="100"/>
  <p:tag name="ANNOTATION_BORDER_WIDTH_5" val="2"/>
  <p:tag name="ANNOTATION_TYPE_6" val="0"/>
  <p:tag name="ANNOTATION_START_6" val="26,0"/>
  <p:tag name="ANNOTATION_END_6" val="30,0"/>
  <p:tag name="ANNOTATION_TOP_6" val="303,6"/>
  <p:tag name="ANNOTATION_LEFT_6" val="36,5"/>
  <p:tag name="ANNOTATION_WIDTH_6" val="119,2"/>
  <p:tag name="ANNOTATION_HEIGHT_6" val="118,9"/>
  <p:tag name="ANNOTATION_ANIMATION_6" val="3"/>
  <p:tag name="ANNOTATION_ROTATION_6" val="0"/>
  <p:tag name="ANNOTATION_SUB_TYPE_6" val="2"/>
  <p:tag name="ANNOTATION_LOOP_COUNT_6" val="1"/>
  <p:tag name="ANNOTATION_BOX_RADIUS_6" val="0"/>
  <p:tag name="ANNOTATION_SCALE_6" val="125"/>
  <p:tag name="ANNOTATION_BORDER_ALPHA_6" val="100"/>
  <p:tag name="ANNOTATION_BORDER_COLOR_6" val="16777215"/>
  <p:tag name="ANNOTATION_FILL_COLOR_6" val="683492"/>
  <p:tag name="ANNOTATION_FILL_ALPHA_6" val="100"/>
  <p:tag name="ANNOTATION_BORDER_WIDTH_6" val="2"/>
  <p:tag name="ANNOTATION_TYPE_7" val="0"/>
  <p:tag name="ANNOTATION_START_7" val="30,0"/>
  <p:tag name="ANNOTATION_END_7" val="34,0"/>
  <p:tag name="ANNOTATION_TOP_7" val="327,4"/>
  <p:tag name="ANNOTATION_LEFT_7" val="37,3"/>
  <p:tag name="ANNOTATION_WIDTH_7" val="119,2"/>
  <p:tag name="ANNOTATION_HEIGHT_7" val="118,9"/>
  <p:tag name="ANNOTATION_ANIMATION_7" val="3"/>
  <p:tag name="ANNOTATION_ROTATION_7" val="0"/>
  <p:tag name="ANNOTATION_SUB_TYPE_7" val="2"/>
  <p:tag name="ANNOTATION_LOOP_COUNT_7" val="1"/>
  <p:tag name="ANNOTATION_BOX_RADIUS_7" val="0"/>
  <p:tag name="ANNOTATION_SCALE_7" val="125"/>
  <p:tag name="ANNOTATION_BORDER_ALPHA_7" val="100"/>
  <p:tag name="ANNOTATION_BORDER_COLOR_7" val="16777215"/>
  <p:tag name="ANNOTATION_FILL_COLOR_7" val="683492"/>
  <p:tag name="ANNOTATION_FILL_ALPHA_7" val="100"/>
  <p:tag name="ANNOTATION_BORDER_WIDTH_7" val="2"/>
  <p:tag name="ANNOTATION_TYPE_8" val="0"/>
  <p:tag name="ANNOTATION_START_8" val="34,0"/>
  <p:tag name="ANNOTATION_TOP_8" val="359,1"/>
  <p:tag name="ANNOTATION_LEFT_8" val="35,8"/>
  <p:tag name="ANNOTATION_WIDTH_8" val="119,2"/>
  <p:tag name="ANNOTATION_HEIGHT_8" val="118,9"/>
  <p:tag name="ANNOTATION_ANIMATION_8" val="3"/>
  <p:tag name="ANNOTATION_ROTATION_8" val="0"/>
  <p:tag name="ANNOTATION_SUB_TYPE_8" val="2"/>
  <p:tag name="ANNOTATION_LOOP_COUNT_8" val="1"/>
  <p:tag name="ANNOTATION_BOX_RADIUS_8" val="0"/>
  <p:tag name="ANNOTATION_SCALE_8" val="125"/>
  <p:tag name="ANNOTATION_BORDER_ALPHA_8" val="100"/>
  <p:tag name="ANNOTATION_BORDER_COLOR_8" val="16777215"/>
  <p:tag name="ANNOTATION_FILL_COLOR_8" val="683492"/>
  <p:tag name="ANNOTATION_FILL_ALPHA_8" val="100"/>
  <p:tag name="ANNOTATION_BORDER_WIDTH_8" val="2"/>
  <p:tag name="ANNOTATION_COUNT" val="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437"/>
  <p:tag name="ELAPSEDTIME" val="61,3"/>
  <p:tag name="ANNOTATION_TYPE_1" val="0"/>
  <p:tag name="ANNOTATION_START_1" val="10,0"/>
  <p:tag name="ANNOTATION_END_1" val="27,0"/>
  <p:tag name="ANNOTATION_TOP_1" val="137,9"/>
  <p:tag name="ANNOTATION_LEFT_1" val="31,8"/>
  <p:tag name="ANNOTATION_WIDTH_1" val="119,2"/>
  <p:tag name="ANNOTATION_HEIGHT_1" val="118,9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27,0"/>
  <p:tag name="ANNOTATION_END_2" val="35,0"/>
  <p:tag name="ANNOTATION_TOP_2" val="206,1"/>
  <p:tag name="ANNOTATION_LEFT_2" val="26,2"/>
  <p:tag name="ANNOTATION_WIDTH_2" val="119,2"/>
  <p:tag name="ANNOTATION_HEIGHT_2" val="118,9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35,0"/>
  <p:tag name="ANNOTATION_END_3" val="41,0"/>
  <p:tag name="ANNOTATION_TOP_3" val="259,2"/>
  <p:tag name="ANNOTATION_LEFT_3" val="24,6"/>
  <p:tag name="ANNOTATION_WIDTH_3" val="119,2"/>
  <p:tag name="ANNOTATION_HEIGHT_3" val="118,9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41,0"/>
  <p:tag name="ANNOTATION_END_4" val="51,0"/>
  <p:tag name="ANNOTATION_TOP_4" val="307,6"/>
  <p:tag name="ANNOTATION_LEFT_4" val="27,0"/>
  <p:tag name="ANNOTATION_WIDTH_4" val="119,2"/>
  <p:tag name="ANNOTATION_HEIGHT_4" val="118,9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51,0"/>
  <p:tag name="ANNOTATION_TOP_5" val="352,7"/>
  <p:tag name="ANNOTATION_LEFT_5" val="28,6"/>
  <p:tag name="ANNOTATION_WIDTH_5" val="119,2"/>
  <p:tag name="ANNOTATION_HEIGHT_5" val="118,9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MARGIN_1" val="0"/>
  <p:tag name="MARGIN_2" val="36"/>
  <p:tag name="MARGIN_3" val="72"/>
  <p:tag name="MARGIN_4" val="108"/>
  <p:tag name="MARGIN_5" val="144"/>
  <p:tag name="FONT_SIZE" val="1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441"/>
  <p:tag name="ELAPSEDTIME" val="67,7"/>
  <p:tag name="ANNOTATION_COUNT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MARGIN_1" val="0"/>
  <p:tag name="MARGIN_2" val="36"/>
  <p:tag name="MARGIN_3" val="72"/>
  <p:tag name="MARGIN_4" val="108"/>
  <p:tag name="MARGIN_5" val="144"/>
  <p:tag name="FONT_SIZE" val="1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442"/>
  <p:tag name="ELAPSEDTIME" val="14,7"/>
  <p:tag name="ANNOTATION_COUNT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MARGIN_1" val="0"/>
  <p:tag name="MARGIN_2" val="36"/>
  <p:tag name="MARGIN_3" val="72"/>
  <p:tag name="MARGIN_4" val="108"/>
  <p:tag name="MARGIN_5" val="144"/>
  <p:tag name="FONT_SIZE" val="1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443"/>
  <p:tag name="ELAPSEDTIME" val="75,6"/>
  <p:tag name="ANNOTATION_COUNT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MARGIN_1" val="0"/>
  <p:tag name="MARGIN_2" val="36"/>
  <p:tag name="MARGIN_3" val="72"/>
  <p:tag name="MARGIN_4" val="108"/>
  <p:tag name="MARGIN_5" val="144"/>
  <p:tag name="FONT_SIZE" val="1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444"/>
  <p:tag name="ELAPSEDTIME" val="50,2"/>
  <p:tag name="ANNOTATION_COUNT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MARGIN_1" val="0"/>
  <p:tag name="MARGIN_2" val="36"/>
  <p:tag name="MARGIN_3" val="72"/>
  <p:tag name="MARGIN_4" val="108"/>
  <p:tag name="MARGIN_5" val="144"/>
  <p:tag name="FONT_SIZE" val="1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89"/>
  <p:tag name="ELAPSEDTIME" val="37,6"/>
  <p:tag name="ANNOTATION_COUNT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445"/>
  <p:tag name="ELAPSEDTIME" val="23,1"/>
  <p:tag name="ANNOTATION_COUNT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MARGIN_1" val="0"/>
  <p:tag name="MARGIN_2" val="36"/>
  <p:tag name="MARGIN_3" val="72"/>
  <p:tag name="MARGIN_4" val="108"/>
  <p:tag name="MARGIN_5" val="144"/>
  <p:tag name="FONT_SIZE" val="1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446"/>
  <p:tag name="ELAPSEDTIME" val="141,0"/>
  <p:tag name="ANNOTATION_TYPE_1" val="2"/>
  <p:tag name="ANNOTATION_START_1" val="19,0"/>
  <p:tag name="ANNOTATION_END_1" val="19,0"/>
  <p:tag name="ANNOTATION_TOP_1" val="-39,6"/>
  <p:tag name="ANNOTATION_LEFT_1" val="-39,7"/>
  <p:tag name="ANNOTATION_WIDTH_1" val="655,4"/>
  <p:tag name="ANNOTATION_HEIGHT_1" val="511,3"/>
  <p:tag name="ANNOTATION_ANIMATION_1" val="4"/>
  <p:tag name="ANNOTATION_ROTATION_1" val="0"/>
  <p:tag name="ANNOTATION_SUB_TYPE_1" val="11"/>
  <p:tag name="ANNOTATION_LOOP_COUNT_1" val="1"/>
  <p:tag name="ANNOTATION_BOX_RADIUS_1" val="0"/>
  <p:tag name="ANNOTATION_SCALE_1" val="0"/>
  <p:tag name="ANNOTATION_BORDER_ALPHA_1" val="100"/>
  <p:tag name="ANNOTATION_BORDER_COLOR_1" val="16777215"/>
  <p:tag name="ANNOTATION_FILL_COLOR_1" val="855309"/>
  <p:tag name="ANNOTATION_FILL_ALPHA_1" val="50"/>
  <p:tag name="ANNOTATION_BORDER_WIDTH_1" val="2"/>
  <p:tag name="ANNOTATION_TYPE_2" val="2"/>
  <p:tag name="ANNOTATION_START_2" val="19,0"/>
  <p:tag name="ANNOTATION_END_2" val="39,0"/>
  <p:tag name="ANNOTATION_TOP_2" val="149,8"/>
  <p:tag name="ANNOTATION_LEFT_2" val="51,6"/>
  <p:tag name="ANNOTATION_WIDTH_2" val="105,7"/>
  <p:tag name="ANNOTATION_HEIGHT_2" val="34,9"/>
  <p:tag name="ANNOTATION_ANIMATION_2" val="4"/>
  <p:tag name="ANNOTATION_ROTATION_2" val="0"/>
  <p:tag name="ANNOTATION_SUB_TYPE_2" val="11"/>
  <p:tag name="ANNOTATION_LOOP_COUNT_2" val="1"/>
  <p:tag name="ANNOTATION_BOX_RADIUS_2" val="5"/>
  <p:tag name="ANNOTATION_SCALE_2" val="0"/>
  <p:tag name="ANNOTATION_BORDER_ALPHA_2" val="100"/>
  <p:tag name="ANNOTATION_BORDER_COLOR_2" val="16777215"/>
  <p:tag name="ANNOTATION_FILL_COLOR_2" val="855309"/>
  <p:tag name="ANNOTATION_FILL_ALPHA_2" val="50"/>
  <p:tag name="ANNOTATION_BORDER_WIDTH_2" val="2"/>
  <p:tag name="ANNOTATION_TYPE_3" val="2"/>
  <p:tag name="ANNOTATION_START_3" val="39,0"/>
  <p:tag name="ANNOTATION_END_3" val="39,0"/>
  <p:tag name="ANNOTATION_TOP_3" val="-39,6"/>
  <p:tag name="ANNOTATION_LEFT_3" val="-39,7"/>
  <p:tag name="ANNOTATION_WIDTH_3" val="655,4"/>
  <p:tag name="ANNOTATION_HEIGHT_3" val="511,3"/>
  <p:tag name="ANNOTATION_ANIMATION_3" val="4"/>
  <p:tag name="ANNOTATION_ROTATION_3" val="0"/>
  <p:tag name="ANNOTATION_SUB_TYPE_3" val="11"/>
  <p:tag name="ANNOTATION_LOOP_COUNT_3" val="1"/>
  <p:tag name="ANNOTATION_BOX_RADIUS_3" val="0"/>
  <p:tag name="ANNOTATION_SCALE_3" val="0"/>
  <p:tag name="ANNOTATION_BORDER_ALPHA_3" val="100"/>
  <p:tag name="ANNOTATION_BORDER_COLOR_3" val="16777215"/>
  <p:tag name="ANNOTATION_FILL_COLOR_3" val="855309"/>
  <p:tag name="ANNOTATION_FILL_ALPHA_3" val="50"/>
  <p:tag name="ANNOTATION_BORDER_WIDTH_3" val="2"/>
  <p:tag name="ANNOTATION_TYPE_4" val="2"/>
  <p:tag name="ANNOTATION_START_4" val="39,0"/>
  <p:tag name="ANNOTATION_END_4" val="62,0"/>
  <p:tag name="ANNOTATION_TOP_4" val="183,1"/>
  <p:tag name="ANNOTATION_LEFT_4" val="55,6"/>
  <p:tag name="ANNOTATION_WIDTH_4" val="198,6"/>
  <p:tag name="ANNOTATION_HEIGHT_4" val="28,5"/>
  <p:tag name="ANNOTATION_ANIMATION_4" val="4"/>
  <p:tag name="ANNOTATION_ROTATION_4" val="0"/>
  <p:tag name="ANNOTATION_SUB_TYPE_4" val="11"/>
  <p:tag name="ANNOTATION_LOOP_COUNT_4" val="1"/>
  <p:tag name="ANNOTATION_BOX_RADIUS_4" val="5"/>
  <p:tag name="ANNOTATION_SCALE_4" val="0"/>
  <p:tag name="ANNOTATION_BORDER_ALPHA_4" val="100"/>
  <p:tag name="ANNOTATION_BORDER_COLOR_4" val="16777215"/>
  <p:tag name="ANNOTATION_FILL_COLOR_4" val="855309"/>
  <p:tag name="ANNOTATION_FILL_ALPHA_4" val="50"/>
  <p:tag name="ANNOTATION_BORDER_WIDTH_4" val="2"/>
  <p:tag name="ANNOTATION_TYPE_5" val="2"/>
  <p:tag name="ANNOTATION_START_5" val="62,0"/>
  <p:tag name="ANNOTATION_END_5" val="62,0"/>
  <p:tag name="ANNOTATION_TOP_5" val="-39,6"/>
  <p:tag name="ANNOTATION_LEFT_5" val="-39,7"/>
  <p:tag name="ANNOTATION_WIDTH_5" val="655,4"/>
  <p:tag name="ANNOTATION_HEIGHT_5" val="511,3"/>
  <p:tag name="ANNOTATION_ANIMATION_5" val="4"/>
  <p:tag name="ANNOTATION_ROTATION_5" val="0"/>
  <p:tag name="ANNOTATION_SUB_TYPE_5" val="11"/>
  <p:tag name="ANNOTATION_LOOP_COUNT_5" val="1"/>
  <p:tag name="ANNOTATION_BOX_RADIUS_5" val="0"/>
  <p:tag name="ANNOTATION_SCALE_5" val="0"/>
  <p:tag name="ANNOTATION_BORDER_ALPHA_5" val="100"/>
  <p:tag name="ANNOTATION_BORDER_COLOR_5" val="16777215"/>
  <p:tag name="ANNOTATION_FILL_COLOR_5" val="855309"/>
  <p:tag name="ANNOTATION_FILL_ALPHA_5" val="50"/>
  <p:tag name="ANNOTATION_BORDER_WIDTH_5" val="2"/>
  <p:tag name="ANNOTATION_TYPE_6" val="2"/>
  <p:tag name="ANNOTATION_START_6" val="62,0"/>
  <p:tag name="ANNOTATION_END_6" val="78,0"/>
  <p:tag name="ANNOTATION_TOP_6" val="212,4"/>
  <p:tag name="ANNOTATION_LEFT_6" val="53,2"/>
  <p:tag name="ANNOTATION_WIDTH_6" val="171,6"/>
  <p:tag name="ANNOTATION_HEIGHT_6" val="27,0"/>
  <p:tag name="ANNOTATION_ANIMATION_6" val="4"/>
  <p:tag name="ANNOTATION_ROTATION_6" val="0"/>
  <p:tag name="ANNOTATION_SUB_TYPE_6" val="11"/>
  <p:tag name="ANNOTATION_LOOP_COUNT_6" val="1"/>
  <p:tag name="ANNOTATION_BOX_RADIUS_6" val="5"/>
  <p:tag name="ANNOTATION_SCALE_6" val="0"/>
  <p:tag name="ANNOTATION_BORDER_ALPHA_6" val="100"/>
  <p:tag name="ANNOTATION_BORDER_COLOR_6" val="16777215"/>
  <p:tag name="ANNOTATION_FILL_COLOR_6" val="855309"/>
  <p:tag name="ANNOTATION_FILL_ALPHA_6" val="50"/>
  <p:tag name="ANNOTATION_BORDER_WIDTH_6" val="2"/>
  <p:tag name="ANNOTATION_TYPE_7" val="2"/>
  <p:tag name="ANNOTATION_START_7" val="78,0"/>
  <p:tag name="ANNOTATION_END_7" val="78,0"/>
  <p:tag name="ANNOTATION_TOP_7" val="-39,6"/>
  <p:tag name="ANNOTATION_LEFT_7" val="-39,7"/>
  <p:tag name="ANNOTATION_WIDTH_7" val="655,4"/>
  <p:tag name="ANNOTATION_HEIGHT_7" val="511,3"/>
  <p:tag name="ANNOTATION_ANIMATION_7" val="4"/>
  <p:tag name="ANNOTATION_ROTATION_7" val="0"/>
  <p:tag name="ANNOTATION_SUB_TYPE_7" val="11"/>
  <p:tag name="ANNOTATION_LOOP_COUNT_7" val="1"/>
  <p:tag name="ANNOTATION_BOX_RADIUS_7" val="0"/>
  <p:tag name="ANNOTATION_SCALE_7" val="0"/>
  <p:tag name="ANNOTATION_BORDER_ALPHA_7" val="100"/>
  <p:tag name="ANNOTATION_BORDER_COLOR_7" val="16777215"/>
  <p:tag name="ANNOTATION_FILL_COLOR_7" val="855309"/>
  <p:tag name="ANNOTATION_FILL_ALPHA_7" val="50"/>
  <p:tag name="ANNOTATION_BORDER_WIDTH_7" val="2"/>
  <p:tag name="ANNOTATION_TYPE_8" val="2"/>
  <p:tag name="ANNOTATION_START_8" val="78,0"/>
  <p:tag name="ANNOTATION_END_8" val="90,0"/>
  <p:tag name="ANNOTATION_TOP_8" val="237,8"/>
  <p:tag name="ANNOTATION_LEFT_8" val="55,6"/>
  <p:tag name="ANNOTATION_WIDTH_8" val="255,0"/>
  <p:tag name="ANNOTATION_HEIGHT_8" val="31,7"/>
  <p:tag name="ANNOTATION_ANIMATION_8" val="4"/>
  <p:tag name="ANNOTATION_ROTATION_8" val="0"/>
  <p:tag name="ANNOTATION_SUB_TYPE_8" val="11"/>
  <p:tag name="ANNOTATION_LOOP_COUNT_8" val="1"/>
  <p:tag name="ANNOTATION_BOX_RADIUS_8" val="5"/>
  <p:tag name="ANNOTATION_SCALE_8" val="0"/>
  <p:tag name="ANNOTATION_BORDER_ALPHA_8" val="100"/>
  <p:tag name="ANNOTATION_BORDER_COLOR_8" val="16777215"/>
  <p:tag name="ANNOTATION_FILL_COLOR_8" val="855309"/>
  <p:tag name="ANNOTATION_FILL_ALPHA_8" val="50"/>
  <p:tag name="ANNOTATION_BORDER_WIDTH_8" val="2"/>
  <p:tag name="ANNOTATION_TYPE_9" val="2"/>
  <p:tag name="ANNOTATION_START_9" val="90,0"/>
  <p:tag name="ANNOTATION_END_9" val="90,0"/>
  <p:tag name="ANNOTATION_TOP_9" val="-39,6"/>
  <p:tag name="ANNOTATION_LEFT_9" val="-39,7"/>
  <p:tag name="ANNOTATION_WIDTH_9" val="655,4"/>
  <p:tag name="ANNOTATION_HEIGHT_9" val="511,3"/>
  <p:tag name="ANNOTATION_ANIMATION_9" val="4"/>
  <p:tag name="ANNOTATION_ROTATION_9" val="0"/>
  <p:tag name="ANNOTATION_SUB_TYPE_9" val="11"/>
  <p:tag name="ANNOTATION_LOOP_COUNT_9" val="1"/>
  <p:tag name="ANNOTATION_BOX_RADIUS_9" val="0"/>
  <p:tag name="ANNOTATION_SCALE_9" val="0"/>
  <p:tag name="ANNOTATION_BORDER_ALPHA_9" val="100"/>
  <p:tag name="ANNOTATION_BORDER_COLOR_9" val="16777215"/>
  <p:tag name="ANNOTATION_FILL_COLOR_9" val="855309"/>
  <p:tag name="ANNOTATION_FILL_ALPHA_9" val="50"/>
  <p:tag name="ANNOTATION_BORDER_WIDTH_9" val="2"/>
  <p:tag name="ANNOTATION_TYPE_10" val="2"/>
  <p:tag name="ANNOTATION_START_10" val="90,0"/>
  <p:tag name="ANNOTATION_END_10" val="109,0"/>
  <p:tag name="ANNOTATION_TOP_10" val="267,9"/>
  <p:tag name="ANNOTATION_LEFT_10" val="50,8"/>
  <p:tag name="ANNOTATION_WIDTH_10" val="246,3"/>
  <p:tag name="ANNOTATION_HEIGHT_10" val="30,1"/>
  <p:tag name="ANNOTATION_ANIMATION_10" val="4"/>
  <p:tag name="ANNOTATION_ROTATION_10" val="0"/>
  <p:tag name="ANNOTATION_SUB_TYPE_10" val="11"/>
  <p:tag name="ANNOTATION_LOOP_COUNT_10" val="1"/>
  <p:tag name="ANNOTATION_BOX_RADIUS_10" val="5"/>
  <p:tag name="ANNOTATION_SCALE_10" val="0"/>
  <p:tag name="ANNOTATION_BORDER_ALPHA_10" val="100"/>
  <p:tag name="ANNOTATION_BORDER_COLOR_10" val="16777215"/>
  <p:tag name="ANNOTATION_FILL_COLOR_10" val="855309"/>
  <p:tag name="ANNOTATION_FILL_ALPHA_10" val="50"/>
  <p:tag name="ANNOTATION_BORDER_WIDTH_10" val="2"/>
  <p:tag name="ANNOTATION_TYPE_11" val="2"/>
  <p:tag name="ANNOTATION_START_11" val="109,0"/>
  <p:tag name="ANNOTATION_END_11" val="109,0"/>
  <p:tag name="ANNOTATION_TOP_11" val="-39,6"/>
  <p:tag name="ANNOTATION_LEFT_11" val="-39,7"/>
  <p:tag name="ANNOTATION_WIDTH_11" val="655,4"/>
  <p:tag name="ANNOTATION_HEIGHT_11" val="511,3"/>
  <p:tag name="ANNOTATION_ANIMATION_11" val="4"/>
  <p:tag name="ANNOTATION_ROTATION_11" val="0"/>
  <p:tag name="ANNOTATION_SUB_TYPE_11" val="11"/>
  <p:tag name="ANNOTATION_LOOP_COUNT_11" val="1"/>
  <p:tag name="ANNOTATION_BOX_RADIUS_11" val="0"/>
  <p:tag name="ANNOTATION_SCALE_11" val="0"/>
  <p:tag name="ANNOTATION_BORDER_ALPHA_11" val="100"/>
  <p:tag name="ANNOTATION_BORDER_COLOR_11" val="16777215"/>
  <p:tag name="ANNOTATION_FILL_COLOR_11" val="855309"/>
  <p:tag name="ANNOTATION_FILL_ALPHA_11" val="50"/>
  <p:tag name="ANNOTATION_BORDER_WIDTH_11" val="2"/>
  <p:tag name="ANNOTATION_TYPE_12" val="2"/>
  <p:tag name="ANNOTATION_START_12" val="109,0"/>
  <p:tag name="ANNOTATION_END_12" val="122,0"/>
  <p:tag name="ANNOTATION_TOP_12" val="290,1"/>
  <p:tag name="ANNOTATION_LEFT_12" val="53,2"/>
  <p:tag name="ANNOTATION_WIDTH_12" val="185,1"/>
  <p:tag name="ANNOTATION_HEIGHT_12" val="35,7"/>
  <p:tag name="ANNOTATION_ANIMATION_12" val="4"/>
  <p:tag name="ANNOTATION_ROTATION_12" val="0"/>
  <p:tag name="ANNOTATION_SUB_TYPE_12" val="11"/>
  <p:tag name="ANNOTATION_LOOP_COUNT_12" val="1"/>
  <p:tag name="ANNOTATION_BOX_RADIUS_12" val="5"/>
  <p:tag name="ANNOTATION_SCALE_12" val="0"/>
  <p:tag name="ANNOTATION_BORDER_ALPHA_12" val="100"/>
  <p:tag name="ANNOTATION_BORDER_COLOR_12" val="16777215"/>
  <p:tag name="ANNOTATION_FILL_COLOR_12" val="855309"/>
  <p:tag name="ANNOTATION_FILL_ALPHA_12" val="50"/>
  <p:tag name="ANNOTATION_BORDER_WIDTH_12" val="2"/>
  <p:tag name="ANNOTATION_TYPE_13" val="2"/>
  <p:tag name="ANNOTATION_START_13" val="122,0"/>
  <p:tag name="ANNOTATION_END_13" val="122,0"/>
  <p:tag name="ANNOTATION_TOP_13" val="-39,6"/>
  <p:tag name="ANNOTATION_LEFT_13" val="-39,7"/>
  <p:tag name="ANNOTATION_WIDTH_13" val="655,4"/>
  <p:tag name="ANNOTATION_HEIGHT_13" val="511,3"/>
  <p:tag name="ANNOTATION_ANIMATION_13" val="4"/>
  <p:tag name="ANNOTATION_ROTATION_13" val="0"/>
  <p:tag name="ANNOTATION_SUB_TYPE_13" val="11"/>
  <p:tag name="ANNOTATION_LOOP_COUNT_13" val="1"/>
  <p:tag name="ANNOTATION_BOX_RADIUS_13" val="0"/>
  <p:tag name="ANNOTATION_SCALE_13" val="0"/>
  <p:tag name="ANNOTATION_BORDER_ALPHA_13" val="100"/>
  <p:tag name="ANNOTATION_BORDER_COLOR_13" val="16777215"/>
  <p:tag name="ANNOTATION_FILL_COLOR_13" val="855309"/>
  <p:tag name="ANNOTATION_FILL_ALPHA_13" val="50"/>
  <p:tag name="ANNOTATION_BORDER_WIDTH_13" val="2"/>
  <p:tag name="ANNOTATION_TYPE_14" val="2"/>
  <p:tag name="ANNOTATION_START_14" val="122,0"/>
  <p:tag name="ANNOTATION_TOP_14" val="323,4"/>
  <p:tag name="ANNOTATION_LEFT_14" val="54,0"/>
  <p:tag name="ANNOTATION_WIDTH_14" val="125,5"/>
  <p:tag name="ANNOTATION_HEIGHT_14" val="29,3"/>
  <p:tag name="ANNOTATION_ANIMATION_14" val="4"/>
  <p:tag name="ANNOTATION_ROTATION_14" val="0"/>
  <p:tag name="ANNOTATION_SUB_TYPE_14" val="11"/>
  <p:tag name="ANNOTATION_LOOP_COUNT_14" val="1"/>
  <p:tag name="ANNOTATION_BOX_RADIUS_14" val="5"/>
  <p:tag name="ANNOTATION_SCALE_14" val="0"/>
  <p:tag name="ANNOTATION_BORDER_ALPHA_14" val="100"/>
  <p:tag name="ANNOTATION_BORDER_COLOR_14" val="16777215"/>
  <p:tag name="ANNOTATION_FILL_COLOR_14" val="855309"/>
  <p:tag name="ANNOTATION_FILL_ALPHA_14" val="50"/>
  <p:tag name="ANNOTATION_BORDER_WIDTH_14" val="2"/>
  <p:tag name="ANNOTATION_COUNT" val="1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BULLET_7" val="8226"/>
  <p:tag name="BULLET_8" val="8226"/>
  <p:tag name="BULLET_9" val="8226"/>
  <p:tag name="MARGIN_1" val="0"/>
  <p:tag name="MARGIN_2" val="36"/>
  <p:tag name="MARGIN_3" val="72"/>
  <p:tag name="MARGIN_4" val="108"/>
  <p:tag name="MARGIN_5" val="144"/>
  <p:tag name="FONT_SIZE" val="1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454"/>
  <p:tag name="ELAPSEDTIME" val="35,1"/>
  <p:tag name="ANNOTATION_COUNT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473"/>
  <p:tag name="ELAPSEDTIME" val="19,0"/>
  <p:tag name="ANNOTATION_COUNT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MARGIN_1" val="0"/>
  <p:tag name="MARGIN_2" val="36"/>
  <p:tag name="MARGIN_3" val="72"/>
  <p:tag name="MARGIN_4" val="108"/>
  <p:tag name="MARGIN_5" val="144"/>
  <p:tag name="FONT_SIZE" val="1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456"/>
  <p:tag name="ELAPSEDTIME" val="9,9"/>
  <p:tag name="ANNOTATION_COUNT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MARGIN_1" val="0"/>
  <p:tag name="MARGIN_2" val="36"/>
  <p:tag name="MARGIN_3" val="72"/>
  <p:tag name="MARGIN_4" val="108"/>
  <p:tag name="MARGIN_5" val="144"/>
  <p:tag name="FONT_SIZE" val="1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477"/>
  <p:tag name="ELAPSEDTIME" val="31,2"/>
  <p:tag name="ANNOTATION_TYPE_1" val="2"/>
  <p:tag name="ANNOTATION_START_1" val="8,0"/>
  <p:tag name="ANNOTATION_END_1" val="8,0"/>
  <p:tag name="ANNOTATION_TOP_1" val="-39,6"/>
  <p:tag name="ANNOTATION_LEFT_1" val="-39,7"/>
  <p:tag name="ANNOTATION_WIDTH_1" val="655,4"/>
  <p:tag name="ANNOTATION_HEIGHT_1" val="511,3"/>
  <p:tag name="ANNOTATION_ANIMATION_1" val="4"/>
  <p:tag name="ANNOTATION_ROTATION_1" val="0"/>
  <p:tag name="ANNOTATION_SUB_TYPE_1" val="11"/>
  <p:tag name="ANNOTATION_LOOP_COUNT_1" val="1"/>
  <p:tag name="ANNOTATION_BOX_RADIUS_1" val="0"/>
  <p:tag name="ANNOTATION_SCALE_1" val="0"/>
  <p:tag name="ANNOTATION_BORDER_ALPHA_1" val="100"/>
  <p:tag name="ANNOTATION_BORDER_COLOR_1" val="16777215"/>
  <p:tag name="ANNOTATION_FILL_COLOR_1" val="855309"/>
  <p:tag name="ANNOTATION_FILL_ALPHA_1" val="50"/>
  <p:tag name="ANNOTATION_BORDER_WIDTH_1" val="2"/>
  <p:tag name="ANNOTATION_TYPE_2" val="2"/>
  <p:tag name="ANNOTATION_START_2" val="8,0"/>
  <p:tag name="ANNOTATION_END_2" val="15,0"/>
  <p:tag name="ANNOTATION_TOP_2" val="88,0"/>
  <p:tag name="ANNOTATION_LEFT_2" val="36,5"/>
  <p:tag name="ANNOTATION_WIDTH_2" val="158,9"/>
  <p:tag name="ANNOTATION_HEIGHT_2" val="273,5"/>
  <p:tag name="ANNOTATION_ANIMATION_2" val="4"/>
  <p:tag name="ANNOTATION_ROTATION_2" val="0"/>
  <p:tag name="ANNOTATION_SUB_TYPE_2" val="11"/>
  <p:tag name="ANNOTATION_LOOP_COUNT_2" val="1"/>
  <p:tag name="ANNOTATION_BOX_RADIUS_2" val="5"/>
  <p:tag name="ANNOTATION_SCALE_2" val="0"/>
  <p:tag name="ANNOTATION_BORDER_ALPHA_2" val="100"/>
  <p:tag name="ANNOTATION_BORDER_COLOR_2" val="16777215"/>
  <p:tag name="ANNOTATION_FILL_COLOR_2" val="855309"/>
  <p:tag name="ANNOTATION_FILL_ALPHA_2" val="50"/>
  <p:tag name="ANNOTATION_BORDER_WIDTH_2" val="2"/>
  <p:tag name="ANNOTATION_TYPE_3" val="2"/>
  <p:tag name="ANNOTATION_START_3" val="15,0"/>
  <p:tag name="ANNOTATION_END_3" val="15,0"/>
  <p:tag name="ANNOTATION_TOP_3" val="-39,6"/>
  <p:tag name="ANNOTATION_LEFT_3" val="-39,7"/>
  <p:tag name="ANNOTATION_WIDTH_3" val="655,4"/>
  <p:tag name="ANNOTATION_HEIGHT_3" val="511,3"/>
  <p:tag name="ANNOTATION_ANIMATION_3" val="4"/>
  <p:tag name="ANNOTATION_ROTATION_3" val="0"/>
  <p:tag name="ANNOTATION_SUB_TYPE_3" val="11"/>
  <p:tag name="ANNOTATION_LOOP_COUNT_3" val="1"/>
  <p:tag name="ANNOTATION_BOX_RADIUS_3" val="0"/>
  <p:tag name="ANNOTATION_SCALE_3" val="0"/>
  <p:tag name="ANNOTATION_BORDER_ALPHA_3" val="100"/>
  <p:tag name="ANNOTATION_BORDER_COLOR_3" val="16777215"/>
  <p:tag name="ANNOTATION_FILL_COLOR_3" val="855309"/>
  <p:tag name="ANNOTATION_FILL_ALPHA_3" val="50"/>
  <p:tag name="ANNOTATION_BORDER_WIDTH_3" val="2"/>
  <p:tag name="ANNOTATION_TYPE_4" val="2"/>
  <p:tag name="ANNOTATION_START_4" val="15,0"/>
  <p:tag name="ANNOTATION_END_4" val="20,0"/>
  <p:tag name="ANNOTATION_TOP_4" val="91,9"/>
  <p:tag name="ANNOTATION_LEFT_4" val="213,7"/>
  <p:tag name="ANNOTATION_WIDTH_4" val="141,4"/>
  <p:tag name="ANNOTATION_HEIGHT_4" val="267,9"/>
  <p:tag name="ANNOTATION_ANIMATION_4" val="4"/>
  <p:tag name="ANNOTATION_ROTATION_4" val="0"/>
  <p:tag name="ANNOTATION_SUB_TYPE_4" val="11"/>
  <p:tag name="ANNOTATION_LOOP_COUNT_4" val="1"/>
  <p:tag name="ANNOTATION_BOX_RADIUS_4" val="5"/>
  <p:tag name="ANNOTATION_SCALE_4" val="0"/>
  <p:tag name="ANNOTATION_BORDER_ALPHA_4" val="100"/>
  <p:tag name="ANNOTATION_BORDER_COLOR_4" val="16777215"/>
  <p:tag name="ANNOTATION_FILL_COLOR_4" val="855309"/>
  <p:tag name="ANNOTATION_FILL_ALPHA_4" val="50"/>
  <p:tag name="ANNOTATION_BORDER_WIDTH_4" val="2"/>
  <p:tag name="ANNOTATION_TYPE_5" val="2"/>
  <p:tag name="ANNOTATION_START_5" val="20,0"/>
  <p:tag name="ANNOTATION_END_5" val="20,0"/>
  <p:tag name="ANNOTATION_TOP_5" val="-39,6"/>
  <p:tag name="ANNOTATION_LEFT_5" val="-39,7"/>
  <p:tag name="ANNOTATION_WIDTH_5" val="655,4"/>
  <p:tag name="ANNOTATION_HEIGHT_5" val="511,3"/>
  <p:tag name="ANNOTATION_ANIMATION_5" val="4"/>
  <p:tag name="ANNOTATION_ROTATION_5" val="0"/>
  <p:tag name="ANNOTATION_SUB_TYPE_5" val="11"/>
  <p:tag name="ANNOTATION_LOOP_COUNT_5" val="1"/>
  <p:tag name="ANNOTATION_BOX_RADIUS_5" val="0"/>
  <p:tag name="ANNOTATION_SCALE_5" val="0"/>
  <p:tag name="ANNOTATION_BORDER_ALPHA_5" val="100"/>
  <p:tag name="ANNOTATION_BORDER_COLOR_5" val="16777215"/>
  <p:tag name="ANNOTATION_FILL_COLOR_5" val="855309"/>
  <p:tag name="ANNOTATION_FILL_ALPHA_5" val="50"/>
  <p:tag name="ANNOTATION_BORDER_WIDTH_5" val="2"/>
  <p:tag name="ANNOTATION_TYPE_6" val="2"/>
  <p:tag name="ANNOTATION_START_6" val="20,0"/>
  <p:tag name="ANNOTATION_TOP_6" val="88,8"/>
  <p:tag name="ANNOTATION_LEFT_6" val="371,8"/>
  <p:tag name="ANNOTATION_WIDTH_6" val="158,9"/>
  <p:tag name="ANNOTATION_HEIGHT_6" val="273,5"/>
  <p:tag name="ANNOTATION_ANIMATION_6" val="4"/>
  <p:tag name="ANNOTATION_ROTATION_6" val="0"/>
  <p:tag name="ANNOTATION_SUB_TYPE_6" val="11"/>
  <p:tag name="ANNOTATION_LOOP_COUNT_6" val="1"/>
  <p:tag name="ANNOTATION_BOX_RADIUS_6" val="5"/>
  <p:tag name="ANNOTATION_SCALE_6" val="0"/>
  <p:tag name="ANNOTATION_BORDER_ALPHA_6" val="100"/>
  <p:tag name="ANNOTATION_BORDER_COLOR_6" val="16777215"/>
  <p:tag name="ANNOTATION_FILL_COLOR_6" val="855309"/>
  <p:tag name="ANNOTATION_FILL_ALPHA_6" val="50"/>
  <p:tag name="ANNOTATION_BORDER_WIDTH_6" val="2"/>
  <p:tag name="ANNOTATION_COUNT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472"/>
  <p:tag name="ELAPSEDTIME" val="18,5"/>
  <p:tag name="ANNOTATION_COUNT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MARGIN_1" val="0"/>
  <p:tag name="MARGIN_2" val="36"/>
  <p:tag name="MARGIN_3" val="72"/>
  <p:tag name="MARGIN_4" val="108"/>
  <p:tag name="MARGIN_5" val="144"/>
  <p:tag name="FONT_SIZE" val="1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MARGIN_1" val="0"/>
  <p:tag name="MARGIN_2" val="36"/>
  <p:tag name="MARGIN_3" val="72"/>
  <p:tag name="MARGIN_4" val="108"/>
  <p:tag name="MARGIN_5" val="144"/>
  <p:tag name="FONT_SIZE" val="1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90"/>
  <p:tag name="ELAPSEDTIME" val="33,5"/>
  <p:tag name="ANNOTATION_TYPE_1" val="0"/>
  <p:tag name="ANNOTATION_START_1" val="15,0"/>
  <p:tag name="ANNOTATION_END_1" val="19,0"/>
  <p:tag name="ANNOTATION_TOP_1" val="179,9"/>
  <p:tag name="ANNOTATION_LEFT_1" val="59,6"/>
  <p:tag name="ANNOTATION_WIDTH_1" val="119,2"/>
  <p:tag name="ANNOTATION_HEIGHT_1" val="118,9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19,0"/>
  <p:tag name="ANNOTATION_END_2" val="21,0"/>
  <p:tag name="ANNOTATION_TOP_2" val="213,2"/>
  <p:tag name="ANNOTATION_LEFT_2" val="63,6"/>
  <p:tag name="ANNOTATION_WIDTH_2" val="119,2"/>
  <p:tag name="ANNOTATION_HEIGHT_2" val="118,9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21,0"/>
  <p:tag name="ANNOTATION_END_3" val="26,0"/>
  <p:tag name="ANNOTATION_TOP_3" val="238,6"/>
  <p:tag name="ANNOTATION_LEFT_3" val="62,8"/>
  <p:tag name="ANNOTATION_WIDTH_3" val="119,2"/>
  <p:tag name="ANNOTATION_HEIGHT_3" val="118,9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26,0"/>
  <p:tag name="ANNOTATION_END_4" val="29,0"/>
  <p:tag name="ANNOTATION_TOP_4" val="290,9"/>
  <p:tag name="ANNOTATION_LEFT_4" val="57,2"/>
  <p:tag name="ANNOTATION_WIDTH_4" val="119,2"/>
  <p:tag name="ANNOTATION_HEIGHT_4" val="118,9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29,0"/>
  <p:tag name="ANNOTATION_TOP_5" val="331,3"/>
  <p:tag name="ANNOTATION_LEFT_5" val="59,6"/>
  <p:tag name="ANNOTATION_WIDTH_5" val="119,2"/>
  <p:tag name="ANNOTATION_HEIGHT_5" val="118,9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COUNT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478"/>
  <p:tag name="ELAPSEDTIME" val="68,0"/>
  <p:tag name="ANNOTATION_TYPE_1" val="0"/>
  <p:tag name="ANNOTATION_START_1" val="27,0"/>
  <p:tag name="ANNOTATION_END_1" val="33,0"/>
  <p:tag name="ANNOTATION_TOP_1" val="158,5"/>
  <p:tag name="ANNOTATION_LEFT_1" val="62,0"/>
  <p:tag name="ANNOTATION_WIDTH_1" val="119,2"/>
  <p:tag name="ANNOTATION_HEIGHT_1" val="118,9"/>
  <p:tag name="ANNOTATION_ANIMATION_1" val="4"/>
  <p:tag name="ANNOTATION_ROTATION_1" val="0"/>
  <p:tag name="ANNOTATION_SUB_TYPE_1" val="3"/>
  <p:tag name="ANNOTATION_LOOP_COUNT_1" val="1"/>
  <p:tag name="ANNOTATION_BOX_RADIUS_1" val="0"/>
  <p:tag name="ANNOTATION_SCALE_1" val="125"/>
  <p:tag name="ANNOTATION_BORDER_ALPHA_1" val="100"/>
  <p:tag name="ANNOTATION_BORDER_COLOR_1" val="16777215"/>
  <p:tag name="ANNOTATION_FILL_COLOR_1" val="3969653"/>
  <p:tag name="ANNOTATION_FILL_ALPHA_1" val="100"/>
  <p:tag name="ANNOTATION_BORDER_WIDTH_1" val="2"/>
  <p:tag name="ANNOTATION_TYPE_2" val="0"/>
  <p:tag name="ANNOTATION_START_2" val="33,0"/>
  <p:tag name="ANNOTATION_END_2" val="36,0"/>
  <p:tag name="ANNOTATION_TOP_2" val="201,3"/>
  <p:tag name="ANNOTATION_LEFT_2" val="54,8"/>
  <p:tag name="ANNOTATION_WIDTH_2" val="119,2"/>
  <p:tag name="ANNOTATION_HEIGHT_2" val="118,9"/>
  <p:tag name="ANNOTATION_ANIMATION_2" val="4"/>
  <p:tag name="ANNOTATION_ROTATION_2" val="0"/>
  <p:tag name="ANNOTATION_SUB_TYPE_2" val="3"/>
  <p:tag name="ANNOTATION_LOOP_COUNT_2" val="1"/>
  <p:tag name="ANNOTATION_BOX_RADIUS_2" val="0"/>
  <p:tag name="ANNOTATION_SCALE_2" val="125"/>
  <p:tag name="ANNOTATION_BORDER_ALPHA_2" val="100"/>
  <p:tag name="ANNOTATION_BORDER_COLOR_2" val="16777215"/>
  <p:tag name="ANNOTATION_FILL_COLOR_2" val="3969653"/>
  <p:tag name="ANNOTATION_FILL_ALPHA_2" val="100"/>
  <p:tag name="ANNOTATION_BORDER_WIDTH_2" val="2"/>
  <p:tag name="ANNOTATION_TYPE_3" val="0"/>
  <p:tag name="ANNOTATION_START_3" val="36,0"/>
  <p:tag name="ANNOTATION_END_3" val="39,0"/>
  <p:tag name="ANNOTATION_TOP_3" val="232,2"/>
  <p:tag name="ANNOTATION_LEFT_3" val="55,6"/>
  <p:tag name="ANNOTATION_WIDTH_3" val="119,2"/>
  <p:tag name="ANNOTATION_HEIGHT_3" val="118,9"/>
  <p:tag name="ANNOTATION_ANIMATION_3" val="4"/>
  <p:tag name="ANNOTATION_ROTATION_3" val="0"/>
  <p:tag name="ANNOTATION_SUB_TYPE_3" val="3"/>
  <p:tag name="ANNOTATION_LOOP_COUNT_3" val="1"/>
  <p:tag name="ANNOTATION_BOX_RADIUS_3" val="0"/>
  <p:tag name="ANNOTATION_SCALE_3" val="125"/>
  <p:tag name="ANNOTATION_BORDER_ALPHA_3" val="100"/>
  <p:tag name="ANNOTATION_BORDER_COLOR_3" val="16777215"/>
  <p:tag name="ANNOTATION_FILL_COLOR_3" val="3969653"/>
  <p:tag name="ANNOTATION_FILL_ALPHA_3" val="100"/>
  <p:tag name="ANNOTATION_BORDER_WIDTH_3" val="2"/>
  <p:tag name="ANNOTATION_TYPE_4" val="0"/>
  <p:tag name="ANNOTATION_START_4" val="39,0"/>
  <p:tag name="ANNOTATION_END_4" val="48,0"/>
  <p:tag name="ANNOTATION_TOP_4" val="264,7"/>
  <p:tag name="ANNOTATION_LEFT_4" val="58,8"/>
  <p:tag name="ANNOTATION_WIDTH_4" val="119,2"/>
  <p:tag name="ANNOTATION_HEIGHT_4" val="118,9"/>
  <p:tag name="ANNOTATION_ANIMATION_4" val="4"/>
  <p:tag name="ANNOTATION_ROTATION_4" val="0"/>
  <p:tag name="ANNOTATION_SUB_TYPE_4" val="3"/>
  <p:tag name="ANNOTATION_LOOP_COUNT_4" val="1"/>
  <p:tag name="ANNOTATION_BOX_RADIUS_4" val="0"/>
  <p:tag name="ANNOTATION_SCALE_4" val="125"/>
  <p:tag name="ANNOTATION_BORDER_ALPHA_4" val="100"/>
  <p:tag name="ANNOTATION_BORDER_COLOR_4" val="16777215"/>
  <p:tag name="ANNOTATION_FILL_COLOR_4" val="3969653"/>
  <p:tag name="ANNOTATION_FILL_ALPHA_4" val="100"/>
  <p:tag name="ANNOTATION_BORDER_WIDTH_4" val="2"/>
  <p:tag name="ANNOTATION_TYPE_5" val="0"/>
  <p:tag name="ANNOTATION_START_5" val="48,0"/>
  <p:tag name="ANNOTATION_END_5" val="53,0"/>
  <p:tag name="ANNOTATION_TOP_5" val="317,1"/>
  <p:tag name="ANNOTATION_LEFT_5" val="60,4"/>
  <p:tag name="ANNOTATION_WIDTH_5" val="119,2"/>
  <p:tag name="ANNOTATION_HEIGHT_5" val="118,9"/>
  <p:tag name="ANNOTATION_ANIMATION_5" val="4"/>
  <p:tag name="ANNOTATION_ROTATION_5" val="0"/>
  <p:tag name="ANNOTATION_SUB_TYPE_5" val="3"/>
  <p:tag name="ANNOTATION_LOOP_COUNT_5" val="1"/>
  <p:tag name="ANNOTATION_BOX_RADIUS_5" val="0"/>
  <p:tag name="ANNOTATION_SCALE_5" val="125"/>
  <p:tag name="ANNOTATION_BORDER_ALPHA_5" val="100"/>
  <p:tag name="ANNOTATION_BORDER_COLOR_5" val="16777215"/>
  <p:tag name="ANNOTATION_FILL_COLOR_5" val="3969653"/>
  <p:tag name="ANNOTATION_FILL_ALPHA_5" val="100"/>
  <p:tag name="ANNOTATION_BORDER_WIDTH_5" val="2"/>
  <p:tag name="ANNOTATION_TYPE_6" val="0"/>
  <p:tag name="ANNOTATION_START_6" val="53,0"/>
  <p:tag name="ANNOTATION_END_6" val="58,0"/>
  <p:tag name="ANNOTATION_TOP_6" val="350,4"/>
  <p:tag name="ANNOTATION_LEFT_6" val="65,9"/>
  <p:tag name="ANNOTATION_WIDTH_6" val="119,2"/>
  <p:tag name="ANNOTATION_HEIGHT_6" val="118,9"/>
  <p:tag name="ANNOTATION_ANIMATION_6" val="4"/>
  <p:tag name="ANNOTATION_ROTATION_6" val="0"/>
  <p:tag name="ANNOTATION_SUB_TYPE_6" val="3"/>
  <p:tag name="ANNOTATION_LOOP_COUNT_6" val="1"/>
  <p:tag name="ANNOTATION_BOX_RADIUS_6" val="0"/>
  <p:tag name="ANNOTATION_SCALE_6" val="125"/>
  <p:tag name="ANNOTATION_BORDER_ALPHA_6" val="100"/>
  <p:tag name="ANNOTATION_BORDER_COLOR_6" val="16777215"/>
  <p:tag name="ANNOTATION_FILL_COLOR_6" val="3969653"/>
  <p:tag name="ANNOTATION_FILL_ALPHA_6" val="100"/>
  <p:tag name="ANNOTATION_BORDER_WIDTH_6" val="2"/>
  <p:tag name="ANNOTATION_TYPE_7" val="0"/>
  <p:tag name="ANNOTATION_START_7" val="58,0"/>
  <p:tag name="ANNOTATION_TOP_7" val="388,4"/>
  <p:tag name="ANNOTATION_LEFT_7" val="58,0"/>
  <p:tag name="ANNOTATION_WIDTH_7" val="119,2"/>
  <p:tag name="ANNOTATION_HEIGHT_7" val="118,9"/>
  <p:tag name="ANNOTATION_ANIMATION_7" val="4"/>
  <p:tag name="ANNOTATION_ROTATION_7" val="0"/>
  <p:tag name="ANNOTATION_SUB_TYPE_7" val="3"/>
  <p:tag name="ANNOTATION_LOOP_COUNT_7" val="1"/>
  <p:tag name="ANNOTATION_BOX_RADIUS_7" val="0"/>
  <p:tag name="ANNOTATION_SCALE_7" val="125"/>
  <p:tag name="ANNOTATION_BORDER_ALPHA_7" val="100"/>
  <p:tag name="ANNOTATION_BORDER_COLOR_7" val="16777215"/>
  <p:tag name="ANNOTATION_FILL_COLOR_7" val="3969653"/>
  <p:tag name="ANNOTATION_FILL_ALPHA_7" val="100"/>
  <p:tag name="ANNOTATION_BORDER_WIDTH_7" val="2"/>
  <p:tag name="ANNOTATION_COUNT" val="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15470</TotalTime>
  <Words>1646</Words>
  <Application>Microsoft Office PowerPoint</Application>
  <PresentationFormat>On-screen Show (4:3)</PresentationFormat>
  <Paragraphs>259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Tahoma</vt:lpstr>
      <vt:lpstr>Arial</vt:lpstr>
      <vt:lpstr>Century Schoolbook</vt:lpstr>
      <vt:lpstr>Wingdings</vt:lpstr>
      <vt:lpstr>Wingdings 2</vt:lpstr>
      <vt:lpstr>Times New Roman</vt:lpstr>
      <vt:lpstr>Calibri</vt:lpstr>
      <vt:lpstr>Oriel</vt:lpstr>
      <vt:lpstr>Custom Design</vt:lpstr>
      <vt:lpstr>E-Commerce and Technologies</vt:lpstr>
      <vt:lpstr>Objectives</vt:lpstr>
      <vt:lpstr>The Internet: Technology Background</vt:lpstr>
      <vt:lpstr>The Evolution of the Internet 1961—The Present</vt:lpstr>
      <vt:lpstr>The Evolution of the Internet Innovation Phase, 1964–1974</vt:lpstr>
      <vt:lpstr>The Evolution of the Internet Institutionalization Phase, 1975–1994</vt:lpstr>
      <vt:lpstr>The Evolution of the Internet Commercialization Phase,1995–present</vt:lpstr>
      <vt:lpstr>Key Technology Concepts: The Internet</vt:lpstr>
      <vt:lpstr>Packet Switching</vt:lpstr>
      <vt:lpstr>Packet Switching</vt:lpstr>
      <vt:lpstr>TCP/IP</vt:lpstr>
      <vt:lpstr>TCP/IP</vt:lpstr>
      <vt:lpstr>Internet (IP) Addresses</vt:lpstr>
      <vt:lpstr>Domain Names, DNS, and URLs</vt:lpstr>
      <vt:lpstr>Names and Addresses on Internet</vt:lpstr>
      <vt:lpstr>Client/Server Computing</vt:lpstr>
      <vt:lpstr>The New Client: The Emerging Mobile Platform</vt:lpstr>
      <vt:lpstr>Cloud Computing</vt:lpstr>
      <vt:lpstr>Other Internet Protocols and Utility Programs</vt:lpstr>
      <vt:lpstr>Who Governs the Internet?</vt:lpstr>
      <vt:lpstr>Telephone-based Wireless  Internet Access</vt:lpstr>
      <vt:lpstr>Wireless Local Area Networks (WLANs)</vt:lpstr>
      <vt:lpstr>World Wide Web – WWW </vt:lpstr>
      <vt:lpstr>Hypertext</vt:lpstr>
      <vt:lpstr>Markup Languages</vt:lpstr>
      <vt:lpstr>Web Servers and Web Clients</vt:lpstr>
      <vt:lpstr>Web Browsers</vt:lpstr>
      <vt:lpstr>The Internet and Web: Features</vt:lpstr>
      <vt:lpstr>Web 2.0 Features and Services</vt:lpstr>
      <vt:lpstr>Web 2.0 Features and Services</vt:lpstr>
      <vt:lpstr>Web 2.0 Features and Services</vt:lpstr>
      <vt:lpstr>Web 2.0 Features and Services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ponay</dc:creator>
  <cp:lastModifiedBy>Pınar Onay. Durdu</cp:lastModifiedBy>
  <cp:revision>372</cp:revision>
  <cp:lastPrinted>2002-04-12T18:43:07Z</cp:lastPrinted>
  <dcterms:created xsi:type="dcterms:W3CDTF">2000-06-05T14:57:27Z</dcterms:created>
  <dcterms:modified xsi:type="dcterms:W3CDTF">2015-10-27T13:20:41Z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GUID">
    <vt:lpwstr>5354CBAD-5A2D-48E5-BC4A-8D9A6C2313E2</vt:lpwstr>
  </property>
  <property fmtid="{D5CDD505-2E9C-101B-9397-08002B2CF9AE}" pid="4" name="ArticulatePath">
    <vt:lpwstr>3_infrastructure</vt:lpwstr>
  </property>
  <property fmtid="{D5CDD505-2E9C-101B-9397-08002B2CF9AE}" pid="5" name="ArticulateProjectFull">
    <vt:lpwstr>D:\pinar_kou\8_courses_2011_2012_fall\ESD_2XX_e-Commerce\week_3\3_infrastructure.ppta</vt:lpwstr>
  </property>
</Properties>
</file>