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321" r:id="rId2"/>
    <p:sldId id="351" r:id="rId3"/>
    <p:sldId id="322" r:id="rId4"/>
    <p:sldId id="323" r:id="rId5"/>
    <p:sldId id="324" r:id="rId6"/>
    <p:sldId id="325" r:id="rId7"/>
    <p:sldId id="326" r:id="rId8"/>
    <p:sldId id="327" r:id="rId9"/>
    <p:sldId id="328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ikdörtgen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Dikdörtgen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Dikdörtgen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Dikdörtgen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Veri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Dikdörtgen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Dikdörtgen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Dikdörtgen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Dikdörtgen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Dikdörtgen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Dikdörtgen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8844AA-BAC9-415A-9A1C-1FB9ED77F05D}" type="datetimeFigureOut">
              <a:rPr lang="tr-TR" smtClean="0"/>
              <a:t>17.03.2017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7CA6397-07CC-4273-9F7E-2AD8463458D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tr-TR" sz="3200" b="1" dirty="0" smtClean="0">
                <a:solidFill>
                  <a:schemeClr val="tx2"/>
                </a:solidFill>
                <a:latin typeface="Calibri Light" pitchFamily="34" charset="0"/>
              </a:rPr>
              <a:t>Genel Çekim</a:t>
            </a:r>
          </a:p>
          <a:p>
            <a:r>
              <a:rPr lang="tr-TR" dirty="0" smtClean="0">
                <a:latin typeface="Calibri Light" pitchFamily="34" charset="0"/>
              </a:rPr>
              <a:t>Panoramik </a:t>
            </a:r>
            <a:r>
              <a:rPr lang="tr-TR" dirty="0">
                <a:latin typeface="Calibri Light" pitchFamily="34" charset="0"/>
              </a:rPr>
              <a:t>ya da bir yeri tanıtıcı, kalabalık bir ortamı tamamıyla alarak, konuya genel bakış.</a:t>
            </a:r>
          </a:p>
          <a:p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pic>
        <p:nvPicPr>
          <p:cNvPr id="6146" name="Picture 2" descr="C:\Users\elif\Desktop\149079_o32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55739"/>
            <a:ext cx="5354991" cy="405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5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solidFill>
                  <a:schemeClr val="tx2"/>
                </a:solidFill>
                <a:latin typeface="Calibri Light" pitchFamily="34" charset="0"/>
              </a:rPr>
              <a:t>Boy çekim</a:t>
            </a:r>
          </a:p>
          <a:p>
            <a:r>
              <a:rPr lang="tr-TR" sz="3200" dirty="0">
                <a:latin typeface="Calibri Light" pitchFamily="34" charset="0"/>
              </a:rPr>
              <a:t>Baş üstünde boşluk ve ayakaltında boşluk bırakın. Ama ayakaltındaki boşluk, baş üstündekinden daha az olmalıdır.</a:t>
            </a:r>
          </a:p>
          <a:p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chemeClr val="tx2"/>
                </a:solidFill>
                <a:latin typeface="Calibri Light" pitchFamily="34" charset="0"/>
              </a:rPr>
              <a:t>Diz  </a:t>
            </a:r>
            <a:r>
              <a:rPr lang="tr-TR" sz="3200" b="1" dirty="0">
                <a:solidFill>
                  <a:schemeClr val="tx2"/>
                </a:solidFill>
                <a:latin typeface="Calibri Light" pitchFamily="34" charset="0"/>
              </a:rPr>
              <a:t>çekim</a:t>
            </a:r>
          </a:p>
          <a:p>
            <a:r>
              <a:rPr lang="tr-TR" sz="3200" dirty="0" smtClean="0">
                <a:latin typeface="Calibri Light" pitchFamily="34" charset="0"/>
              </a:rPr>
              <a:t>Kişinin dizi üstünden baş üstüne kadar olan mesafeye denir.</a:t>
            </a:r>
            <a:endParaRPr lang="tr-TR" sz="3200" dirty="0">
              <a:latin typeface="Calibri Light" pitchFamily="34" charset="0"/>
            </a:endParaRPr>
          </a:p>
          <a:p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chemeClr val="tx2"/>
                </a:solidFill>
                <a:latin typeface="Calibri Light" pitchFamily="34" charset="0"/>
              </a:rPr>
              <a:t>Bel  </a:t>
            </a:r>
            <a:r>
              <a:rPr lang="tr-TR" sz="3200" b="1" dirty="0">
                <a:solidFill>
                  <a:schemeClr val="tx2"/>
                </a:solidFill>
                <a:latin typeface="Calibri Light" pitchFamily="34" charset="0"/>
              </a:rPr>
              <a:t>çekim</a:t>
            </a:r>
          </a:p>
          <a:p>
            <a:r>
              <a:rPr lang="tr-TR" sz="3200" dirty="0" smtClean="0">
                <a:latin typeface="Calibri Light" pitchFamily="34" charset="0"/>
              </a:rPr>
              <a:t>Kişinin  bel hizasından başlayıp baş üstüne kadar olan bölgenin çerçeveleyen çekim ölçeğidir.</a:t>
            </a:r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chemeClr val="tx2"/>
                </a:solidFill>
                <a:latin typeface="Calibri Light" pitchFamily="34" charset="0"/>
              </a:rPr>
              <a:t>Göğüs çekim</a:t>
            </a:r>
            <a:endParaRPr lang="tr-TR" sz="3200" b="1" dirty="0">
              <a:solidFill>
                <a:schemeClr val="tx2"/>
              </a:solidFill>
              <a:latin typeface="Calibri Light" pitchFamily="34" charset="0"/>
            </a:endParaRPr>
          </a:p>
          <a:p>
            <a:r>
              <a:rPr lang="tr-TR" sz="3200" dirty="0" smtClean="0">
                <a:latin typeface="Calibri Light" pitchFamily="34" charset="0"/>
              </a:rPr>
              <a:t>Kişinin  göğüs hizasından başlayıp baş üstüne kadar olan bölgenin çerçeveleyen çekim ölçeğidir.</a:t>
            </a:r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chemeClr val="tx2"/>
                </a:solidFill>
                <a:latin typeface="Calibri Light" pitchFamily="34" charset="0"/>
              </a:rPr>
              <a:t>Omuz  çekim</a:t>
            </a:r>
            <a:endParaRPr lang="tr-TR" sz="3200" b="1" dirty="0">
              <a:solidFill>
                <a:schemeClr val="tx2"/>
              </a:solidFill>
              <a:latin typeface="Calibri Light" pitchFamily="34" charset="0"/>
            </a:endParaRPr>
          </a:p>
          <a:p>
            <a:r>
              <a:rPr lang="tr-TR" sz="3200" dirty="0" smtClean="0">
                <a:latin typeface="Calibri Light" pitchFamily="34" charset="0"/>
              </a:rPr>
              <a:t>Kişinin  omuz hizasından başlayıp baş üstüne kadar olan bölgenin çerçeveleyen çekim ölçeğidir.</a:t>
            </a:r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chemeClr val="tx2"/>
                </a:solidFill>
                <a:latin typeface="Calibri Light" pitchFamily="34" charset="0"/>
              </a:rPr>
              <a:t>Baş   çekim</a:t>
            </a:r>
            <a:endParaRPr lang="tr-TR" sz="3200" b="1" dirty="0">
              <a:solidFill>
                <a:schemeClr val="tx2"/>
              </a:solidFill>
              <a:latin typeface="Calibri Light" pitchFamily="34" charset="0"/>
            </a:endParaRPr>
          </a:p>
          <a:p>
            <a:r>
              <a:rPr lang="tr-TR" sz="3200" dirty="0" smtClean="0">
                <a:latin typeface="Calibri Light" pitchFamily="34" charset="0"/>
              </a:rPr>
              <a:t>Başın alt hizasından başlayıp üst kısmına kadar olan  bölgeyi çerçeveleyen çekim ölçeğidir.</a:t>
            </a:r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728" indent="0" fontAlgn="base"/>
            <a:r>
              <a:rPr lang="tr-TR" sz="3200" dirty="0" smtClean="0">
                <a:latin typeface="Calibri" pitchFamily="34" charset="0"/>
              </a:rPr>
              <a:t>ÇEKİM ÖLÇEKLERİ</a:t>
            </a:r>
            <a:endParaRPr lang="tr-TR" sz="3000" dirty="0">
              <a:latin typeface="Calibri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chemeClr val="tx2"/>
                </a:solidFill>
                <a:latin typeface="Calibri Light" pitchFamily="34" charset="0"/>
              </a:rPr>
              <a:t>Ayrıntı  çekim</a:t>
            </a:r>
            <a:endParaRPr lang="tr-TR" sz="3200" b="1" dirty="0">
              <a:solidFill>
                <a:schemeClr val="tx2"/>
              </a:solidFill>
              <a:latin typeface="Calibri Light" pitchFamily="34" charset="0"/>
            </a:endParaRPr>
          </a:p>
          <a:p>
            <a:r>
              <a:rPr lang="tr-TR" sz="3200" dirty="0" smtClean="0">
                <a:latin typeface="Calibri Light" pitchFamily="34" charset="0"/>
              </a:rPr>
              <a:t>Portre için düşünecek olursak yukarıda adı geçen bütün çekim ölçeklerinden daha yakın plandan çalışarak yapılan çekime ayrıntı çelim denir.</a:t>
            </a:r>
            <a:r>
              <a:rPr lang="tr-TR" sz="3200" dirty="0">
                <a:latin typeface="Calibri Light" pitchFamily="34" charset="0"/>
              </a:rPr>
              <a:t/>
            </a:r>
            <a:br>
              <a:rPr lang="tr-TR" sz="3200" dirty="0">
                <a:latin typeface="Calibri Light" pitchFamily="34" charset="0"/>
              </a:rPr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 smtClean="0">
                <a:latin typeface="Calibri Light" pitchFamily="34" charset="0"/>
              </a:rPr>
              <a:t>.</a:t>
            </a:r>
            <a:endParaRPr lang="tr-TR" dirty="0">
              <a:solidFill>
                <a:schemeClr val="tx2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sel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entsel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entsel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367</TotalTime>
  <Words>151</Words>
  <Application>Microsoft Office PowerPoint</Application>
  <PresentationFormat>Ekran Gösterisi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Kentsel</vt:lpstr>
      <vt:lpstr>ÇEKİM ÖLÇEKLERİ</vt:lpstr>
      <vt:lpstr>ÇEKİM ÖLÇEKLERİ</vt:lpstr>
      <vt:lpstr>ÇEKİM ÖLÇEKLERİ</vt:lpstr>
      <vt:lpstr>ÇEKİM ÖLÇEKLERİ</vt:lpstr>
      <vt:lpstr>ÇEKİM ÖLÇEKLERİ</vt:lpstr>
      <vt:lpstr>ÇEKİM ÖLÇEKLERİ</vt:lpstr>
      <vt:lpstr>ÇEKİM ÖLÇEKLERİ</vt:lpstr>
      <vt:lpstr>ÇEKİM ÖLÇEKLERİ</vt:lpstr>
      <vt:lpstr>ÇEKİM ÖLÇEKLERİ</vt:lpstr>
    </vt:vector>
  </TitlesOfParts>
  <Company>Katilimsiz.Com @ necooy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FOTOĞRAFI ÖĞRENİRKEN</dc:title>
  <dc:creator>elif</dc:creator>
  <cp:lastModifiedBy>Technopc</cp:lastModifiedBy>
  <cp:revision>106</cp:revision>
  <dcterms:created xsi:type="dcterms:W3CDTF">2017-03-11T09:59:03Z</dcterms:created>
  <dcterms:modified xsi:type="dcterms:W3CDTF">2017-03-17T08:18:13Z</dcterms:modified>
</cp:coreProperties>
</file>