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Optik Bilgisi ve Işık</a:t>
            </a:r>
            <a:endParaRPr lang="tr-TR" dirty="0"/>
          </a:p>
        </p:txBody>
      </p:sp>
    </p:spTree>
    <p:extLst>
      <p:ext uri="{BB962C8B-B14F-4D97-AF65-F5344CB8AC3E}">
        <p14:creationId xmlns:p14="http://schemas.microsoft.com/office/powerpoint/2010/main" val="174903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Polarizasyonlu</a:t>
            </a:r>
            <a:r>
              <a:rPr lang="tr-TR" dirty="0" smtClean="0"/>
              <a:t> Işık</a:t>
            </a:r>
            <a:endParaRPr lang="tr-TR" dirty="0"/>
          </a:p>
        </p:txBody>
      </p:sp>
      <p:sp>
        <p:nvSpPr>
          <p:cNvPr id="3" name="İçerik Yer Tutucusu 2"/>
          <p:cNvSpPr>
            <a:spLocks noGrp="1"/>
          </p:cNvSpPr>
          <p:nvPr>
            <p:ph idx="1"/>
          </p:nvPr>
        </p:nvSpPr>
        <p:spPr>
          <a:xfrm>
            <a:off x="680321" y="2336872"/>
            <a:ext cx="9613861" cy="4385899"/>
          </a:xfrm>
        </p:spPr>
        <p:txBody>
          <a:bodyPr>
            <a:normAutofit/>
          </a:bodyPr>
          <a:lstStyle/>
          <a:p>
            <a:pPr algn="just"/>
            <a:r>
              <a:rPr lang="tr-TR" dirty="0" smtClean="0"/>
              <a:t>Diğer filtrelerin aksine polarizasyon filtreleri ışığın rengini değil, fiziksel özelliklerini etkiler. Güneşten gelen ışık dalgalar halinde her yöne dağılır. Polarizasyon filtreleri imal edildikleri maddenin molekül ya da kristal yapıları sayesinde sadece tek bir açıda gelen ışığın geçmesine izin verir ve diğer açılarda gelen ışığın geçişine engel olur. Polarizasyon filtresi kullanıldığında renkler daha </a:t>
            </a:r>
            <a:r>
              <a:rPr lang="tr-TR" dirty="0" err="1" smtClean="0"/>
              <a:t>doygunlaşırken</a:t>
            </a:r>
            <a:r>
              <a:rPr lang="tr-TR" dirty="0" smtClean="0"/>
              <a:t>, metal veya su yüzeylerinde oluşan yansımalar yok olacak ya da azalacaktır. Polarizasyon filtreleri renkler üzerinde etkili değildir. Çizgisel polarizasyon filtreleri büyük boy ve orta boy fotoğraf makineleriyle, netlik ayarı elle yapılan </a:t>
            </a:r>
            <a:r>
              <a:rPr lang="tr-TR" dirty="0" err="1" smtClean="0"/>
              <a:t>telemetreli</a:t>
            </a:r>
            <a:r>
              <a:rPr lang="tr-TR" dirty="0" smtClean="0"/>
              <a:t> makineler ve ışık ölçüm sistemi olmayan SLR tipi fotoğraf makinelerinde kullanılır.</a:t>
            </a:r>
            <a:endParaRPr lang="tr-TR" dirty="0"/>
          </a:p>
        </p:txBody>
      </p:sp>
    </p:spTree>
    <p:extLst>
      <p:ext uri="{BB962C8B-B14F-4D97-AF65-F5344CB8AC3E}">
        <p14:creationId xmlns:p14="http://schemas.microsoft.com/office/powerpoint/2010/main" val="74530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Elektromanyetik tayfın uzak uçlarında görüntüleme</a:t>
            </a:r>
            <a:endParaRPr lang="tr-TR" dirty="0"/>
          </a:p>
        </p:txBody>
      </p:sp>
      <p:sp>
        <p:nvSpPr>
          <p:cNvPr id="3" name="İçerik Yer Tutucusu 2"/>
          <p:cNvSpPr>
            <a:spLocks noGrp="1"/>
          </p:cNvSpPr>
          <p:nvPr>
            <p:ph idx="1"/>
          </p:nvPr>
        </p:nvSpPr>
        <p:spPr/>
        <p:txBody>
          <a:bodyPr/>
          <a:lstStyle/>
          <a:p>
            <a:pPr marL="0" indent="0" algn="just">
              <a:buNone/>
            </a:pPr>
            <a:r>
              <a:rPr lang="tr-TR" dirty="0" smtClean="0">
                <a:solidFill>
                  <a:schemeClr val="bg1">
                    <a:lumMod val="85000"/>
                    <a:lumOff val="15000"/>
                  </a:schemeClr>
                </a:solidFill>
              </a:rPr>
              <a:t>Siyah-Beyaz Kızılötesi :</a:t>
            </a:r>
          </a:p>
          <a:p>
            <a:pPr marL="0" indent="0" algn="just">
              <a:buNone/>
            </a:pPr>
            <a:r>
              <a:rPr lang="tr-TR" dirty="0" smtClean="0"/>
              <a:t>Elektromanyetik tayf görülebilen kırmızı rengin 700 </a:t>
            </a:r>
            <a:r>
              <a:rPr lang="tr-TR" dirty="0" err="1" smtClean="0"/>
              <a:t>nm</a:t>
            </a:r>
            <a:r>
              <a:rPr lang="tr-TR" dirty="0" smtClean="0"/>
              <a:t> sınırının ötesinden itibaren ‘yakın’ kızılötesi ve ‘uzak’ kızılötesi diye adlandırılır. Kızılötesi fotoğrafçılık elektromanyetik tayfın sadece ‘yakın’ kızılötesi bölümüyle ilgilidir. Elde edilen fotoğrafta kızılötesi ışığın yansıdığı yerler beyaz, yansımadığı yerler de siyah renkte gözükecektir. </a:t>
            </a:r>
          </a:p>
          <a:p>
            <a:pPr marL="0" indent="0" algn="just">
              <a:buNone/>
            </a:pPr>
            <a:r>
              <a:rPr lang="tr-TR" dirty="0" smtClean="0"/>
              <a:t>Kızılötesi ışık gözümüzün görebildiği ışıkla aynı noktaya odaklanmaz. </a:t>
            </a:r>
            <a:endParaRPr lang="tr-TR" dirty="0"/>
          </a:p>
        </p:txBody>
      </p:sp>
    </p:spTree>
    <p:extLst>
      <p:ext uri="{BB962C8B-B14F-4D97-AF65-F5344CB8AC3E}">
        <p14:creationId xmlns:p14="http://schemas.microsoft.com/office/powerpoint/2010/main" val="363620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Elektromanyetik tayfın uzak uçlarında görüntüleme</a:t>
            </a:r>
          </a:p>
        </p:txBody>
      </p:sp>
      <p:sp>
        <p:nvSpPr>
          <p:cNvPr id="3" name="İçerik Yer Tutucusu 2"/>
          <p:cNvSpPr>
            <a:spLocks noGrp="1"/>
          </p:cNvSpPr>
          <p:nvPr>
            <p:ph idx="1"/>
          </p:nvPr>
        </p:nvSpPr>
        <p:spPr/>
        <p:txBody>
          <a:bodyPr/>
          <a:lstStyle/>
          <a:p>
            <a:pPr marL="0" indent="0">
              <a:buNone/>
            </a:pPr>
            <a:r>
              <a:rPr lang="tr-TR" dirty="0" smtClean="0">
                <a:solidFill>
                  <a:schemeClr val="bg1">
                    <a:lumMod val="85000"/>
                    <a:lumOff val="15000"/>
                  </a:schemeClr>
                </a:solidFill>
              </a:rPr>
              <a:t>Sayısal Kızılötesi :</a:t>
            </a:r>
          </a:p>
          <a:p>
            <a:pPr marL="0" indent="0" algn="just">
              <a:buNone/>
            </a:pPr>
            <a:r>
              <a:rPr lang="tr-TR" dirty="0" smtClean="0"/>
              <a:t>Bu alanda üretilen ilk fotoğraf makineleri son derece başarılı kızılötesi fotoğraflar üretmiştir. Buna karşın günümüzde üretici firmalar daha yüksek piksel sayıları sundukça ve fotoğraf makineleri de giderek daha gelişip karmaşıklaştıkça, sağlanan kızılötesi uygulamalar görülebilen ışıkla çekilen  fotoğraflardaki kızılötesi etkilerin olumsuzluğunu azaltma çabasıyla sınırlı kalmaktadır. Bugünün fotoğraf makineleriyle kızılötesi çekim yaparken sağlam bir sehpa, uzun </a:t>
            </a:r>
            <a:r>
              <a:rPr lang="tr-TR" dirty="0" err="1" smtClean="0"/>
              <a:t>pozlandırma</a:t>
            </a:r>
            <a:r>
              <a:rPr lang="tr-TR" dirty="0" smtClean="0"/>
              <a:t> ve </a:t>
            </a:r>
            <a:r>
              <a:rPr lang="tr-TR" dirty="0" err="1" smtClean="0"/>
              <a:t>taneciklenmeyi</a:t>
            </a:r>
            <a:r>
              <a:rPr lang="tr-TR" dirty="0" smtClean="0"/>
              <a:t> giderici bir yazılım kullanmak esas olur. </a:t>
            </a:r>
          </a:p>
          <a:p>
            <a:pPr marL="0" indent="0">
              <a:buNone/>
            </a:pPr>
            <a:endParaRPr lang="tr-TR" dirty="0"/>
          </a:p>
        </p:txBody>
      </p:sp>
    </p:spTree>
    <p:extLst>
      <p:ext uri="{BB962C8B-B14F-4D97-AF65-F5344CB8AC3E}">
        <p14:creationId xmlns:p14="http://schemas.microsoft.com/office/powerpoint/2010/main" val="269185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Elektromanyetik tayfın uzak uçlarında görüntüleme</a:t>
            </a:r>
          </a:p>
        </p:txBody>
      </p:sp>
      <p:sp>
        <p:nvSpPr>
          <p:cNvPr id="3" name="İçerik Yer Tutucusu 2"/>
          <p:cNvSpPr>
            <a:spLocks noGrp="1"/>
          </p:cNvSpPr>
          <p:nvPr>
            <p:ph idx="1"/>
          </p:nvPr>
        </p:nvSpPr>
        <p:spPr/>
        <p:txBody>
          <a:bodyPr/>
          <a:lstStyle/>
          <a:p>
            <a:pPr marL="0" indent="0">
              <a:buNone/>
            </a:pPr>
            <a:r>
              <a:rPr lang="tr-TR" dirty="0" smtClean="0">
                <a:solidFill>
                  <a:schemeClr val="bg1">
                    <a:lumMod val="85000"/>
                    <a:lumOff val="15000"/>
                  </a:schemeClr>
                </a:solidFill>
              </a:rPr>
              <a:t>Renkli Kızılötesi Çekim : </a:t>
            </a:r>
          </a:p>
          <a:p>
            <a:pPr marL="0" indent="0" algn="just">
              <a:buNone/>
            </a:pPr>
            <a:r>
              <a:rPr lang="tr-TR" dirty="0" smtClean="0"/>
              <a:t>Renkli kızılötesi film kızılötesi enerjiyi yanlış renkte kaydeder. Filmin üzerindeki iki duyarkat tabakası yeşil ve kırmızı ışığı tespit ederken üçüncü bir tabaka da kızılötesi ışığı kaydetmek üzere kullanılır. Örneğin sarı filtre kullanıldığında meydana gelen renk sapmaları şöyledir: Kırmızı, yeşil görünür. Sarı renk mavi-yeşile dönüşür. Kızılötesi ışık da kırmızı renk verir. Sayısal ortamda, fotoğraf makinesiyle bu türden görüntüleri üretme olanağı yoktur.</a:t>
            </a:r>
            <a:endParaRPr lang="tr-TR" dirty="0"/>
          </a:p>
        </p:txBody>
      </p:sp>
    </p:spTree>
    <p:extLst>
      <p:ext uri="{BB962C8B-B14F-4D97-AF65-F5344CB8AC3E}">
        <p14:creationId xmlns:p14="http://schemas.microsoft.com/office/powerpoint/2010/main" val="62492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Elektromanyetik tayfın uzak uçlarında görüntüleme</a:t>
            </a:r>
          </a:p>
        </p:txBody>
      </p:sp>
      <p:sp>
        <p:nvSpPr>
          <p:cNvPr id="3" name="İçerik Yer Tutucusu 2"/>
          <p:cNvSpPr>
            <a:spLocks noGrp="1"/>
          </p:cNvSpPr>
          <p:nvPr>
            <p:ph idx="1"/>
          </p:nvPr>
        </p:nvSpPr>
        <p:spPr>
          <a:xfrm>
            <a:off x="680321" y="2336872"/>
            <a:ext cx="9613861" cy="4521127"/>
          </a:xfrm>
        </p:spPr>
        <p:txBody>
          <a:bodyPr>
            <a:normAutofit lnSpcReduction="10000"/>
          </a:bodyPr>
          <a:lstStyle/>
          <a:p>
            <a:pPr marL="0" indent="0">
              <a:buNone/>
            </a:pPr>
            <a:r>
              <a:rPr lang="tr-TR" dirty="0" smtClean="0">
                <a:solidFill>
                  <a:schemeClr val="bg1">
                    <a:lumMod val="85000"/>
                    <a:lumOff val="15000"/>
                  </a:schemeClr>
                </a:solidFill>
              </a:rPr>
              <a:t>Sayısal Renkli Kızılötesi :</a:t>
            </a:r>
          </a:p>
          <a:p>
            <a:pPr marL="0" indent="0" algn="just">
              <a:buNone/>
            </a:pPr>
            <a:r>
              <a:rPr lang="tr-TR" dirty="0" smtClean="0"/>
              <a:t>Bilinen renk sapmaları sebebiyle, sayısal ortamda </a:t>
            </a:r>
            <a:r>
              <a:rPr lang="tr-TR" dirty="0" err="1" smtClean="0"/>
              <a:t>Photoshop</a:t>
            </a:r>
            <a:r>
              <a:rPr lang="tr-TR" dirty="0" smtClean="0"/>
              <a:t> kullanılarak renkli kızılötesi fotoğrafların görünümünü taklit etmek mümkündür. Görüntü, gözün gördüğü bir ışıkla yaratıldığı için, gerçek bir kızılötesi uygulaması olarak düşünülmemelidir. </a:t>
            </a:r>
          </a:p>
          <a:p>
            <a:pPr marL="0" indent="0" algn="just">
              <a:buNone/>
            </a:pPr>
            <a:r>
              <a:rPr lang="tr-TR" dirty="0" smtClean="0">
                <a:solidFill>
                  <a:schemeClr val="bg1">
                    <a:lumMod val="85000"/>
                    <a:lumOff val="15000"/>
                  </a:schemeClr>
                </a:solidFill>
              </a:rPr>
              <a:t>Morötesi ve Floresan Fotoğrafçılığı :</a:t>
            </a:r>
          </a:p>
          <a:p>
            <a:pPr marL="0" indent="0" algn="just">
              <a:buNone/>
            </a:pPr>
            <a:r>
              <a:rPr lang="tr-TR" dirty="0" smtClean="0"/>
              <a:t>Kızılötesi fotoğrafçılığın tersine morötesi fotoğrafçılıkta morötesi ışığa duyarlı film kullanılmaz. Onun yerine, flüorışıl –yani üzerine gözle görülemeyen bir ışınım uygulandığında görülebilen ışık yayan- nesneler üzerindeki morötesi ışığın etkilerini kaydedebilmek için geleneksel renkli filmden yararlanılır. Floresan etkisini artırmak için kullanılan filtreler mavinin bir bölümünü ve ortamı aydınlatan morötesi ışığı engelleyen açık sarı renkli filtrelerdir. </a:t>
            </a:r>
            <a:endParaRPr lang="tr-TR" dirty="0"/>
          </a:p>
        </p:txBody>
      </p:sp>
    </p:spTree>
    <p:extLst>
      <p:ext uri="{BB962C8B-B14F-4D97-AF65-F5344CB8AC3E}">
        <p14:creationId xmlns:p14="http://schemas.microsoft.com/office/powerpoint/2010/main" val="2734836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34</TotalTime>
  <Words>437</Words>
  <Application>Microsoft Office PowerPoint</Application>
  <PresentationFormat>Özel</PresentationFormat>
  <Paragraphs>18</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Berlin</vt:lpstr>
      <vt:lpstr>Optik Bilgisi ve Işık</vt:lpstr>
      <vt:lpstr>Polarizasyonlu Işık</vt:lpstr>
      <vt:lpstr>Elektromanyetik tayfın uzak uçlarında görüntüleme</vt:lpstr>
      <vt:lpstr>Elektromanyetik tayfın uzak uçlarında görüntüleme</vt:lpstr>
      <vt:lpstr>Elektromanyetik tayfın uzak uçlarında görüntüleme</vt:lpstr>
      <vt:lpstr>Elektromanyetik tayfın uzak uçlarında görüntüleme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Optik Bilgisi ve Işık</dc:title>
  <dc:creator>bahşende çoban</dc:creator>
  <cp:lastModifiedBy>Technopc</cp:lastModifiedBy>
  <cp:revision>5</cp:revision>
  <dcterms:created xsi:type="dcterms:W3CDTF">2017-04-14T09:36:12Z</dcterms:created>
  <dcterms:modified xsi:type="dcterms:W3CDTF">2017-07-14T10:06:59Z</dcterms:modified>
</cp:coreProperties>
</file>