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1" d="100"/>
          <a:sy n="81" d="100"/>
        </p:scale>
        <p:origin x="-894" y="-33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446C117F-5CCF-4837-BE5F-2B92066CAFAF}"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84EB90BD-B6CE-46B7-997F-7313B992CCDC}"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tr-TR" smtClean="0"/>
              <a:t>Asıl başlık stili için tıklatın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CDB9D11F-B188-461D-B23F-39381795C052}"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52E6D8D9-55A2-4063-B0F3-121F44549695}"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tr-TR" smtClean="0"/>
              <a:t>Asıl başlık stili için tıklatın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3" name="Date Placeholder 2"/>
          <p:cNvSpPr>
            <a:spLocks noGrp="1"/>
          </p:cNvSpPr>
          <p:nvPr>
            <p:ph type="dt" sz="half" idx="10"/>
          </p:nvPr>
        </p:nvSpPr>
        <p:spPr/>
        <p:txBody>
          <a:bodyPr/>
          <a:lstStyle/>
          <a:p>
            <a:fld id="{D4B24536-994D-4021-A283-9F449C0DB509}" type="datetimeFigureOut">
              <a:rPr lang="en-US" dirty="0"/>
              <a:t>7/14/2017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tr-TR" smtClean="0"/>
              <a:t>Asıl başlık stili için tıklatın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3" name="Date Placeholder 2"/>
          <p:cNvSpPr>
            <a:spLocks noGrp="1"/>
          </p:cNvSpPr>
          <p:nvPr>
            <p:ph type="dt" sz="half" idx="10"/>
          </p:nvPr>
        </p:nvSpPr>
        <p:spPr/>
        <p:txBody>
          <a:bodyPr/>
          <a:lstStyle/>
          <a:p>
            <a:fld id="{3CBBBB78-C96F-47B7-AB17-D852CA960AC9}" type="datetimeFigureOut">
              <a:rPr lang="en-US" dirty="0"/>
              <a:t>7/14/2017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7/14/2017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tr-TR" smtClean="0"/>
              <a:t>Asıl başlık stili için tıklatın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30578ACC-22D6-47C1-A373-4FD133E34F3C}" type="datetimeFigureOut">
              <a:rPr lang="en-US" dirty="0"/>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680322" y="3030008"/>
            <a:ext cx="4698355" cy="2906179"/>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5594123" y="3030008"/>
            <a:ext cx="4700059" cy="2906179"/>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7/14/2017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7/14/2017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7/14/2017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tr-TR" smtClean="0"/>
              <a:t>Asıl başlık stili için tıklatın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E331444B-B92B-4E27-8C94-BB93EAF5CB18}"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363EFA5E-FA76-400D-B3DC-F0BA90E6D107}"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7/14/2017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Işığın Kullanımı</a:t>
            </a:r>
            <a:endParaRPr lang="tr-TR" dirty="0"/>
          </a:p>
        </p:txBody>
      </p:sp>
      <p:sp>
        <p:nvSpPr>
          <p:cNvPr id="3" name="Alt Başlık 2"/>
          <p:cNvSpPr>
            <a:spLocks noGrp="1"/>
          </p:cNvSpPr>
          <p:nvPr>
            <p:ph type="subTitle" idx="1"/>
          </p:nvPr>
        </p:nvSpPr>
        <p:spPr/>
        <p:txBody>
          <a:bodyPr/>
          <a:lstStyle/>
          <a:p>
            <a:r>
              <a:rPr lang="tr-TR" dirty="0" smtClean="0"/>
              <a:t>Işıkla Denemeler</a:t>
            </a:r>
            <a:endParaRPr lang="tr-TR" dirty="0"/>
          </a:p>
        </p:txBody>
      </p:sp>
    </p:spTree>
    <p:extLst>
      <p:ext uri="{BB962C8B-B14F-4D97-AF65-F5344CB8AC3E}">
        <p14:creationId xmlns:p14="http://schemas.microsoft.com/office/powerpoint/2010/main" val="1538485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Işıkla Denemeler – Işığın Kendisini Fotoğraflamak</a:t>
            </a:r>
            <a:endParaRPr lang="tr-TR" dirty="0"/>
          </a:p>
        </p:txBody>
      </p:sp>
      <p:sp>
        <p:nvSpPr>
          <p:cNvPr id="3" name="İçerik Yer Tutucusu 2"/>
          <p:cNvSpPr>
            <a:spLocks noGrp="1"/>
          </p:cNvSpPr>
          <p:nvPr>
            <p:ph idx="1"/>
          </p:nvPr>
        </p:nvSpPr>
        <p:spPr/>
        <p:txBody>
          <a:bodyPr>
            <a:normAutofit lnSpcReduction="10000"/>
          </a:bodyPr>
          <a:lstStyle/>
          <a:p>
            <a:pPr algn="just"/>
            <a:r>
              <a:rPr lang="tr-TR" dirty="0" smtClean="0"/>
              <a:t>Işığın kendisini fotoğraflamak, yüzeylerden yansıyan ışığı yakalamaya çalışmaktan ziyade bilinçli olarak fotoğraf makinesini ışıma enerjisi yayan kaynağa doğru yöneltmektir. </a:t>
            </a:r>
          </a:p>
          <a:p>
            <a:pPr algn="just"/>
            <a:r>
              <a:rPr lang="tr-TR" dirty="0" smtClean="0"/>
              <a:t>Düşük renk sıcaklığındaki ışık kaynakları en kolay görüntülenenlerdir. (Mumlar, gaz lambaları, ateş) Bu türden çekim örneklerinde teknik açıdan doğru sonuç elde etmekten çok görüntünün göze hoş gelmesi daha önemlidir. </a:t>
            </a:r>
            <a:endParaRPr lang="tr-TR" dirty="0"/>
          </a:p>
          <a:p>
            <a:pPr algn="just"/>
            <a:r>
              <a:rPr lang="tr-TR" dirty="0" smtClean="0"/>
              <a:t>Asıl zorluk özelikle de ışık hep aynı parlaklıkta yanmayıp </a:t>
            </a:r>
            <a:r>
              <a:rPr lang="tr-TR" dirty="0" err="1" smtClean="0"/>
              <a:t>kımıltılı</a:t>
            </a:r>
            <a:r>
              <a:rPr lang="tr-TR" dirty="0" smtClean="0"/>
              <a:t> bir özellik gösteriyorsa, konu üzerinden poz ölçümü yaparken kendini gösterir. </a:t>
            </a:r>
          </a:p>
        </p:txBody>
      </p:sp>
    </p:spTree>
    <p:extLst>
      <p:ext uri="{BB962C8B-B14F-4D97-AF65-F5344CB8AC3E}">
        <p14:creationId xmlns:p14="http://schemas.microsoft.com/office/powerpoint/2010/main" val="1700577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Hareketli Işıklar – Uzun </a:t>
            </a:r>
            <a:r>
              <a:rPr lang="tr-TR" dirty="0" err="1" smtClean="0"/>
              <a:t>pozlandırma</a:t>
            </a:r>
            <a:endParaRPr lang="tr-TR" dirty="0"/>
          </a:p>
        </p:txBody>
      </p:sp>
      <p:sp>
        <p:nvSpPr>
          <p:cNvPr id="3" name="İçerik Yer Tutucusu 2"/>
          <p:cNvSpPr>
            <a:spLocks noGrp="1"/>
          </p:cNvSpPr>
          <p:nvPr>
            <p:ph idx="1"/>
          </p:nvPr>
        </p:nvSpPr>
        <p:spPr/>
        <p:txBody>
          <a:bodyPr/>
          <a:lstStyle/>
          <a:p>
            <a:pPr algn="just"/>
            <a:r>
              <a:rPr lang="tr-TR" dirty="0" smtClean="0"/>
              <a:t>Herhangi bir </a:t>
            </a:r>
            <a:r>
              <a:rPr lang="tr-TR" dirty="0" err="1" smtClean="0"/>
              <a:t>fotoğrafik</a:t>
            </a:r>
            <a:r>
              <a:rPr lang="tr-TR" dirty="0" smtClean="0"/>
              <a:t> görüntü oluşturmak karşılıklılık yasasını içerir. Bu yasa ışığın şiddetiyle süresi  arasındaki karşılıklı ilişkiye dayanır. Kısa süreli parlak bir ışık daha uzun süren loş bir ışıkla aynı </a:t>
            </a:r>
            <a:r>
              <a:rPr lang="tr-TR" dirty="0" err="1" smtClean="0"/>
              <a:t>pozlandırmayı</a:t>
            </a:r>
            <a:r>
              <a:rPr lang="tr-TR" dirty="0" smtClean="0"/>
              <a:t> meydana getirir. Böylelikle az ışık koşullarında uzun süreli </a:t>
            </a:r>
            <a:r>
              <a:rPr lang="tr-TR" dirty="0" err="1" smtClean="0"/>
              <a:t>pozlandırma</a:t>
            </a:r>
            <a:r>
              <a:rPr lang="tr-TR" dirty="0" smtClean="0"/>
              <a:t> uygulayarak aydınlık nesnelerin ya da ışığın kendisinin fotoğraflarını çekebiliriz.</a:t>
            </a:r>
            <a:endParaRPr lang="tr-TR" dirty="0"/>
          </a:p>
        </p:txBody>
      </p:sp>
    </p:spTree>
    <p:extLst>
      <p:ext uri="{BB962C8B-B14F-4D97-AF65-F5344CB8AC3E}">
        <p14:creationId xmlns:p14="http://schemas.microsoft.com/office/powerpoint/2010/main" val="3353436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Hareketli Işık- Görüntü tarayıcı</a:t>
            </a:r>
            <a:endParaRPr lang="tr-TR" dirty="0"/>
          </a:p>
        </p:txBody>
      </p:sp>
      <p:sp>
        <p:nvSpPr>
          <p:cNvPr id="3" name="İçerik Yer Tutucusu 2"/>
          <p:cNvSpPr>
            <a:spLocks noGrp="1"/>
          </p:cNvSpPr>
          <p:nvPr>
            <p:ph idx="1"/>
          </p:nvPr>
        </p:nvSpPr>
        <p:spPr/>
        <p:txBody>
          <a:bodyPr/>
          <a:lstStyle/>
          <a:p>
            <a:pPr algn="just"/>
            <a:r>
              <a:rPr lang="tr-TR" dirty="0" smtClean="0"/>
              <a:t>Masaüstünde kullanılan tipte tarayıcılar yüzeyi yansıtıcı özellikteki düz resim benzeri belgelerden, dialardan ya da negatiflerden sayısal dosyalar üretmek üzere tasarlanmışlardır. Bunula birlikte sanki bu türden düz bir belgeymişçesine üç boyutlu nesnelerin de tarayıcının camın üzerine yerleştirilip taranması mümkündür. Bir fotoğraf makinesi gibi kullanılan tarayıcı yardımıyla elde edilen görüntüler oldukça ilginç özelliklere sahiptir. Bu yöntemle tarayıcı kullanarak ortaya çıkarılan sanatsal ürünlere doğrudan sayısal çekim adı verilirken, bu alanda çalışanlar da tarama sanatçısı olarak tanınır.</a:t>
            </a:r>
            <a:endParaRPr lang="tr-TR" dirty="0"/>
          </a:p>
        </p:txBody>
      </p:sp>
    </p:spTree>
    <p:extLst>
      <p:ext uri="{BB962C8B-B14F-4D97-AF65-F5344CB8AC3E}">
        <p14:creationId xmlns:p14="http://schemas.microsoft.com/office/powerpoint/2010/main" val="2711130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Fotogramlar</a:t>
            </a:r>
            <a:endParaRPr lang="tr-TR" dirty="0"/>
          </a:p>
        </p:txBody>
      </p:sp>
      <p:sp>
        <p:nvSpPr>
          <p:cNvPr id="3" name="İçerik Yer Tutucusu 2"/>
          <p:cNvSpPr>
            <a:spLocks noGrp="1"/>
          </p:cNvSpPr>
          <p:nvPr>
            <p:ph idx="1"/>
          </p:nvPr>
        </p:nvSpPr>
        <p:spPr/>
        <p:txBody>
          <a:bodyPr/>
          <a:lstStyle/>
          <a:p>
            <a:pPr marL="0" indent="0" algn="just">
              <a:buNone/>
            </a:pPr>
            <a:r>
              <a:rPr lang="tr-TR" dirty="0" smtClean="0"/>
              <a:t>Objektif kullanmadan görüntü oluşturma biçimidir. Yöntem, cisimlerin ışık geçirmezliği sayesinde ışığın duyarlı katman üzerine ulaşmasını engelleyerek söz konusu nesnelerin şekilleriyle güçlü negatif görüntüler oluşturmaya dayanır. Şeffaf cisimler ve farklı yoğunluktaki nesneler ışığa duyarlı kağıt üzerinde kısmen </a:t>
            </a:r>
            <a:r>
              <a:rPr lang="tr-TR" dirty="0" err="1" smtClean="0"/>
              <a:t>pozlanmış</a:t>
            </a:r>
            <a:r>
              <a:rPr lang="tr-TR" dirty="0" smtClean="0"/>
              <a:t> ilginç şekiller meydana getirir. Bu tekniğin temelleri bitki örneklerinin kaydedilmesine dayanır.</a:t>
            </a:r>
            <a:endParaRPr lang="tr-TR" dirty="0"/>
          </a:p>
        </p:txBody>
      </p:sp>
    </p:spTree>
    <p:extLst>
      <p:ext uri="{BB962C8B-B14F-4D97-AF65-F5344CB8AC3E}">
        <p14:creationId xmlns:p14="http://schemas.microsoft.com/office/powerpoint/2010/main" val="4089116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Işıkla boyama</a:t>
            </a:r>
            <a:endParaRPr lang="tr-TR" dirty="0"/>
          </a:p>
        </p:txBody>
      </p:sp>
      <p:sp>
        <p:nvSpPr>
          <p:cNvPr id="3" name="İçerik Yer Tutucusu 2"/>
          <p:cNvSpPr>
            <a:spLocks noGrp="1"/>
          </p:cNvSpPr>
          <p:nvPr>
            <p:ph idx="1"/>
          </p:nvPr>
        </p:nvSpPr>
        <p:spPr/>
        <p:txBody>
          <a:bodyPr>
            <a:normAutofit lnSpcReduction="10000"/>
          </a:bodyPr>
          <a:lstStyle/>
          <a:p>
            <a:pPr algn="just"/>
            <a:r>
              <a:rPr lang="tr-TR" dirty="0" smtClean="0"/>
              <a:t>Filmle ya da sayısal ortamda ışığa duyarlı bir malzemeyi boş bir tuval gibi kullanarak fotoğraf üzerine ışıkla boyama yapmak mümkündür. Elbette konu karanlık bir odaya yerleştirilmiş ya da gece vakti dışarıda olmalıdır ki fotoğraf makinesinin perdesi başlangıçta görüntüyü kaydetmeden açılabilsin. Daha </a:t>
            </a:r>
            <a:r>
              <a:rPr lang="tr-TR" smtClean="0"/>
              <a:t>sonra ayrı </a:t>
            </a:r>
            <a:r>
              <a:rPr lang="tr-TR" dirty="0" smtClean="0"/>
              <a:t>bir ışık kaynağı konu üzerine tutulur ve geçen süre zarfında da </a:t>
            </a:r>
            <a:r>
              <a:rPr lang="tr-TR" dirty="0" err="1" smtClean="0"/>
              <a:t>pozlandırma</a:t>
            </a:r>
            <a:r>
              <a:rPr lang="tr-TR" dirty="0" smtClean="0"/>
              <a:t> gerçekleştirilir. Gerekli sürenin sonunda da perde kapatılır. Bu teknik flaşla ya da basit bir el fenerinden son derece gelişmiş özelliklerdeki fiber optik ışık kalemlerine kadar bir dizi sürekli ışık kaynağıyla uygulanabilir. Hatta kimi stüdyolar adeta ışıkla boyama fırçalarıyla donatılmışlardır. </a:t>
            </a:r>
            <a:endParaRPr lang="tr-TR" dirty="0"/>
          </a:p>
        </p:txBody>
      </p:sp>
    </p:spTree>
    <p:extLst>
      <p:ext uri="{BB962C8B-B14F-4D97-AF65-F5344CB8AC3E}">
        <p14:creationId xmlns:p14="http://schemas.microsoft.com/office/powerpoint/2010/main" val="75724642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22</TotalTime>
  <Words>384</Words>
  <Application>Microsoft Office PowerPoint</Application>
  <PresentationFormat>Özel</PresentationFormat>
  <Paragraphs>14</Paragraphs>
  <Slides>6</Slides>
  <Notes>0</Notes>
  <HiddenSlides>0</HiddenSlides>
  <MMClips>0</MMClips>
  <ScaleCrop>false</ScaleCrop>
  <HeadingPairs>
    <vt:vector size="4" baseType="variant">
      <vt:variant>
        <vt:lpstr>Tema</vt:lpstr>
      </vt:variant>
      <vt:variant>
        <vt:i4>1</vt:i4>
      </vt:variant>
      <vt:variant>
        <vt:lpstr>Slayt Başlıkları</vt:lpstr>
      </vt:variant>
      <vt:variant>
        <vt:i4>6</vt:i4>
      </vt:variant>
    </vt:vector>
  </HeadingPairs>
  <TitlesOfParts>
    <vt:vector size="7" baseType="lpstr">
      <vt:lpstr>Berlin</vt:lpstr>
      <vt:lpstr>Işığın Kullanımı</vt:lpstr>
      <vt:lpstr>Işıkla Denemeler – Işığın Kendisini Fotoğraflamak</vt:lpstr>
      <vt:lpstr>Hareketli Işıklar – Uzun pozlandırma</vt:lpstr>
      <vt:lpstr>Hareketli Işık- Görüntü tarayıcı</vt:lpstr>
      <vt:lpstr>Fotogramlar</vt:lpstr>
      <vt:lpstr>Işıkla boyama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Işığın Kullanımı</dc:title>
  <dc:creator>bahşende çoban</dc:creator>
  <cp:lastModifiedBy>Technopc</cp:lastModifiedBy>
  <cp:revision>6</cp:revision>
  <dcterms:created xsi:type="dcterms:W3CDTF">2017-04-14T13:36:30Z</dcterms:created>
  <dcterms:modified xsi:type="dcterms:W3CDTF">2017-07-14T10:13:25Z</dcterms:modified>
</cp:coreProperties>
</file>