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1" d="100"/>
          <a:sy n="81" d="100"/>
        </p:scale>
        <p:origin x="-894" y="-33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7/14/2017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446C117F-5CCF-4837-BE5F-2B92066CAFAF}"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84EB90BD-B6CE-46B7-997F-7313B992CCDC}"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tr-TR" smtClean="0"/>
              <a:t>Asıl başlık stili için tıklatın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CDB9D11F-B188-461D-B23F-39381795C052}"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52E6D8D9-55A2-4063-B0F3-121F44549695}"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tr-TR" smtClean="0"/>
              <a:t>Asıl başlık stili için tıklatın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3" name="Date Placeholder 2"/>
          <p:cNvSpPr>
            <a:spLocks noGrp="1"/>
          </p:cNvSpPr>
          <p:nvPr>
            <p:ph type="dt" sz="half" idx="10"/>
          </p:nvPr>
        </p:nvSpPr>
        <p:spPr/>
        <p:txBody>
          <a:bodyPr/>
          <a:lstStyle/>
          <a:p>
            <a:fld id="{D4B24536-994D-4021-A283-9F449C0DB509}" type="datetimeFigureOut">
              <a:rPr lang="en-US" dirty="0"/>
              <a:t>7/14/2017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tr-TR" smtClean="0"/>
              <a:t>Asıl başlık stili için tıklatın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3" name="Date Placeholder 2"/>
          <p:cNvSpPr>
            <a:spLocks noGrp="1"/>
          </p:cNvSpPr>
          <p:nvPr>
            <p:ph type="dt" sz="half" idx="10"/>
          </p:nvPr>
        </p:nvSpPr>
        <p:spPr/>
        <p:txBody>
          <a:bodyPr/>
          <a:lstStyle/>
          <a:p>
            <a:fld id="{3CBBBB78-C96F-47B7-AB17-D852CA960AC9}" type="datetimeFigureOut">
              <a:rPr lang="en-US" dirty="0"/>
              <a:t>7/14/2017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7/14/2017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7/14/2017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7/14/2017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tr-TR" smtClean="0"/>
              <a:t>Asıl başlık stili için tıklatın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30578ACC-22D6-47C1-A373-4FD133E34F3C}" type="datetimeFigureOut">
              <a:rPr lang="en-US" dirty="0"/>
              <a:t>7/14/2017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680322" y="3030008"/>
            <a:ext cx="4698355" cy="2906179"/>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5594123" y="3030008"/>
            <a:ext cx="4700059" cy="2906179"/>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7/14/2017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7/14/2017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7/14/2017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tr-TR" smtClean="0"/>
              <a:t>Asıl başlık stili için tıklatın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E331444B-B92B-4E27-8C94-BB93EAF5CB18}"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363EFA5E-FA76-400D-B3DC-F0BA90E6D107}"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7/14/2017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Doğal Işık</a:t>
            </a:r>
            <a:endParaRPr lang="tr-TR" dirty="0"/>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810178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Doğal Işık</a:t>
            </a:r>
            <a:endParaRPr lang="tr-TR" dirty="0"/>
          </a:p>
        </p:txBody>
      </p:sp>
      <p:sp>
        <p:nvSpPr>
          <p:cNvPr id="3" name="İçerik Yer Tutucusu 2"/>
          <p:cNvSpPr>
            <a:spLocks noGrp="1"/>
          </p:cNvSpPr>
          <p:nvPr>
            <p:ph idx="1"/>
          </p:nvPr>
        </p:nvSpPr>
        <p:spPr>
          <a:xfrm>
            <a:off x="680321" y="2336873"/>
            <a:ext cx="9613861" cy="4360142"/>
          </a:xfrm>
        </p:spPr>
        <p:txBody>
          <a:bodyPr/>
          <a:lstStyle/>
          <a:p>
            <a:pPr algn="just"/>
            <a:r>
              <a:rPr lang="tr-TR" dirty="0" smtClean="0"/>
              <a:t>Doğal ışıkla çalışırken fotoğrafçıda bulunması gereken özelliklerden birisi de sabırdır. Gün boyunca ışığın </a:t>
            </a:r>
            <a:r>
              <a:rPr lang="tr-TR" dirty="0" err="1" smtClean="0"/>
              <a:t>renksel</a:t>
            </a:r>
            <a:r>
              <a:rPr lang="tr-TR" dirty="0" smtClean="0"/>
              <a:t> niteliği sürekli değişim içindedir. Öte yandan değişen sadece renkler değildir. Güneşin yükseldikten sonra akşam batana kadar gökyüzündeki seyri boyunca, ışığın yönü ve açısı da değişir. </a:t>
            </a:r>
          </a:p>
          <a:p>
            <a:pPr algn="just"/>
            <a:r>
              <a:rPr lang="tr-TR" dirty="0" smtClean="0"/>
              <a:t>Fotoğrafçının işi ışığın doğru zamanını yakalamaktır. Manzaranın özellikleri göz önüne alındığında biçim ve dokuyu ortaya koymak üzere ışığın arazi üzerindeki etkisi gibi kompozisyonla ilgili unsurlar dikkat edilmesi gereken önemli konulardır.</a:t>
            </a:r>
            <a:endParaRPr lang="tr-TR" dirty="0"/>
          </a:p>
        </p:txBody>
      </p:sp>
    </p:spTree>
    <p:extLst>
      <p:ext uri="{BB962C8B-B14F-4D97-AF65-F5344CB8AC3E}">
        <p14:creationId xmlns:p14="http://schemas.microsoft.com/office/powerpoint/2010/main" val="3409086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Doğal Işık</a:t>
            </a:r>
          </a:p>
        </p:txBody>
      </p:sp>
      <p:sp>
        <p:nvSpPr>
          <p:cNvPr id="3" name="İçerik Yer Tutucusu 2"/>
          <p:cNvSpPr>
            <a:spLocks noGrp="1"/>
          </p:cNvSpPr>
          <p:nvPr>
            <p:ph idx="1"/>
          </p:nvPr>
        </p:nvSpPr>
        <p:spPr/>
        <p:txBody>
          <a:bodyPr/>
          <a:lstStyle/>
          <a:p>
            <a:r>
              <a:rPr lang="tr-TR" dirty="0" smtClean="0"/>
              <a:t>Doğal ışığı istedikleri biçimde şekillendirmek üzere stüdyoda kullanılan ışığı yansıtıcı ve perdeleyici levhalardan güneş ışığı altında da yararlanan fotoğrafçılar mevcuttur. Açık sahada çalışan birçok moda fotoğrafçısı temel güneş ışığının niteliğini değiştirmek ve yönlendirmek için ışığı perdeleyici ve yansıtıcı levhalardan yararlanmaktadır.</a:t>
            </a:r>
          </a:p>
        </p:txBody>
      </p:sp>
    </p:spTree>
    <p:extLst>
      <p:ext uri="{BB962C8B-B14F-4D97-AF65-F5344CB8AC3E}">
        <p14:creationId xmlns:p14="http://schemas.microsoft.com/office/powerpoint/2010/main" val="2881652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Gün Işığı</a:t>
            </a:r>
            <a:endParaRPr lang="tr-TR" dirty="0"/>
          </a:p>
        </p:txBody>
      </p:sp>
      <p:sp>
        <p:nvSpPr>
          <p:cNvPr id="3" name="İçerik Yer Tutucusu 2"/>
          <p:cNvSpPr>
            <a:spLocks noGrp="1"/>
          </p:cNvSpPr>
          <p:nvPr>
            <p:ph idx="1"/>
          </p:nvPr>
        </p:nvSpPr>
        <p:spPr>
          <a:xfrm>
            <a:off x="680321" y="2336872"/>
            <a:ext cx="9613861" cy="4656355"/>
          </a:xfrm>
        </p:spPr>
        <p:txBody>
          <a:bodyPr/>
          <a:lstStyle/>
          <a:p>
            <a:pPr algn="just"/>
            <a:r>
              <a:rPr lang="tr-TR" dirty="0" smtClean="0"/>
              <a:t>Gün ışığı filmi ya da sayısal fotoğraf makineleri için beyaz dengesi ışığın çok belirgin bir niteliğiyle ilişkilidir. Gün ışığı güneş ışığıyla aynı şeyi ifade etmez. Çünkü gün ışığı güneşin doğrudan doğruya gelen kendi ışığının yanı sıra, gökyüzü ışığının be bulutlardan yansıyan ışığın bir bileşimidir. Gökyüzünün tamamen bulutlarla kaplı olduğu ve güneşin parıldamadığı bir gün, birçok kişinin düşündüğünden çok daha mavidir. </a:t>
            </a:r>
          </a:p>
          <a:p>
            <a:pPr algn="just"/>
            <a:r>
              <a:rPr lang="tr-TR" dirty="0" smtClean="0"/>
              <a:t>Gün ışığının niteliği içinde bulunulan hava şartlarına da bağımlıdır. Birçok amatörün fotoğraf çekmek için uygun bulmadığı bazı hava koşulları son derece tatminkar bir aydınlatma ortaya koyabilir. </a:t>
            </a:r>
            <a:endParaRPr lang="tr-TR" dirty="0"/>
          </a:p>
        </p:txBody>
      </p:sp>
    </p:spTree>
    <p:extLst>
      <p:ext uri="{BB962C8B-B14F-4D97-AF65-F5344CB8AC3E}">
        <p14:creationId xmlns:p14="http://schemas.microsoft.com/office/powerpoint/2010/main" val="47913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a:xfrm>
            <a:off x="680321" y="2336872"/>
            <a:ext cx="9613861" cy="4521127"/>
          </a:xfrm>
        </p:spPr>
        <p:txBody>
          <a:bodyPr>
            <a:normAutofit/>
          </a:bodyPr>
          <a:lstStyle/>
          <a:p>
            <a:pPr algn="just"/>
            <a:r>
              <a:rPr lang="tr-TR" dirty="0" smtClean="0">
                <a:solidFill>
                  <a:schemeClr val="bg1">
                    <a:lumMod val="85000"/>
                    <a:lumOff val="15000"/>
                  </a:schemeClr>
                </a:solidFill>
              </a:rPr>
              <a:t>Gün Işığı : </a:t>
            </a:r>
            <a:r>
              <a:rPr lang="tr-TR" dirty="0" smtClean="0"/>
              <a:t>Washington </a:t>
            </a:r>
            <a:r>
              <a:rPr lang="tr-TR" dirty="0" err="1" smtClean="0"/>
              <a:t>DC’de</a:t>
            </a:r>
            <a:r>
              <a:rPr lang="tr-TR" dirty="0" smtClean="0"/>
              <a:t> öğlen vakti ölçülen ve 5500 K renk sıcaklığına karşılık gelen ortalama yaz güneşi ışığı.</a:t>
            </a:r>
          </a:p>
          <a:p>
            <a:pPr algn="just"/>
            <a:r>
              <a:rPr lang="tr-TR" dirty="0" smtClean="0">
                <a:solidFill>
                  <a:schemeClr val="bg1">
                    <a:lumMod val="85000"/>
                    <a:lumOff val="15000"/>
                  </a:schemeClr>
                </a:solidFill>
              </a:rPr>
              <a:t>Gökyüzü Işığı : </a:t>
            </a:r>
            <a:r>
              <a:rPr lang="tr-TR" dirty="0" smtClean="0"/>
              <a:t>Güneş ışığı ve bulutlardan yansıyan ışıkla karışmış bir şekilde gün ışığını oluşturan ve atmosferden yansıyan mavi nitelikli ışık.</a:t>
            </a:r>
          </a:p>
          <a:p>
            <a:pPr algn="just"/>
            <a:r>
              <a:rPr lang="tr-TR" dirty="0" smtClean="0">
                <a:solidFill>
                  <a:schemeClr val="bg1">
                    <a:lumMod val="85000"/>
                    <a:lumOff val="15000"/>
                  </a:schemeClr>
                </a:solidFill>
              </a:rPr>
              <a:t>Güneş Pusulası : </a:t>
            </a:r>
            <a:r>
              <a:rPr lang="tr-TR" dirty="0" smtClean="0"/>
              <a:t>Yılın herhangi bir zamanında güneşin doğuş ve batış yönlerinin de üzerinde işaretli olduğu manyetik pusula.</a:t>
            </a:r>
          </a:p>
          <a:p>
            <a:pPr algn="just"/>
            <a:r>
              <a:rPr lang="tr-TR" dirty="0" smtClean="0">
                <a:solidFill>
                  <a:schemeClr val="bg1">
                    <a:lumMod val="85000"/>
                    <a:lumOff val="15000"/>
                  </a:schemeClr>
                </a:solidFill>
              </a:rPr>
              <a:t>Güneş çizelgeleri : </a:t>
            </a:r>
            <a:r>
              <a:rPr lang="tr-TR" dirty="0" smtClean="0"/>
              <a:t>Yıl boyunca günün herhangi bir saatinde güneşin yön ve yüksekliğini göstermek üzere yayınlanan tablolar. Bilhassa mimari fotoğrafçılık için çok faydalıdır. </a:t>
            </a:r>
            <a:endParaRPr lang="tr-TR" dirty="0"/>
          </a:p>
        </p:txBody>
      </p:sp>
    </p:spTree>
    <p:extLst>
      <p:ext uri="{BB962C8B-B14F-4D97-AF65-F5344CB8AC3E}">
        <p14:creationId xmlns:p14="http://schemas.microsoft.com/office/powerpoint/2010/main" val="346394109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17</TotalTime>
  <Words>306</Words>
  <Application>Microsoft Office PowerPoint</Application>
  <PresentationFormat>Özel</PresentationFormat>
  <Paragraphs>13</Paragraphs>
  <Slides>5</Slides>
  <Notes>0</Notes>
  <HiddenSlides>0</HiddenSlides>
  <MMClips>0</MMClips>
  <ScaleCrop>false</ScaleCrop>
  <HeadingPairs>
    <vt:vector size="4" baseType="variant">
      <vt:variant>
        <vt:lpstr>Tema</vt:lpstr>
      </vt:variant>
      <vt:variant>
        <vt:i4>1</vt:i4>
      </vt:variant>
      <vt:variant>
        <vt:lpstr>Slayt Başlıkları</vt:lpstr>
      </vt:variant>
      <vt:variant>
        <vt:i4>5</vt:i4>
      </vt:variant>
    </vt:vector>
  </HeadingPairs>
  <TitlesOfParts>
    <vt:vector size="6" baseType="lpstr">
      <vt:lpstr>Berlin</vt:lpstr>
      <vt:lpstr>Doğal Işık</vt:lpstr>
      <vt:lpstr>Doğal Işık</vt:lpstr>
      <vt:lpstr>Doğal Işık</vt:lpstr>
      <vt:lpstr>Gün Işığı</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Doğal Işık</dc:title>
  <dc:creator>bahşende çoban</dc:creator>
  <cp:lastModifiedBy>Technopc</cp:lastModifiedBy>
  <cp:revision>4</cp:revision>
  <dcterms:created xsi:type="dcterms:W3CDTF">2017-04-14T10:10:33Z</dcterms:created>
  <dcterms:modified xsi:type="dcterms:W3CDTF">2017-07-14T10:07:31Z</dcterms:modified>
</cp:coreProperties>
</file>