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1" d="100"/>
          <a:sy n="81" d="100"/>
        </p:scale>
        <p:origin x="-894" y="-33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tr-TR" smtClean="0"/>
              <a:t>Asıl başlık stili için tıklatın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7/14/2017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446C117F-5CCF-4837-BE5F-2B92066CAFAF}" type="datetimeFigureOut">
              <a:rPr lang="en-US" dirty="0"/>
              <a:t>7/14/2017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84EB90BD-B6CE-46B7-997F-7313B992CCDC}" type="datetimeFigureOut">
              <a:rPr lang="en-US" dirty="0"/>
              <a:t>7/14/2017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tr-TR" smtClean="0"/>
              <a:t>Asıl başlık stili için tıklatın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CDB9D11F-B188-461D-B23F-39381795C052}" type="datetimeFigureOut">
              <a:rPr lang="en-US" dirty="0"/>
              <a:t>7/14/2017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52E6D8D9-55A2-4063-B0F3-121F44549695}" type="datetimeFigureOut">
              <a:rPr lang="en-US" dirty="0"/>
              <a:t>7/14/2017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tr-TR" smtClean="0"/>
              <a:t>Asıl başlık stili için tıklatın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3" name="Date Placeholder 2"/>
          <p:cNvSpPr>
            <a:spLocks noGrp="1"/>
          </p:cNvSpPr>
          <p:nvPr>
            <p:ph type="dt" sz="half" idx="10"/>
          </p:nvPr>
        </p:nvSpPr>
        <p:spPr/>
        <p:txBody>
          <a:bodyPr/>
          <a:lstStyle/>
          <a:p>
            <a:fld id="{D4B24536-994D-4021-A283-9F449C0DB509}" type="datetimeFigureOut">
              <a:rPr lang="en-US" dirty="0"/>
              <a:t>7/14/2017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tr-TR" smtClean="0"/>
              <a:t>Asıl başlık stili için tıklatın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3" name="Date Placeholder 2"/>
          <p:cNvSpPr>
            <a:spLocks noGrp="1"/>
          </p:cNvSpPr>
          <p:nvPr>
            <p:ph type="dt" sz="half" idx="10"/>
          </p:nvPr>
        </p:nvSpPr>
        <p:spPr/>
        <p:txBody>
          <a:bodyPr/>
          <a:lstStyle/>
          <a:p>
            <a:fld id="{3CBBBB78-C96F-47B7-AB17-D852CA960AC9}" type="datetimeFigureOut">
              <a:rPr lang="en-US" dirty="0"/>
              <a:t>7/14/2017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7/14/2017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7/14/2017</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7/14/2017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tr-TR" smtClean="0"/>
              <a:t>Asıl başlık stili için tıklatın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30578ACC-22D6-47C1-A373-4FD133E34F3C}" type="datetimeFigureOut">
              <a:rPr lang="en-US" dirty="0"/>
              <a:t>7/14/2017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7/14/2017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680322" y="3030008"/>
            <a:ext cx="4698355" cy="2906179"/>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5594123" y="3030008"/>
            <a:ext cx="4700059" cy="2906179"/>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7/14/2017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7/14/2017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7/14/2017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tr-TR" smtClean="0"/>
              <a:t>Asıl başlık stili için tıklatın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E331444B-B92B-4E27-8C94-BB93EAF5CB18}" type="datetimeFigureOut">
              <a:rPr lang="en-US" dirty="0"/>
              <a:t>7/14/2017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363EFA5E-FA76-400D-B3DC-F0BA90E6D107}" type="datetimeFigureOut">
              <a:rPr lang="en-US" dirty="0"/>
              <a:t>7/14/2017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7/14/2017</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Doğal Işık / Sabah Işığı</a:t>
            </a:r>
            <a:endParaRPr lang="tr-TR" dirty="0"/>
          </a:p>
        </p:txBody>
      </p:sp>
      <p:sp>
        <p:nvSpPr>
          <p:cNvPr id="3" name="Alt Başlık 2"/>
          <p:cNvSpPr>
            <a:spLocks noGrp="1"/>
          </p:cNvSpPr>
          <p:nvPr>
            <p:ph type="subTitle" idx="1"/>
          </p:nvPr>
        </p:nvSpPr>
        <p:spPr/>
        <p:txBody>
          <a:bodyPr/>
          <a:lstStyle/>
          <a:p>
            <a:endParaRPr lang="tr-TR"/>
          </a:p>
        </p:txBody>
      </p:sp>
    </p:spTree>
    <p:extLst>
      <p:ext uri="{BB962C8B-B14F-4D97-AF65-F5344CB8AC3E}">
        <p14:creationId xmlns:p14="http://schemas.microsoft.com/office/powerpoint/2010/main" val="591253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Sabah Işığı</a:t>
            </a:r>
            <a:endParaRPr lang="tr-TR" dirty="0"/>
          </a:p>
        </p:txBody>
      </p:sp>
      <p:sp>
        <p:nvSpPr>
          <p:cNvPr id="3" name="İçerik Yer Tutucusu 2"/>
          <p:cNvSpPr>
            <a:spLocks noGrp="1"/>
          </p:cNvSpPr>
          <p:nvPr>
            <p:ph idx="1"/>
          </p:nvPr>
        </p:nvSpPr>
        <p:spPr>
          <a:xfrm>
            <a:off x="680321" y="2336872"/>
            <a:ext cx="9613861" cy="4521127"/>
          </a:xfrm>
        </p:spPr>
        <p:txBody>
          <a:bodyPr/>
          <a:lstStyle/>
          <a:p>
            <a:pPr algn="just"/>
            <a:r>
              <a:rPr lang="tr-TR" dirty="0" smtClean="0"/>
              <a:t>Güneşin doğuşundan hemen önceki ve sonraki anlar fotoğrafçılar için büyülü zamanlardır. Güneşin henüz alçakta olduğu zamanlarda çekim yapmak oldukça titizlik gerektirir. Görüntüde ışık parlamasını engellemek ve renkleri </a:t>
            </a:r>
            <a:r>
              <a:rPr lang="tr-TR" dirty="0" err="1" smtClean="0"/>
              <a:t>doygunlaştırmak</a:t>
            </a:r>
            <a:r>
              <a:rPr lang="tr-TR" dirty="0" smtClean="0"/>
              <a:t> için objektiflerin önünde dikkatlice gölgeleme yapılmalıdır. Öte yandan ışık parlamaları dahi görüntüde yaratıcı biçimde kullanılabilir. Gün içinde yağmura dönüşen havaların gün doğumları genellikle açık ve temiz bir gökyüzüne sahiptir. Sabah erken kalkan fotoğrafçılar insanların çoğunun hiç şahit olmadığı durağanlık, ışık ve renk koşullarıyla adeta ödüllendirilir.</a:t>
            </a:r>
            <a:endParaRPr lang="tr-TR" dirty="0"/>
          </a:p>
        </p:txBody>
      </p:sp>
    </p:spTree>
    <p:extLst>
      <p:ext uri="{BB962C8B-B14F-4D97-AF65-F5344CB8AC3E}">
        <p14:creationId xmlns:p14="http://schemas.microsoft.com/office/powerpoint/2010/main" val="1980348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Öğlen Işığı</a:t>
            </a:r>
            <a:endParaRPr lang="tr-TR" dirty="0"/>
          </a:p>
        </p:txBody>
      </p:sp>
      <p:sp>
        <p:nvSpPr>
          <p:cNvPr id="3" name="İçerik Yer Tutucusu 2"/>
          <p:cNvSpPr>
            <a:spLocks noGrp="1"/>
          </p:cNvSpPr>
          <p:nvPr>
            <p:ph idx="1"/>
          </p:nvPr>
        </p:nvSpPr>
        <p:spPr/>
        <p:txBody>
          <a:bodyPr/>
          <a:lstStyle/>
          <a:p>
            <a:pPr algn="just"/>
            <a:r>
              <a:rPr lang="tr-TR" dirty="0" smtClean="0"/>
              <a:t>Güneşin gökyüzünde en yüksek noktada bulunduğu yaz öğlenlerinin güneş ışığı, fotoğraf çekimi açısından genellikle fazlasıyla güçlü ve  sert kabul edilir. Öte yandan amatör şipşak çekimlerin çoğunluğu da neredeyse bu ışık altında gerçekleştirilir. En büyük sorun tepeden gelen ışığın manzarayı oluşturan unsurlara müdahaleye olanak tanımaması ve insan yüzlerinde çirkin gölgelere yol açmasıdır. </a:t>
            </a:r>
            <a:endParaRPr lang="tr-TR" dirty="0"/>
          </a:p>
        </p:txBody>
      </p:sp>
    </p:spTree>
    <p:extLst>
      <p:ext uri="{BB962C8B-B14F-4D97-AF65-F5344CB8AC3E}">
        <p14:creationId xmlns:p14="http://schemas.microsoft.com/office/powerpoint/2010/main" val="3279295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Akşam Işığı</a:t>
            </a:r>
            <a:endParaRPr lang="tr-TR" dirty="0"/>
          </a:p>
        </p:txBody>
      </p:sp>
      <p:sp>
        <p:nvSpPr>
          <p:cNvPr id="3" name="İçerik Yer Tutucusu 2"/>
          <p:cNvSpPr>
            <a:spLocks noGrp="1"/>
          </p:cNvSpPr>
          <p:nvPr>
            <p:ph idx="1"/>
          </p:nvPr>
        </p:nvSpPr>
        <p:spPr/>
        <p:txBody>
          <a:bodyPr/>
          <a:lstStyle/>
          <a:p>
            <a:pPr algn="just"/>
            <a:r>
              <a:rPr lang="tr-TR" dirty="0" smtClean="0"/>
              <a:t>Işığın özelliklerindeki sabahki değişim ikindi vaktinden itibaren tersine döner. Akşam ışığının tek unsuru renk değildir. Akşam ışığını güneşin zayıflamış gücü ve oluşturduğu gölgelerin uzunluğuyla değerlendiririz. Sabah ışığı mat ve yumuşak özellikler gösterirken, akşam ışığı uzun gölgelere neden olan daha sert ve daha yatık açılı bir kaynaktır. </a:t>
            </a:r>
            <a:endParaRPr lang="tr-TR" dirty="0"/>
          </a:p>
        </p:txBody>
      </p:sp>
    </p:spTree>
    <p:extLst>
      <p:ext uri="{BB962C8B-B14F-4D97-AF65-F5344CB8AC3E}">
        <p14:creationId xmlns:p14="http://schemas.microsoft.com/office/powerpoint/2010/main" val="683790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Gece</a:t>
            </a:r>
            <a:endParaRPr lang="tr-TR" dirty="0"/>
          </a:p>
        </p:txBody>
      </p:sp>
      <p:sp>
        <p:nvSpPr>
          <p:cNvPr id="3" name="İçerik Yer Tutucusu 2"/>
          <p:cNvSpPr>
            <a:spLocks noGrp="1"/>
          </p:cNvSpPr>
          <p:nvPr>
            <p:ph idx="1"/>
          </p:nvPr>
        </p:nvSpPr>
        <p:spPr/>
        <p:txBody>
          <a:bodyPr/>
          <a:lstStyle/>
          <a:p>
            <a:r>
              <a:rPr lang="tr-TR" dirty="0" smtClean="0"/>
              <a:t>Gece, ışık kirliliğinin seviyesi doğrultusunda mürekkep siyahı ya da yumuşak renkli bir arka alan sunar. Gecenin koyu örtüsü fotoğraf makinesinin perdesini açıp konuyu bir el feneri ya da flaş ışığıyla boyama olanağını da verir. Günümüzün modern fotoğraf makinelerinde mevcut olan ve çerçeve içini birçok alana ayırarak her birinden ayrı ayrı ölçüm yapıp değerleri birleştiren ışıkölçerler, zor gece görüntülerinin </a:t>
            </a:r>
            <a:r>
              <a:rPr lang="tr-TR" dirty="0" err="1" smtClean="0"/>
              <a:t>pozlandırılmasında</a:t>
            </a:r>
            <a:r>
              <a:rPr lang="tr-TR" dirty="0" smtClean="0"/>
              <a:t> son derece başarılıdır. </a:t>
            </a:r>
          </a:p>
          <a:p>
            <a:r>
              <a:rPr lang="tr-TR" dirty="0" smtClean="0"/>
              <a:t>Mevcut ışık altında çalışan ve ışık seviyesinin düşük olduğu koşullarda keskin netlikte görüntü elde etmek isteyen fotoğrafçılar kımıldamamak için üçayaklı sehpa kullanırlar.</a:t>
            </a:r>
            <a:endParaRPr lang="tr-TR" dirty="0"/>
          </a:p>
        </p:txBody>
      </p:sp>
    </p:spTree>
    <p:extLst>
      <p:ext uri="{BB962C8B-B14F-4D97-AF65-F5344CB8AC3E}">
        <p14:creationId xmlns:p14="http://schemas.microsoft.com/office/powerpoint/2010/main" val="3786805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Mevsimsel Özellikler</a:t>
            </a:r>
            <a:endParaRPr lang="tr-TR" dirty="0"/>
          </a:p>
        </p:txBody>
      </p:sp>
      <p:sp>
        <p:nvSpPr>
          <p:cNvPr id="3" name="İçerik Yer Tutucusu 2"/>
          <p:cNvSpPr>
            <a:spLocks noGrp="1"/>
          </p:cNvSpPr>
          <p:nvPr>
            <p:ph idx="1"/>
          </p:nvPr>
        </p:nvSpPr>
        <p:spPr/>
        <p:txBody>
          <a:bodyPr/>
          <a:lstStyle/>
          <a:p>
            <a:pPr algn="just"/>
            <a:r>
              <a:rPr lang="tr-TR" dirty="0" smtClean="0"/>
              <a:t>Fotoğrafçılık keşfedildiğinden beri uygulayıcılar hep değişen mevsimleri gözlemlemişlerdir. Mevsimsel olarak ortaya çıkan konular bir tarafa mevsimden mevsime ışığın niteliği de çarpıcı biçimde değişikliğe uğrar. Kısmen de olsa bunun sebeplerinden birisi kimi konuların güneşim mevsimsel hareketi sonucu aydınlanabilmesidir. Diğer nedense ışığın netliği ve yüksekliğinin aynen günün geçişi sırasında olduğu gibi mevsimlere göre de değişmesidir.</a:t>
            </a:r>
            <a:endParaRPr lang="tr-TR" dirty="0"/>
          </a:p>
        </p:txBody>
      </p:sp>
    </p:spTree>
    <p:extLst>
      <p:ext uri="{BB962C8B-B14F-4D97-AF65-F5344CB8AC3E}">
        <p14:creationId xmlns:p14="http://schemas.microsoft.com/office/powerpoint/2010/main" val="1193690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Mekanın Etkisi</a:t>
            </a:r>
            <a:endParaRPr lang="tr-TR" dirty="0"/>
          </a:p>
        </p:txBody>
      </p:sp>
      <p:sp>
        <p:nvSpPr>
          <p:cNvPr id="3" name="İçerik Yer Tutucusu 2"/>
          <p:cNvSpPr>
            <a:spLocks noGrp="1"/>
          </p:cNvSpPr>
          <p:nvPr>
            <p:ph idx="1"/>
          </p:nvPr>
        </p:nvSpPr>
        <p:spPr/>
        <p:txBody>
          <a:bodyPr/>
          <a:lstStyle/>
          <a:p>
            <a:pPr algn="just"/>
            <a:r>
              <a:rPr lang="tr-TR" dirty="0" smtClean="0"/>
              <a:t>Fotoğraf çekilen mekanın ışığın netliğini ve bezen de miktarını nasıl değiştirdiğini bilmek önem taşır. Aynı küçük coğrafi alanın içerisinde dahi yüksekliğin ışığın niteliği üzerinde çok büyük etkisi vardır. Aynı gün hatta aynı gökyüzü altında olsalar dahi şehirdeki ışık açık arazideki ışıktan oldukça farklıdır. Yüksek binalar yukarıdan gelen ışığı engellerken böyle binaların dik yüzeyleri ışığı oldukça kuytu köşelere dahi yansıtabilir. </a:t>
            </a:r>
            <a:endParaRPr lang="tr-TR" dirty="0"/>
          </a:p>
        </p:txBody>
      </p:sp>
    </p:spTree>
    <p:extLst>
      <p:ext uri="{BB962C8B-B14F-4D97-AF65-F5344CB8AC3E}">
        <p14:creationId xmlns:p14="http://schemas.microsoft.com/office/powerpoint/2010/main" val="424999296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24</TotalTime>
  <Words>412</Words>
  <Application>Microsoft Office PowerPoint</Application>
  <PresentationFormat>Özel</PresentationFormat>
  <Paragraphs>14</Paragraphs>
  <Slides>7</Slides>
  <Notes>0</Notes>
  <HiddenSlides>0</HiddenSlides>
  <MMClips>0</MMClips>
  <ScaleCrop>false</ScaleCrop>
  <HeadingPairs>
    <vt:vector size="4" baseType="variant">
      <vt:variant>
        <vt:lpstr>Tema</vt:lpstr>
      </vt:variant>
      <vt:variant>
        <vt:i4>1</vt:i4>
      </vt:variant>
      <vt:variant>
        <vt:lpstr>Slayt Başlıkları</vt:lpstr>
      </vt:variant>
      <vt:variant>
        <vt:i4>7</vt:i4>
      </vt:variant>
    </vt:vector>
  </HeadingPairs>
  <TitlesOfParts>
    <vt:vector size="8" baseType="lpstr">
      <vt:lpstr>Berlin</vt:lpstr>
      <vt:lpstr>Doğal Işık / Sabah Işığı</vt:lpstr>
      <vt:lpstr>Sabah Işığı</vt:lpstr>
      <vt:lpstr>Öğlen Işığı</vt:lpstr>
      <vt:lpstr>Akşam Işığı</vt:lpstr>
      <vt:lpstr>Gece</vt:lpstr>
      <vt:lpstr>Mevsimsel Özellikler</vt:lpstr>
      <vt:lpstr>Mekanın Etkisi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Doğal Işık / Sabah Işığı</dc:title>
  <dc:creator>bahşende çoban</dc:creator>
  <cp:lastModifiedBy>Technopc</cp:lastModifiedBy>
  <cp:revision>4</cp:revision>
  <dcterms:created xsi:type="dcterms:W3CDTF">2017-04-14T10:28:35Z</dcterms:created>
  <dcterms:modified xsi:type="dcterms:W3CDTF">2017-07-14T10:08:08Z</dcterms:modified>
</cp:coreProperties>
</file>