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894" y="-3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46C117F-5CCF-4837-BE5F-2B92066CAFAF}"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4EB90BD-B6CE-46B7-997F-7313B992CCDC}"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DB9D11F-B188-461D-B23F-39381795C052}"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52E6D8D9-55A2-4063-B0F3-121F44549695}"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3" name="Date Placeholder 2"/>
          <p:cNvSpPr>
            <a:spLocks noGrp="1"/>
          </p:cNvSpPr>
          <p:nvPr>
            <p:ph type="dt" sz="half" idx="10"/>
          </p:nvPr>
        </p:nvSpPr>
        <p:spPr/>
        <p:txBody>
          <a:bodyPr/>
          <a:lstStyle/>
          <a:p>
            <a:fld id="{D4B24536-994D-4021-A283-9F449C0DB509}" type="datetimeFigureOut">
              <a:rPr lang="en-US" dirty="0"/>
              <a:t>7/14/2017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3" name="Date Placeholder 2"/>
          <p:cNvSpPr>
            <a:spLocks noGrp="1"/>
          </p:cNvSpPr>
          <p:nvPr>
            <p:ph type="dt" sz="half" idx="10"/>
          </p:nvPr>
        </p:nvSpPr>
        <p:spPr/>
        <p:txBody>
          <a:bodyPr/>
          <a:lstStyle/>
          <a:p>
            <a:fld id="{3CBBBB78-C96F-47B7-AB17-D852CA960AC9}" type="datetimeFigureOut">
              <a:rPr lang="en-US" dirty="0"/>
              <a:t>7/14/2017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7/14/2017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30578ACC-22D6-47C1-A373-4FD133E34F3C}"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80322" y="3030008"/>
            <a:ext cx="4698355" cy="290617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5594123" y="3030008"/>
            <a:ext cx="4700059" cy="290617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E331444B-B92B-4E27-8C94-BB93EAF5CB18}"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363EFA5E-FA76-400D-B3DC-F0BA90E6D107}"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7/14/2017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Mevcut Işık</a:t>
            </a: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1501067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Mevcut Işık</a:t>
            </a:r>
            <a:endParaRPr lang="tr-TR" dirty="0"/>
          </a:p>
        </p:txBody>
      </p:sp>
      <p:sp>
        <p:nvSpPr>
          <p:cNvPr id="3" name="İçerik Yer Tutucusu 2"/>
          <p:cNvSpPr>
            <a:spLocks noGrp="1"/>
          </p:cNvSpPr>
          <p:nvPr>
            <p:ph idx="1"/>
          </p:nvPr>
        </p:nvSpPr>
        <p:spPr/>
        <p:txBody>
          <a:bodyPr/>
          <a:lstStyle/>
          <a:p>
            <a:pPr algn="just"/>
            <a:r>
              <a:rPr lang="tr-TR" dirty="0" smtClean="0"/>
              <a:t>Ortamda mevcut olan ışık koşullarında yapılan fotoğrafçılık her zaman durum böyle olmasa da genellikle düşük seviyedeki ışık altında görüntü saptamayı kapsar. Bu kavramı algılamanın en iyi yollarından biri konumuz olan ışığı bulunduğumuz ortamda karşılaştığımız ışık olarak düşünmektir. Fotoğrafçının görevi çekim ortamındaki mevcut ışıktan gerek miktar, gerekse de nitelik olarak en iyi şekilde yararlanmaktır. Mevcut ortamda belli oranda doğal ışık da bulunabilir. Bazıları bu ışığı çevresel ışık olarak adlandırır.</a:t>
            </a:r>
            <a:endParaRPr lang="tr-TR" dirty="0"/>
          </a:p>
        </p:txBody>
      </p:sp>
    </p:spTree>
    <p:extLst>
      <p:ext uri="{BB962C8B-B14F-4D97-AF65-F5344CB8AC3E}">
        <p14:creationId xmlns:p14="http://schemas.microsoft.com/office/powerpoint/2010/main" val="997718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Alevler</a:t>
            </a:r>
            <a:endParaRPr lang="tr-TR" dirty="0"/>
          </a:p>
        </p:txBody>
      </p:sp>
      <p:sp>
        <p:nvSpPr>
          <p:cNvPr id="3" name="İçerik Yer Tutucusu 2"/>
          <p:cNvSpPr>
            <a:spLocks noGrp="1"/>
          </p:cNvSpPr>
          <p:nvPr>
            <p:ph idx="1"/>
          </p:nvPr>
        </p:nvSpPr>
        <p:spPr>
          <a:xfrm>
            <a:off x="680321" y="2336872"/>
            <a:ext cx="9613861" cy="4385899"/>
          </a:xfrm>
        </p:spPr>
        <p:txBody>
          <a:bodyPr>
            <a:normAutofit/>
          </a:bodyPr>
          <a:lstStyle/>
          <a:p>
            <a:pPr algn="just"/>
            <a:r>
              <a:rPr lang="tr-TR" dirty="0" smtClean="0"/>
              <a:t>Mumlar, gaz lambaları ve alevler tüm ışık kaynakları arasında en az renk sıcaklığına sahip olanlardır. Fakat buna karşılık son derece cazip altın sarısı bir ışık verirler. Kendi başlarına tek bir ışık kaynağı olmakla beraber bir araya geldiklerinde çarpıcı aydınlatma etkileri gösterirler. Tek bir mum parlak bir aydınlık yayarak sert gölgelere yol açarken birkaç mumdan oluşan bir öbek başlı başına yumuşak bir ışık parıltısı oluşturur.</a:t>
            </a:r>
          </a:p>
          <a:p>
            <a:pPr algn="just"/>
            <a:r>
              <a:rPr lang="tr-TR" dirty="0" smtClean="0"/>
              <a:t>Beyaz dengesi için bir miktar düzeltme gerekli olmakla beraber ışıklarında oldukça güçlü ve hoş giden bir sarı renk gördüğümüz için mum ya da ateş ışığında çekilen fotoğraflarda düzeltme konusunda aşırıya kaçmamak önemlidir.</a:t>
            </a:r>
            <a:endParaRPr lang="tr-TR" dirty="0"/>
          </a:p>
        </p:txBody>
      </p:sp>
    </p:spTree>
    <p:extLst>
      <p:ext uri="{BB962C8B-B14F-4D97-AF65-F5344CB8AC3E}">
        <p14:creationId xmlns:p14="http://schemas.microsoft.com/office/powerpoint/2010/main" val="434982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Akkor Lambalar</a:t>
            </a:r>
            <a:endParaRPr lang="tr-TR" dirty="0"/>
          </a:p>
        </p:txBody>
      </p:sp>
      <p:sp>
        <p:nvSpPr>
          <p:cNvPr id="3" name="İçerik Yer Tutucusu 2"/>
          <p:cNvSpPr>
            <a:spLocks noGrp="1"/>
          </p:cNvSpPr>
          <p:nvPr>
            <p:ph idx="1"/>
          </p:nvPr>
        </p:nvSpPr>
        <p:spPr>
          <a:xfrm>
            <a:off x="680321" y="2336872"/>
            <a:ext cx="9613861" cy="4521127"/>
          </a:xfrm>
        </p:spPr>
        <p:txBody>
          <a:bodyPr/>
          <a:lstStyle/>
          <a:p>
            <a:pPr algn="just"/>
            <a:r>
              <a:rPr lang="tr-TR" dirty="0" smtClean="0"/>
              <a:t>Akkor kelimesi yüksek sıcaklık etkisi altında ısı ve ışık saçacak parlaklığa erişmeyi tanımlar. Mum ışığında olduğu gibi tungsten ampul ışığını da fazla miktarda düzeltmek doğru değildir. Tungsten ampul kullanılarak imal edilen basit okuma lambaları ve ucuz spot ışıkları, kolaylıkla bulunabilecek karton ve alüminyum kağıdı gibi farklı malzemelerden yararlanmak yoluyla mas a üzeri fotoğrafçılığında başarıyla kullanılabilir. Güzel bir fotoğrafı yaratan şey pahalı malzeme kullanımından ziyade, çoğunlukla ayrıntıya yer verilen önem ve estetik sağduyudur.</a:t>
            </a:r>
            <a:endParaRPr lang="tr-TR" dirty="0"/>
          </a:p>
        </p:txBody>
      </p:sp>
    </p:spTree>
    <p:extLst>
      <p:ext uri="{BB962C8B-B14F-4D97-AF65-F5344CB8AC3E}">
        <p14:creationId xmlns:p14="http://schemas.microsoft.com/office/powerpoint/2010/main" val="1666087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Floresan Işık</a:t>
            </a:r>
            <a:endParaRPr lang="tr-TR" dirty="0"/>
          </a:p>
        </p:txBody>
      </p:sp>
      <p:sp>
        <p:nvSpPr>
          <p:cNvPr id="3" name="İçerik Yer Tutucusu 2"/>
          <p:cNvSpPr>
            <a:spLocks noGrp="1"/>
          </p:cNvSpPr>
          <p:nvPr>
            <p:ph idx="1"/>
          </p:nvPr>
        </p:nvSpPr>
        <p:spPr>
          <a:xfrm>
            <a:off x="680321" y="2336873"/>
            <a:ext cx="9613861" cy="4733628"/>
          </a:xfrm>
        </p:spPr>
        <p:txBody>
          <a:bodyPr/>
          <a:lstStyle/>
          <a:p>
            <a:pPr algn="just"/>
            <a:r>
              <a:rPr lang="tr-TR" dirty="0" smtClean="0"/>
              <a:t>Floresan ışık fotoğrafçılar için büyük sorun yaratabilir. Renklerin süreklilik gösteren bir tayfını oluşturmazken, oldukça farklı renk dalgalanmalarının bir karışımıdır. Bu renklerse genellikle yeşil ve turuncu ışıkların göze hoş gelmeyen bir bileşimidir. Öte yandan, aynı zamanda da titreşir. Dia ya da negatif filmleri incelemek için kullanılan ışıklı kutular masa üzeri fotoğraf çekimleri için faydalı bir ışık kaynağıdır. Bunlar değişmez bir şekilde floresan ışık kaynağıdır. Fakat en iyisi gün ışığına göre dengelenmiş olmalarıdır. Konumları kolaylıkla değiştirilebilir. </a:t>
            </a:r>
            <a:endParaRPr lang="tr-TR" dirty="0"/>
          </a:p>
        </p:txBody>
      </p:sp>
    </p:spTree>
    <p:extLst>
      <p:ext uri="{BB962C8B-B14F-4D97-AF65-F5344CB8AC3E}">
        <p14:creationId xmlns:p14="http://schemas.microsoft.com/office/powerpoint/2010/main" val="1230437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Sokak Aydınlatması</a:t>
            </a:r>
            <a:endParaRPr lang="tr-TR" dirty="0"/>
          </a:p>
        </p:txBody>
      </p:sp>
      <p:sp>
        <p:nvSpPr>
          <p:cNvPr id="3" name="İçerik Yer Tutucusu 2"/>
          <p:cNvSpPr>
            <a:spLocks noGrp="1"/>
          </p:cNvSpPr>
          <p:nvPr>
            <p:ph idx="1"/>
          </p:nvPr>
        </p:nvSpPr>
        <p:spPr>
          <a:xfrm>
            <a:off x="680321" y="2336872"/>
            <a:ext cx="9613861" cy="4521127"/>
          </a:xfrm>
        </p:spPr>
        <p:txBody>
          <a:bodyPr/>
          <a:lstStyle/>
          <a:p>
            <a:pPr algn="just"/>
            <a:r>
              <a:rPr lang="tr-TR" dirty="0" smtClean="0"/>
              <a:t>Bu ışığın görüntüdeki etkisini düzeltmek için özel filtreler olmamakla beraber sayısal fotoğrafçılar beyaz dengesi ayarından yararlanabilir ya da ham(RAW) dosya olarak çekim yaparak renk sıcaklığını sonradan seçebilir. Sokak ışıkları, görünen renk çeşitliliğini sınırlandırıp yüksek kontrasta yol açar. En güzel sokak ışıklandırması, özellikle de kış mevsiminde kar ya da yağmurla ıslanmış caddeler ışığı yansıtırken şenlik ya da kutlama amacıyla minik renkli ampullerle yapılandır. Böyle ortamlarda ışıkların tam üstüne odaklama yapılmadan ve ışıkların bulanık göründüğü fotoğrafların etkisi son derece çekicidir. </a:t>
            </a:r>
            <a:endParaRPr lang="tr-TR" dirty="0"/>
          </a:p>
        </p:txBody>
      </p:sp>
    </p:spTree>
    <p:extLst>
      <p:ext uri="{BB962C8B-B14F-4D97-AF65-F5344CB8AC3E}">
        <p14:creationId xmlns:p14="http://schemas.microsoft.com/office/powerpoint/2010/main" val="1403785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Neon Işığı</a:t>
            </a:r>
            <a:endParaRPr lang="tr-TR" dirty="0"/>
          </a:p>
        </p:txBody>
      </p:sp>
      <p:sp>
        <p:nvSpPr>
          <p:cNvPr id="3" name="İçerik Yer Tutucusu 2"/>
          <p:cNvSpPr>
            <a:spLocks noGrp="1"/>
          </p:cNvSpPr>
          <p:nvPr>
            <p:ph idx="1"/>
          </p:nvPr>
        </p:nvSpPr>
        <p:spPr>
          <a:xfrm>
            <a:off x="680321" y="2336872"/>
            <a:ext cx="9613861" cy="4295747"/>
          </a:xfrm>
        </p:spPr>
        <p:txBody>
          <a:bodyPr/>
          <a:lstStyle/>
          <a:p>
            <a:pPr algn="just"/>
            <a:r>
              <a:rPr lang="tr-TR" dirty="0" smtClean="0"/>
              <a:t>Bu ışık altında renk düzeltmesi ya da dengelemesi uygulanmaz. En iyi sonuçlar doygun ve sıcak gün ışığı film kullanmakla ya da fotoğraf makinesinde beyaz dengesi ister tercihli ister otomatik isterse de  gün ışığı seçeneklerindeyken, sayısal doygunluğu hafifçe artırarak elde edilir. Neon ışıklarla fotoğraf çekmenin en iyi zamanı yağmurdan hemen sonrasıdır. Bu ışık koşullarında gerekli olan uzun </a:t>
            </a:r>
            <a:r>
              <a:rPr lang="tr-TR" dirty="0" err="1" smtClean="0"/>
              <a:t>pozlama</a:t>
            </a:r>
            <a:r>
              <a:rPr lang="tr-TR" dirty="0" smtClean="0"/>
              <a:t> yaratıcı fırsatlara olanak sağlar. Poz süresinin bir sonucu olarak görüntüyü bulanıklaştırma ya da bilinçli olarak fotoğraf makinesini hafifçe sallamak görüntüye farklı etkiler katar.</a:t>
            </a:r>
            <a:endParaRPr lang="tr-TR" dirty="0"/>
          </a:p>
        </p:txBody>
      </p:sp>
    </p:spTree>
    <p:extLst>
      <p:ext uri="{BB962C8B-B14F-4D97-AF65-F5344CB8AC3E}">
        <p14:creationId xmlns:p14="http://schemas.microsoft.com/office/powerpoint/2010/main" val="3788249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Sahne Fotoğrafçılığı</a:t>
            </a:r>
            <a:endParaRPr lang="tr-TR" dirty="0"/>
          </a:p>
        </p:txBody>
      </p:sp>
      <p:sp>
        <p:nvSpPr>
          <p:cNvPr id="3" name="İçerik Yer Tutucusu 2"/>
          <p:cNvSpPr>
            <a:spLocks noGrp="1"/>
          </p:cNvSpPr>
          <p:nvPr>
            <p:ph idx="1"/>
          </p:nvPr>
        </p:nvSpPr>
        <p:spPr>
          <a:xfrm>
            <a:off x="680321" y="2336872"/>
            <a:ext cx="9613861" cy="4411657"/>
          </a:xfrm>
        </p:spPr>
        <p:txBody>
          <a:bodyPr/>
          <a:lstStyle/>
          <a:p>
            <a:pPr algn="just"/>
            <a:r>
              <a:rPr lang="tr-TR" dirty="0" smtClean="0"/>
              <a:t>Bu alanda en iyi nitelikte sonuçları elde edebilmek için sahneye olabildiğince yakın olmak gerekir. Konuya yakınlık teknik unsurlar kadar önem taşımaktadır. Rastlanacak sorunlar ışığın loş olması ya da düzeyinin sürekli değişmesidir. Eğer sabit ve kımıltısız görüntüler yakalayamıyorsanız fotoğraflanan kişinin ruh halini ve hareketlerini yansıtan çekimleri deneyin.</a:t>
            </a:r>
            <a:endParaRPr lang="tr-TR" dirty="0"/>
          </a:p>
        </p:txBody>
      </p:sp>
    </p:spTree>
    <p:extLst>
      <p:ext uri="{BB962C8B-B14F-4D97-AF65-F5344CB8AC3E}">
        <p14:creationId xmlns:p14="http://schemas.microsoft.com/office/powerpoint/2010/main" val="285048485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39</TotalTime>
  <Words>574</Words>
  <Application>Microsoft Office PowerPoint</Application>
  <PresentationFormat>Özel</PresentationFormat>
  <Paragraphs>16</Paragraphs>
  <Slides>8</Slides>
  <Notes>0</Notes>
  <HiddenSlides>0</HiddenSlides>
  <MMClips>0</MMClips>
  <ScaleCrop>false</ScaleCrop>
  <HeadingPairs>
    <vt:vector size="4" baseType="variant">
      <vt:variant>
        <vt:lpstr>Tema</vt:lpstr>
      </vt:variant>
      <vt:variant>
        <vt:i4>1</vt:i4>
      </vt:variant>
      <vt:variant>
        <vt:lpstr>Slayt Başlıkları</vt:lpstr>
      </vt:variant>
      <vt:variant>
        <vt:i4>8</vt:i4>
      </vt:variant>
    </vt:vector>
  </HeadingPairs>
  <TitlesOfParts>
    <vt:vector size="9" baseType="lpstr">
      <vt:lpstr>Berlin</vt:lpstr>
      <vt:lpstr>Mevcut Işık</vt:lpstr>
      <vt:lpstr>Mevcut Işık</vt:lpstr>
      <vt:lpstr>Alevler</vt:lpstr>
      <vt:lpstr>Akkor Lambalar</vt:lpstr>
      <vt:lpstr>Floresan Işık</vt:lpstr>
      <vt:lpstr>Sokak Aydınlatması</vt:lpstr>
      <vt:lpstr>Neon Işığı</vt:lpstr>
      <vt:lpstr>Sahne Fotoğrafçılığı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Mevcut Işık</dc:title>
  <dc:creator>bahşende çoban</dc:creator>
  <cp:lastModifiedBy>Technopc</cp:lastModifiedBy>
  <cp:revision>7</cp:revision>
  <dcterms:created xsi:type="dcterms:W3CDTF">2017-04-14T10:46:46Z</dcterms:created>
  <dcterms:modified xsi:type="dcterms:W3CDTF">2017-07-14T10:08:43Z</dcterms:modified>
</cp:coreProperties>
</file>