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894" y="-3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46C117F-5CCF-4837-BE5F-2B92066CAFAF}"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4EB90BD-B6CE-46B7-997F-7313B992CCDC}"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DB9D11F-B188-461D-B23F-39381795C052}"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52E6D8D9-55A2-4063-B0F3-121F44549695}"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D4B24536-994D-4021-A283-9F449C0DB509}"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3CBBBB78-C96F-47B7-AB17-D852CA960AC9}"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7/14/2017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30578ACC-22D6-47C1-A373-4FD133E34F3C}"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80322" y="3030008"/>
            <a:ext cx="4698355" cy="290617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594123" y="3030008"/>
            <a:ext cx="4700059" cy="290617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E331444B-B92B-4E27-8C94-BB93EAF5CB18}"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363EFA5E-FA76-400D-B3DC-F0BA90E6D107}"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7/14/2017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Işığın Denetimi</a:t>
            </a:r>
            <a:endParaRPr lang="tr-TR" dirty="0"/>
          </a:p>
        </p:txBody>
      </p:sp>
      <p:sp>
        <p:nvSpPr>
          <p:cNvPr id="3" name="Alt Başlık 2"/>
          <p:cNvSpPr>
            <a:spLocks noGrp="1"/>
          </p:cNvSpPr>
          <p:nvPr>
            <p:ph type="subTitle" idx="1"/>
          </p:nvPr>
        </p:nvSpPr>
        <p:spPr/>
        <p:txBody>
          <a:bodyPr/>
          <a:lstStyle/>
          <a:p>
            <a:r>
              <a:rPr lang="tr-TR" dirty="0" smtClean="0"/>
              <a:t>Devamı…</a:t>
            </a:r>
            <a:endParaRPr lang="tr-TR" dirty="0"/>
          </a:p>
        </p:txBody>
      </p:sp>
    </p:spTree>
    <p:extLst>
      <p:ext uri="{BB962C8B-B14F-4D97-AF65-F5344CB8AC3E}">
        <p14:creationId xmlns:p14="http://schemas.microsoft.com/office/powerpoint/2010/main" val="287413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Işık Biçimlendiriciler</a:t>
            </a:r>
            <a:endParaRPr lang="tr-TR" dirty="0"/>
          </a:p>
        </p:txBody>
      </p:sp>
      <p:sp>
        <p:nvSpPr>
          <p:cNvPr id="3" name="İçerik Yer Tutucusu 2"/>
          <p:cNvSpPr>
            <a:spLocks noGrp="1"/>
          </p:cNvSpPr>
          <p:nvPr>
            <p:ph idx="1"/>
          </p:nvPr>
        </p:nvSpPr>
        <p:spPr>
          <a:xfrm>
            <a:off x="680321" y="2336873"/>
            <a:ext cx="9613861" cy="4373020"/>
          </a:xfrm>
        </p:spPr>
        <p:txBody>
          <a:bodyPr/>
          <a:lstStyle/>
          <a:p>
            <a:pPr algn="just"/>
            <a:r>
              <a:rPr lang="tr-TR" dirty="0" smtClean="0"/>
              <a:t>Sadece fotoğraf çekimi için kullanılacak bir aydınlatma donanımının tüm etkilerini oluşturmak için aslında ihtiyaç duyulan sadece iki tür ışık kaynağı vardır. Bunlardan biri dar huzmeli lamba (spot lamba), diğeri de geniş huzmeli lambadır. Bunlardan ilki sert gölgeler oluşturarak belli bir yönde güçlü bir ışık yayarken, ikincisi daha yumuşak gölgeler eşliğinde, ortama daha eşit dağılmış mat bir ışık verir. Günümüzde kullanılan modern aydınlatma malzemeleri, ister sürekli ışık versin, isterse de flaş şeklinde olsun, ışığı değişikliğe uğratma konusunda çok çeşitli seçenekler sunar. Bunlar da genellikle ışık biçimlendirici olarak bilinir.</a:t>
            </a:r>
            <a:endParaRPr lang="tr-TR" dirty="0"/>
          </a:p>
        </p:txBody>
      </p:sp>
    </p:spTree>
    <p:extLst>
      <p:ext uri="{BB962C8B-B14F-4D97-AF65-F5344CB8AC3E}">
        <p14:creationId xmlns:p14="http://schemas.microsoft.com/office/powerpoint/2010/main" val="346107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Aydınlatma düzeninin kuruluşu</a:t>
            </a:r>
            <a:endParaRPr lang="tr-TR" dirty="0"/>
          </a:p>
        </p:txBody>
      </p:sp>
      <p:sp>
        <p:nvSpPr>
          <p:cNvPr id="3" name="İçerik Yer Tutucusu 2"/>
          <p:cNvSpPr>
            <a:spLocks noGrp="1"/>
          </p:cNvSpPr>
          <p:nvPr>
            <p:ph idx="1"/>
          </p:nvPr>
        </p:nvSpPr>
        <p:spPr>
          <a:xfrm>
            <a:off x="461380" y="2208084"/>
            <a:ext cx="11258395" cy="4521127"/>
          </a:xfrm>
        </p:spPr>
        <p:txBody>
          <a:bodyPr>
            <a:normAutofit lnSpcReduction="10000"/>
          </a:bodyPr>
          <a:lstStyle/>
          <a:p>
            <a:pPr algn="just"/>
            <a:r>
              <a:rPr lang="tr-TR" dirty="0" smtClean="0"/>
              <a:t>Portre çekimi için stüdyo ortamında kurulabilecek en basit aydınlatma düzeni tek bir lambayla oluşturulabilir. Bu düzen güneş ışığının doğal görünümünü yansıtmaya çalışır. Yüz üzerindeki aydınlanma oranı, bir yansıtıcı veya ikinci bir lamba kullanarak gölgelerin üzerine daha fazla ışık düşürmek yoluyla ayarlanabilir. Temel ışık kaynağı ana ya da anahtar ışıktır. İkinci kaynaksa, gölgelerin içini ışıkla doldurduğu için dolgu ışığı olarak adlandırılır. Ana ışık görüntüye hakim ışıktır ve en önemli gölgeleri oluşturur.</a:t>
            </a:r>
          </a:p>
          <a:p>
            <a:pPr algn="just"/>
            <a:r>
              <a:rPr lang="tr-TR" dirty="0" err="1" smtClean="0"/>
              <a:t>Eksensel</a:t>
            </a:r>
            <a:r>
              <a:rPr lang="tr-TR" dirty="0" smtClean="0"/>
              <a:t> ışık : Fotoğraf makinesinin optik eksenine olabildiğince yakın konumdaki bir kaynaktan gelen ışık. Genellikle gölgesiz ve düz bir aydınlatma yaratan halka flaş ışığı buna örnektir.</a:t>
            </a:r>
          </a:p>
          <a:p>
            <a:pPr algn="just"/>
            <a:r>
              <a:rPr lang="tr-TR" dirty="0" smtClean="0"/>
              <a:t>Kuzey ışığı :  Kuzey yönüne bakan bir pencereden gelen ışığın görünümünü taklit eden ve yumuşak ışık kutusu ya da geniş alan aydınlatması yapan bir lambayla oluşturulan ışık.</a:t>
            </a:r>
            <a:endParaRPr lang="tr-TR" dirty="0"/>
          </a:p>
        </p:txBody>
      </p:sp>
    </p:spTree>
    <p:extLst>
      <p:ext uri="{BB962C8B-B14F-4D97-AF65-F5344CB8AC3E}">
        <p14:creationId xmlns:p14="http://schemas.microsoft.com/office/powerpoint/2010/main" val="1189378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Portreler- tek lambayla çapraz aydınlatma</a:t>
            </a:r>
            <a:endParaRPr lang="tr-TR" dirty="0"/>
          </a:p>
        </p:txBody>
      </p:sp>
      <p:sp>
        <p:nvSpPr>
          <p:cNvPr id="3" name="İçerik Yer Tutucusu 2"/>
          <p:cNvSpPr>
            <a:spLocks noGrp="1"/>
          </p:cNvSpPr>
          <p:nvPr>
            <p:ph idx="1"/>
          </p:nvPr>
        </p:nvSpPr>
        <p:spPr/>
        <p:txBody>
          <a:bodyPr/>
          <a:lstStyle/>
          <a:p>
            <a:pPr algn="just"/>
            <a:r>
              <a:rPr lang="tr-TR" dirty="0" smtClean="0"/>
              <a:t>Düşey olarak yüzün tam ortasından geçen çizgiye 45 derece açıyla gelen ışığa çapraz ışık denir. Fotoğraf makinesinin sağından ya da solundan gelebilir. Bu ışık yüzün bir yanını iyi aydınlatmakla beraber gölgede kalan diğer yanına da üç boyutlu bir görünüm yaratacak şekilde yeteri kadar ışık verir. </a:t>
            </a:r>
            <a:endParaRPr lang="tr-TR" dirty="0"/>
          </a:p>
        </p:txBody>
      </p:sp>
    </p:spTree>
    <p:extLst>
      <p:ext uri="{BB962C8B-B14F-4D97-AF65-F5344CB8AC3E}">
        <p14:creationId xmlns:p14="http://schemas.microsoft.com/office/powerpoint/2010/main" val="392176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Birden fazla lamba kullanımı</a:t>
            </a:r>
            <a:endParaRPr lang="tr-TR" dirty="0"/>
          </a:p>
        </p:txBody>
      </p:sp>
      <p:sp>
        <p:nvSpPr>
          <p:cNvPr id="3" name="İçerik Yer Tutucusu 2"/>
          <p:cNvSpPr>
            <a:spLocks noGrp="1"/>
          </p:cNvSpPr>
          <p:nvPr>
            <p:ph idx="1"/>
          </p:nvPr>
        </p:nvSpPr>
        <p:spPr>
          <a:xfrm>
            <a:off x="218941" y="2336872"/>
            <a:ext cx="11487955" cy="4411657"/>
          </a:xfrm>
        </p:spPr>
        <p:txBody>
          <a:bodyPr>
            <a:normAutofit/>
          </a:bodyPr>
          <a:lstStyle/>
          <a:p>
            <a:pPr algn="just"/>
            <a:r>
              <a:rPr lang="tr-TR" dirty="0" smtClean="0"/>
              <a:t>Aydınlatma konusunda yazılmış herhangi bir kitabı karıştırdığınızda çok sayıda flaş ya da ışık kaynağı kullanılarak hazırlanmış oldukça ayrıntılı ışık düzeneklerine rastlarsınız. Bu türden aydınlatma düzenekleri oldukça karmaşık görünebilir. Fakat her bir ışığın ayrı bir işlevi vardır ve fotoğrafçılar bazen sonuçta tek bir ışıkmış gibi görünen birçok ışık kaynağını bir arada kullanırlar. En önemli ışık ana ışıktır. Ana ışığın özellikleri konuya uyacak şekilde seçilecek, yönü ve yüksekliği de gerekli gölgeleri oluşturmak ve arzu edilen üç boyutlu görünümü sağlamak üzere belirlenecektir. </a:t>
            </a:r>
          </a:p>
          <a:p>
            <a:pPr algn="just"/>
            <a:r>
              <a:rPr lang="tr-TR" dirty="0" smtClean="0"/>
              <a:t>Özel etki ışığı : Ne ana ışık ne de dolgu ışığı işlevi görüp sadece konunun küçük bir kısmını aydınlatmak üzere kullanılan küçük ve dar huzmeli lambaların verdiği ışık.</a:t>
            </a:r>
            <a:endParaRPr lang="tr-TR" dirty="0"/>
          </a:p>
        </p:txBody>
      </p:sp>
    </p:spTree>
    <p:extLst>
      <p:ext uri="{BB962C8B-B14F-4D97-AF65-F5344CB8AC3E}">
        <p14:creationId xmlns:p14="http://schemas.microsoft.com/office/powerpoint/2010/main" val="4216911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Işık Çadırı </a:t>
            </a:r>
            <a:endParaRPr lang="tr-TR"/>
          </a:p>
        </p:txBody>
      </p:sp>
      <p:sp>
        <p:nvSpPr>
          <p:cNvPr id="3" name="İçerik Yer Tutucusu 2"/>
          <p:cNvSpPr>
            <a:spLocks noGrp="1"/>
          </p:cNvSpPr>
          <p:nvPr>
            <p:ph idx="1"/>
          </p:nvPr>
        </p:nvSpPr>
        <p:spPr>
          <a:xfrm>
            <a:off x="474259" y="2452783"/>
            <a:ext cx="11142485" cy="4102564"/>
          </a:xfrm>
        </p:spPr>
        <p:txBody>
          <a:bodyPr>
            <a:normAutofit/>
          </a:bodyPr>
          <a:lstStyle/>
          <a:p>
            <a:pPr algn="just"/>
            <a:r>
              <a:rPr lang="tr-TR" dirty="0" smtClean="0"/>
              <a:t>Işık çadırı ışığı yansıtıcı yüzeylere sahip konularla çalışan fotoğrafçılar için vazgeçilmez bir yardımcı araçtır. Aydınlatması kabusa dönüşen konular arasında pırıl </a:t>
            </a:r>
            <a:r>
              <a:rPr lang="tr-TR" dirty="0" err="1" smtClean="0"/>
              <a:t>pırıl</a:t>
            </a:r>
            <a:r>
              <a:rPr lang="tr-TR" dirty="0" smtClean="0"/>
              <a:t> parlayan bir motosikletçi kaskını ya da paslanmaz çelikten imal edilmiş bir çaydanlığı sayabiliriz. Böylesine yansıtıcı küresel yüzeyler, ışık kaynağı ne denli mat ve yumuşak olursa olsun sadece çok parlak aydınlık lekelerine sebep olmakla kalmaz, ayrıca ayna gibi yüzeyi üzerinde karşısındaki fotoğrafçının ve görüntüde yer almaması gereken stüdyonun diğer alanlarının da minik boyutta yansımalarını gösterir. Yumuşak ve gevşek kumaş ya da sert plastikten imal edilebilen ışık çadırları bu olumsuzlukları gidermenin tek çözümüdür.</a:t>
            </a:r>
            <a:endParaRPr lang="tr-TR" dirty="0"/>
          </a:p>
        </p:txBody>
      </p:sp>
    </p:spTree>
    <p:extLst>
      <p:ext uri="{BB962C8B-B14F-4D97-AF65-F5344CB8AC3E}">
        <p14:creationId xmlns:p14="http://schemas.microsoft.com/office/powerpoint/2010/main" val="322654234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29</TotalTime>
  <Words>513</Words>
  <Application>Microsoft Office PowerPoint</Application>
  <PresentationFormat>Özel</PresentationFormat>
  <Paragraphs>15</Paragraphs>
  <Slides>6</Slides>
  <Notes>0</Notes>
  <HiddenSlides>0</HiddenSlides>
  <MMClips>0</MMClips>
  <ScaleCrop>false</ScaleCrop>
  <HeadingPairs>
    <vt:vector size="4" baseType="variant">
      <vt:variant>
        <vt:lpstr>Tema</vt:lpstr>
      </vt:variant>
      <vt:variant>
        <vt:i4>1</vt:i4>
      </vt:variant>
      <vt:variant>
        <vt:lpstr>Slayt Başlıkları</vt:lpstr>
      </vt:variant>
      <vt:variant>
        <vt:i4>6</vt:i4>
      </vt:variant>
    </vt:vector>
  </HeadingPairs>
  <TitlesOfParts>
    <vt:vector size="7" baseType="lpstr">
      <vt:lpstr>Berlin</vt:lpstr>
      <vt:lpstr>Işığın Denetimi</vt:lpstr>
      <vt:lpstr>Işık Biçimlendiriciler</vt:lpstr>
      <vt:lpstr>Aydınlatma düzeninin kuruluşu</vt:lpstr>
      <vt:lpstr>Portreler- tek lambayla çapraz aydınlatma</vt:lpstr>
      <vt:lpstr>Birden fazla lamba kullanımı</vt:lpstr>
      <vt:lpstr>Işık Çadırı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Işığın Denetimi</dc:title>
  <dc:creator>bahşende çoban</dc:creator>
  <cp:lastModifiedBy>Technopc</cp:lastModifiedBy>
  <cp:revision>5</cp:revision>
  <dcterms:created xsi:type="dcterms:W3CDTF">2017-04-14T13:29:19Z</dcterms:created>
  <dcterms:modified xsi:type="dcterms:W3CDTF">2017-07-14T10:11:08Z</dcterms:modified>
</cp:coreProperties>
</file>