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894" y="-3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446C117F-5CCF-4837-BE5F-2B92066CAFAF}"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84EB90BD-B6CE-46B7-997F-7313B992CCDC}"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smtClean="0"/>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CDB9D11F-B188-461D-B23F-39381795C052}"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52E6D8D9-55A2-4063-B0F3-121F44549695}"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smtClean="0"/>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D4B24536-994D-4021-A283-9F449C0DB50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smtClean="0"/>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3" name="Date Placeholder 2"/>
          <p:cNvSpPr>
            <a:spLocks noGrp="1"/>
          </p:cNvSpPr>
          <p:nvPr>
            <p:ph type="dt" sz="half" idx="10"/>
          </p:nvPr>
        </p:nvSpPr>
        <p:spPr/>
        <p:txBody>
          <a:bodyPr/>
          <a:lstStyle/>
          <a:p>
            <a:fld id="{3CBBBB78-C96F-47B7-AB17-D852CA960AC9}"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7/14/2017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0578ACC-22D6-47C1-A373-4FD133E34F3C}" type="datetimeFigureOut">
              <a:rPr lang="en-US" dirty="0"/>
              <a:t>7/14/2017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80322" y="3030008"/>
            <a:ext cx="4698355"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594123" y="3030008"/>
            <a:ext cx="4700059" cy="2906179"/>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7/14/2017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7/14/2017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7/14/2017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E331444B-B92B-4E27-8C94-BB93EAF5CB18}"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63EFA5E-FA76-400D-B3DC-F0BA90E6D107}" type="datetimeFigureOut">
              <a:rPr lang="en-US" dirty="0"/>
              <a:t>7/14/2017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7/14/2017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Işığın Denetimi</a:t>
            </a:r>
            <a:endParaRPr lang="tr-TR" dirty="0"/>
          </a:p>
        </p:txBody>
      </p:sp>
      <p:sp>
        <p:nvSpPr>
          <p:cNvPr id="3" name="Alt Başlık 2"/>
          <p:cNvSpPr>
            <a:spLocks noGrp="1"/>
          </p:cNvSpPr>
          <p:nvPr>
            <p:ph type="subTitle" idx="1"/>
          </p:nvPr>
        </p:nvSpPr>
        <p:spPr/>
        <p:txBody>
          <a:bodyPr/>
          <a:lstStyle/>
          <a:p>
            <a:r>
              <a:rPr lang="tr-TR" dirty="0" smtClean="0"/>
              <a:t>Devamı…</a:t>
            </a:r>
            <a:endParaRPr lang="tr-TR" dirty="0"/>
          </a:p>
        </p:txBody>
      </p:sp>
    </p:spTree>
    <p:extLst>
      <p:ext uri="{BB962C8B-B14F-4D97-AF65-F5344CB8AC3E}">
        <p14:creationId xmlns:p14="http://schemas.microsoft.com/office/powerpoint/2010/main" val="3467291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Rembrandt</a:t>
            </a:r>
            <a:r>
              <a:rPr lang="tr-TR" dirty="0" smtClean="0"/>
              <a:t> Işığı</a:t>
            </a:r>
            <a:endParaRPr lang="tr-TR" dirty="0"/>
          </a:p>
        </p:txBody>
      </p:sp>
      <p:sp>
        <p:nvSpPr>
          <p:cNvPr id="3" name="İçerik Yer Tutucusu 2"/>
          <p:cNvSpPr>
            <a:spLocks noGrp="1"/>
          </p:cNvSpPr>
          <p:nvPr>
            <p:ph idx="1"/>
          </p:nvPr>
        </p:nvSpPr>
        <p:spPr>
          <a:xfrm>
            <a:off x="435623" y="2298237"/>
            <a:ext cx="10872028" cy="4308626"/>
          </a:xfrm>
        </p:spPr>
        <p:txBody>
          <a:bodyPr/>
          <a:lstStyle/>
          <a:p>
            <a:pPr algn="just"/>
            <a:r>
              <a:rPr lang="tr-TR" dirty="0" err="1" smtClean="0"/>
              <a:t>Rembrandt</a:t>
            </a:r>
            <a:r>
              <a:rPr lang="tr-TR" dirty="0" smtClean="0"/>
              <a:t> ışığı bazen Büyük Usta’nın aydınlatma yöntemi olarak da adlandırılır. </a:t>
            </a:r>
            <a:r>
              <a:rPr lang="tr-TR" dirty="0" err="1" smtClean="0"/>
              <a:t>Rembrandt</a:t>
            </a:r>
            <a:r>
              <a:rPr lang="tr-TR" dirty="0" smtClean="0"/>
              <a:t> </a:t>
            </a:r>
            <a:r>
              <a:rPr lang="tr-TR" dirty="0" err="1" smtClean="0"/>
              <a:t>van</a:t>
            </a:r>
            <a:r>
              <a:rPr lang="tr-TR" dirty="0" smtClean="0"/>
              <a:t> </a:t>
            </a:r>
            <a:r>
              <a:rPr lang="tr-TR" dirty="0" err="1" smtClean="0"/>
              <a:t>Rijn’in</a:t>
            </a:r>
            <a:r>
              <a:rPr lang="tr-TR" dirty="0" smtClean="0"/>
              <a:t> (Hollandalı ressam ve baskı ustası) bazı tablolarında görülen ve kendi esinlenmesiyle yarattığı, tek bir kaynaktan gelen ışığın oluşturduğu aydınlatmadır. </a:t>
            </a:r>
          </a:p>
          <a:p>
            <a:pPr algn="just"/>
            <a:r>
              <a:rPr lang="tr-TR" dirty="0" smtClean="0"/>
              <a:t>Alışılagelmişin tersine, </a:t>
            </a:r>
            <a:r>
              <a:rPr lang="tr-TR" dirty="0" err="1" smtClean="0"/>
              <a:t>Rembrandt</a:t>
            </a:r>
            <a:r>
              <a:rPr lang="tr-TR" dirty="0" smtClean="0"/>
              <a:t> ışığında yüzün dar olan, yani fotoğraf makinesine daha uzak olan tarafı aydınlanmıştır. Işık yüzün bu tarafını doldurduktan sonra burun kemeri üzerinden aşarak daha gölgeli olan geniş tarafa geçer ve hafifçe elmacık kemiğiyle yanağı aydınlatır. Bu tarz aydınlatma üç boyutlu bir görünümle derinlik verir. </a:t>
            </a:r>
            <a:endParaRPr lang="tr-TR" dirty="0"/>
          </a:p>
        </p:txBody>
      </p:sp>
    </p:spTree>
    <p:extLst>
      <p:ext uri="{BB962C8B-B14F-4D97-AF65-F5344CB8AC3E}">
        <p14:creationId xmlns:p14="http://schemas.microsoft.com/office/powerpoint/2010/main" val="220650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Kelebek aydınlatma</a:t>
            </a:r>
            <a:endParaRPr lang="tr-TR" dirty="0"/>
          </a:p>
        </p:txBody>
      </p:sp>
      <p:sp>
        <p:nvSpPr>
          <p:cNvPr id="3" name="İçerik Yer Tutucusu 2"/>
          <p:cNvSpPr>
            <a:spLocks noGrp="1"/>
          </p:cNvSpPr>
          <p:nvPr>
            <p:ph idx="1"/>
          </p:nvPr>
        </p:nvSpPr>
        <p:spPr/>
        <p:txBody>
          <a:bodyPr/>
          <a:lstStyle/>
          <a:p>
            <a:pPr algn="just"/>
            <a:r>
              <a:rPr lang="tr-TR" dirty="0" smtClean="0"/>
              <a:t>Kelebek aydınlatma güçlü yaz güneşini taklit edercesine, yüksekten ve cepheden gelen ana ışıkla dolgu ışığının birlikte kullanılmasıyla elde edilen, çekici ve gizemli bir aydınlatma biçimidir. Hollywood sinema dünyasında bir zamanlar aynı adlı film stüdyosundan da esinlenerek bu tarz ışığa ‘</a:t>
            </a:r>
            <a:r>
              <a:rPr lang="tr-TR" dirty="0" err="1" smtClean="0"/>
              <a:t>Paramount</a:t>
            </a:r>
            <a:r>
              <a:rPr lang="tr-TR" dirty="0" smtClean="0"/>
              <a:t>’ tarzı aydınlatma adı da verilmiştir. Çünkü o dönem genellikle sinema yıldızlarının film afişlerinde ve tanıtıcı reklam fotoğraflarında kullanılan bir aydınlatma türüydü. </a:t>
            </a:r>
            <a:endParaRPr lang="tr-TR" dirty="0"/>
          </a:p>
        </p:txBody>
      </p:sp>
    </p:spTree>
    <p:extLst>
      <p:ext uri="{BB962C8B-B14F-4D97-AF65-F5344CB8AC3E}">
        <p14:creationId xmlns:p14="http://schemas.microsoft.com/office/powerpoint/2010/main" val="241579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Ticari aydınlatma</a:t>
            </a:r>
            <a:endParaRPr lang="tr-TR" dirty="0"/>
          </a:p>
        </p:txBody>
      </p:sp>
      <p:sp>
        <p:nvSpPr>
          <p:cNvPr id="3" name="İçerik Yer Tutucusu 2"/>
          <p:cNvSpPr>
            <a:spLocks noGrp="1"/>
          </p:cNvSpPr>
          <p:nvPr>
            <p:ph idx="1"/>
          </p:nvPr>
        </p:nvSpPr>
        <p:spPr>
          <a:xfrm>
            <a:off x="103031" y="2336872"/>
            <a:ext cx="11629623" cy="4269989"/>
          </a:xfrm>
        </p:spPr>
        <p:txBody>
          <a:bodyPr>
            <a:normAutofit/>
          </a:bodyPr>
          <a:lstStyle/>
          <a:p>
            <a:pPr algn="just"/>
            <a:r>
              <a:rPr lang="tr-TR" dirty="0" smtClean="0"/>
              <a:t>Bir şeyi en iyi biçimde aydınlatmak ifadesi herhalde piyasada ürün çekimi olarak adlandırılan işleri yapan ticari fotoğrafçılar için geçerlidir. Bu tarz çekimlerde bir ürünün tanıtım fotoğrafları üstten ya da cepheden yapılacak yalın bir aydınlatmayla ortaya konur. Ürün çekimleri genellikle masa başında gerçekleştirilir. Ana ışık yukarıdan ya da öne doğru iyice eğilip kenarlarına, hatta bazen de ön tarafına yansıtıcılar yerleştirilmiş bir yumuşak ışık kutusuyla sağlanır. </a:t>
            </a:r>
          </a:p>
          <a:p>
            <a:pPr algn="just"/>
            <a:r>
              <a:rPr lang="tr-TR" dirty="0" smtClean="0"/>
              <a:t>Deveboynu (</a:t>
            </a:r>
            <a:r>
              <a:rPr lang="tr-TR" dirty="0" err="1" smtClean="0"/>
              <a:t>boom</a:t>
            </a:r>
            <a:r>
              <a:rPr lang="tr-TR" dirty="0" smtClean="0"/>
              <a:t>) : Bir ucuna stüdyodaki konunun üzerinde yer alacak  lamba ya da flaşı bağlamak amacıyla kullanılan ve diğer ucu denge için ağırlıkla desteklenmiş taşıyıcı uzun kol.</a:t>
            </a:r>
            <a:endParaRPr lang="tr-TR" dirty="0"/>
          </a:p>
        </p:txBody>
      </p:sp>
    </p:spTree>
    <p:extLst>
      <p:ext uri="{BB962C8B-B14F-4D97-AF65-F5344CB8AC3E}">
        <p14:creationId xmlns:p14="http://schemas.microsoft.com/office/powerpoint/2010/main" val="322062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Sinemasal aydınlatma</a:t>
            </a:r>
            <a:endParaRPr lang="tr-TR"/>
          </a:p>
        </p:txBody>
      </p:sp>
      <p:sp>
        <p:nvSpPr>
          <p:cNvPr id="3" name="İçerik Yer Tutucusu 2"/>
          <p:cNvSpPr>
            <a:spLocks noGrp="1"/>
          </p:cNvSpPr>
          <p:nvPr>
            <p:ph idx="1"/>
          </p:nvPr>
        </p:nvSpPr>
        <p:spPr/>
        <p:txBody>
          <a:bodyPr/>
          <a:lstStyle/>
          <a:p>
            <a:pPr algn="just"/>
            <a:r>
              <a:rPr lang="tr-TR" dirty="0" smtClean="0"/>
              <a:t>Sinemasal aydınlatma film çekimi için uygulanan bir ışıklandırma, fakat sinema filmlerindeki gibi görünen durağan yaşam fotoğraflarının çekiminde kullanılan bir aydınlatma biçimidir. Sinema sanayinde ışık ve aydınlatma konusunda uzmanlaşmış teknik personel çalıştırılır ve bu uzmanlar gerek doğal, gerekse de yapay ışık kaynaklarını kontrollü biçimde kullanarak tam da istenen ışık ortamını yaratabilirler. </a:t>
            </a:r>
            <a:endParaRPr lang="tr-TR" dirty="0"/>
          </a:p>
        </p:txBody>
      </p:sp>
    </p:spTree>
    <p:extLst>
      <p:ext uri="{BB962C8B-B14F-4D97-AF65-F5344CB8AC3E}">
        <p14:creationId xmlns:p14="http://schemas.microsoft.com/office/powerpoint/2010/main" val="37437609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45</TotalTime>
  <Words>321</Words>
  <Application>Microsoft Office PowerPoint</Application>
  <PresentationFormat>Özel</PresentationFormat>
  <Paragraphs>12</Paragraphs>
  <Slides>5</Slides>
  <Notes>0</Notes>
  <HiddenSlides>0</HiddenSlides>
  <MMClips>0</MMClips>
  <ScaleCrop>false</ScaleCrop>
  <HeadingPairs>
    <vt:vector size="4" baseType="variant">
      <vt:variant>
        <vt:lpstr>Tema</vt:lpstr>
      </vt:variant>
      <vt:variant>
        <vt:i4>1</vt:i4>
      </vt:variant>
      <vt:variant>
        <vt:lpstr>Slayt Başlıkları</vt:lpstr>
      </vt:variant>
      <vt:variant>
        <vt:i4>5</vt:i4>
      </vt:variant>
    </vt:vector>
  </HeadingPairs>
  <TitlesOfParts>
    <vt:vector size="6" baseType="lpstr">
      <vt:lpstr>Berlin</vt:lpstr>
      <vt:lpstr>Işığın Denetimi</vt:lpstr>
      <vt:lpstr>Rembrandt Işığı</vt:lpstr>
      <vt:lpstr>Kelebek aydınlatma</vt:lpstr>
      <vt:lpstr>Ticari aydınlatma</vt:lpstr>
      <vt:lpstr>Sinemasal aydınlatma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Işığın Denetimi</dc:title>
  <dc:creator>bahşende çoban</dc:creator>
  <cp:lastModifiedBy>Technopc</cp:lastModifiedBy>
  <cp:revision>6</cp:revision>
  <dcterms:created xsi:type="dcterms:W3CDTF">2017-04-14T13:31:40Z</dcterms:created>
  <dcterms:modified xsi:type="dcterms:W3CDTF">2017-07-14T10:12:31Z</dcterms:modified>
</cp:coreProperties>
</file>