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notesMaster" Target="notesMasters/notesMaster1.xml" /><Relationship Id="rId25" Type="http://schemas.openxmlformats.org/officeDocument/2006/relationships/viewProps" Target="viewProps.xml" /><Relationship Id="rId24" Type="http://schemas.openxmlformats.org/officeDocument/2006/relationships/presProps" Target="presProps.xml" /><Relationship Id="rId1" Type="http://schemas.openxmlformats.org/officeDocument/2006/relationships/slideMaster" Target="slideMasters/slideMaster1.xml" /><Relationship Id="rId27" Type="http://schemas.openxmlformats.org/officeDocument/2006/relationships/tableStyles" Target="tableStyles.xml" /><Relationship Id="rId26"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b="1"/>
              <a:t>Notes</a:t>
            </a:r>
            <a:r>
              <a:rPr b="1"/>
              <a:t> </a:t>
            </a:r>
            <a:r>
              <a:rPr b="1"/>
              <a:t>Présentateur</a:t>
            </a:r>
            <a:r>
              <a:rPr b="1"/>
              <a:t> </a:t>
            </a:r>
            <a:r>
              <a:rPr b="1"/>
              <a:t>:</a:t>
            </a:r>
            <a:r>
              <a:rPr/>
              <a:t> </a:t>
            </a:r>
            <a:r>
              <a:rPr/>
              <a:t>*</a:t>
            </a:r>
            <a:r>
              <a:rPr/>
              <a:t> </a:t>
            </a:r>
            <a:r>
              <a:rPr/>
              <a:t>Bonjour</a:t>
            </a:r>
            <a:r>
              <a:rPr/>
              <a:t> </a:t>
            </a:r>
            <a:r>
              <a:rPr/>
              <a:t>à</a:t>
            </a:r>
            <a:r>
              <a:rPr/>
              <a:t> </a:t>
            </a:r>
            <a:r>
              <a:rPr/>
              <a:t>tous</a:t>
            </a:r>
            <a:r>
              <a:rPr/>
              <a:t> </a:t>
            </a:r>
            <a:r>
              <a:rPr/>
              <a:t>et</a:t>
            </a:r>
            <a:r>
              <a:rPr/>
              <a:t> </a:t>
            </a:r>
            <a:r>
              <a:rPr/>
              <a:t>bienvenue.</a:t>
            </a:r>
            <a:r>
              <a:rPr/>
              <a:t> </a:t>
            </a:r>
            <a:r>
              <a:rPr/>
              <a:t>*</a:t>
            </a:r>
            <a:r>
              <a:rPr/>
              <a:t> </a:t>
            </a:r>
            <a:r>
              <a:rPr/>
              <a:t>Ravi</a:t>
            </a:r>
            <a:r>
              <a:rPr/>
              <a:t> </a:t>
            </a:r>
            <a:r>
              <a:rPr/>
              <a:t>de</a:t>
            </a:r>
            <a:r>
              <a:rPr/>
              <a:t> </a:t>
            </a:r>
            <a:r>
              <a:rPr/>
              <a:t>vous</a:t>
            </a:r>
            <a:r>
              <a:rPr/>
              <a:t> </a:t>
            </a:r>
            <a:r>
              <a:rPr/>
              <a:t>accueillir</a:t>
            </a:r>
            <a:r>
              <a:rPr/>
              <a:t> </a:t>
            </a:r>
            <a:r>
              <a:rPr/>
              <a:t>pour</a:t>
            </a:r>
            <a:r>
              <a:rPr/>
              <a:t> </a:t>
            </a:r>
            <a:r>
              <a:rPr/>
              <a:t>cette</a:t>
            </a:r>
            <a:r>
              <a:rPr/>
              <a:t> </a:t>
            </a:r>
            <a:r>
              <a:rPr/>
              <a:t>session</a:t>
            </a:r>
            <a:r>
              <a:rPr/>
              <a:t> </a:t>
            </a:r>
            <a:r>
              <a:rPr/>
              <a:t>dédiée</a:t>
            </a:r>
            <a:r>
              <a:rPr/>
              <a:t> </a:t>
            </a:r>
            <a:r>
              <a:rPr/>
              <a:t>à</a:t>
            </a:r>
            <a:r>
              <a:rPr/>
              <a:t> </a:t>
            </a:r>
            <a:r>
              <a:rPr/>
              <a:t>une</a:t>
            </a:r>
            <a:r>
              <a:rPr/>
              <a:t> </a:t>
            </a:r>
            <a:r>
              <a:rPr/>
              <a:t>compétence</a:t>
            </a:r>
            <a:r>
              <a:rPr/>
              <a:t> </a:t>
            </a:r>
            <a:r>
              <a:rPr/>
              <a:t>de</a:t>
            </a:r>
            <a:r>
              <a:rPr/>
              <a:t> </a:t>
            </a:r>
            <a:r>
              <a:rPr/>
              <a:t>plus</a:t>
            </a:r>
            <a:r>
              <a:rPr/>
              <a:t> </a:t>
            </a:r>
            <a:r>
              <a:rPr/>
              <a:t>en</a:t>
            </a:r>
            <a:r>
              <a:rPr/>
              <a:t> </a:t>
            </a:r>
            <a:r>
              <a:rPr/>
              <a:t>plus</a:t>
            </a:r>
            <a:r>
              <a:rPr/>
              <a:t> </a:t>
            </a:r>
            <a:r>
              <a:rPr/>
              <a:t>essentielle</a:t>
            </a:r>
            <a:r>
              <a:rPr/>
              <a:t> </a:t>
            </a:r>
            <a:r>
              <a:rPr/>
              <a:t>:</a:t>
            </a:r>
            <a:r>
              <a:rPr/>
              <a:t> </a:t>
            </a:r>
            <a:r>
              <a:rPr/>
              <a:t>le</a:t>
            </a:r>
            <a:r>
              <a:rPr/>
              <a:t> </a:t>
            </a:r>
            <a:r>
              <a:rPr/>
              <a:t>prompt</a:t>
            </a:r>
            <a:r>
              <a:rPr/>
              <a:t> </a:t>
            </a:r>
            <a:r>
              <a:rPr/>
              <a:t>engineering</a:t>
            </a:r>
            <a:r>
              <a:rPr/>
              <a:t> </a:t>
            </a:r>
            <a:r>
              <a:rPr/>
              <a:t>appliqué</a:t>
            </a:r>
            <a:r>
              <a:rPr/>
              <a:t> </a:t>
            </a:r>
            <a:r>
              <a:rPr/>
              <a:t>à</a:t>
            </a:r>
            <a:r>
              <a:rPr/>
              <a:t> </a:t>
            </a:r>
            <a:r>
              <a:rPr/>
              <a:t>la</a:t>
            </a:r>
            <a:r>
              <a:rPr/>
              <a:t> </a:t>
            </a:r>
            <a:r>
              <a:rPr/>
              <a:t>santé</a:t>
            </a:r>
            <a:r>
              <a:rPr/>
              <a:t> </a:t>
            </a:r>
            <a:r>
              <a:rPr/>
              <a:t>publique.</a:t>
            </a:r>
            <a:r>
              <a:rPr/>
              <a:t> </a:t>
            </a:r>
            <a:r>
              <a:rPr/>
              <a:t>*</a:t>
            </a:r>
            <a:r>
              <a:rPr/>
              <a:t> </a:t>
            </a:r>
            <a:r>
              <a:rPr/>
              <a:t>Mon</a:t>
            </a:r>
            <a:r>
              <a:rPr/>
              <a:t> </a:t>
            </a:r>
            <a:r>
              <a:rPr/>
              <a:t>nom</a:t>
            </a:r>
            <a:r>
              <a:rPr/>
              <a:t> </a:t>
            </a:r>
            <a:r>
              <a:rPr/>
              <a:t>est</a:t>
            </a:r>
            <a:r>
              <a:rPr/>
              <a:t> </a:t>
            </a:r>
            <a:r>
              <a:rPr/>
              <a:t>[Votre</a:t>
            </a:r>
            <a:r>
              <a:rPr/>
              <a:t> </a:t>
            </a:r>
            <a:r>
              <a:rPr/>
              <a:t>Nom],</a:t>
            </a:r>
            <a:r>
              <a:rPr/>
              <a:t> </a:t>
            </a:r>
            <a:r>
              <a:rPr/>
              <a:t>et</a:t>
            </a:r>
            <a:r>
              <a:rPr/>
              <a:t> </a:t>
            </a:r>
            <a:r>
              <a:rPr/>
              <a:t>je</a:t>
            </a:r>
            <a:r>
              <a:rPr/>
              <a:t> </a:t>
            </a:r>
            <a:r>
              <a:rPr/>
              <a:t>suis</a:t>
            </a:r>
            <a:r>
              <a:rPr/>
              <a:t> </a:t>
            </a:r>
            <a:r>
              <a:rPr/>
              <a:t>[Votre</a:t>
            </a:r>
            <a:r>
              <a:rPr/>
              <a:t> </a:t>
            </a:r>
            <a:r>
              <a:rPr/>
              <a:t>Fonction/Expertise].</a:t>
            </a:r>
            <a:r>
              <a:rPr/>
              <a:t> </a:t>
            </a:r>
            <a:r>
              <a:rPr/>
              <a:t>*</a:t>
            </a:r>
            <a:r>
              <a:rPr/>
              <a:t> </a:t>
            </a:r>
            <a:r>
              <a:rPr/>
              <a:t>Aujourd’hui,</a:t>
            </a:r>
            <a:r>
              <a:rPr/>
              <a:t> </a:t>
            </a:r>
            <a:r>
              <a:rPr/>
              <a:t>nous</a:t>
            </a:r>
            <a:r>
              <a:rPr/>
              <a:t> </a:t>
            </a:r>
            <a:r>
              <a:rPr/>
              <a:t>allons</a:t>
            </a:r>
            <a:r>
              <a:rPr/>
              <a:t> </a:t>
            </a:r>
            <a:r>
              <a:rPr/>
              <a:t>explorer</a:t>
            </a:r>
            <a:r>
              <a:rPr/>
              <a:t> </a:t>
            </a:r>
            <a:r>
              <a:rPr/>
              <a:t>ensemble</a:t>
            </a:r>
            <a:r>
              <a:rPr/>
              <a:t> </a:t>
            </a:r>
            <a:r>
              <a:rPr/>
              <a:t>comment</a:t>
            </a:r>
            <a:r>
              <a:rPr/>
              <a:t> </a:t>
            </a:r>
            <a:r>
              <a:rPr/>
              <a:t>mieux</a:t>
            </a:r>
            <a:r>
              <a:rPr/>
              <a:t> </a:t>
            </a:r>
            <a:r>
              <a:rPr/>
              <a:t>dialoguer</a:t>
            </a:r>
            <a:r>
              <a:rPr/>
              <a:t> </a:t>
            </a:r>
            <a:r>
              <a:rPr/>
              <a:t>avec</a:t>
            </a:r>
            <a:r>
              <a:rPr/>
              <a:t> </a:t>
            </a:r>
            <a:r>
              <a:rPr/>
              <a:t>les</a:t>
            </a:r>
            <a:r>
              <a:rPr/>
              <a:t> </a:t>
            </a:r>
            <a:r>
              <a:rPr/>
              <a:t>intelligences</a:t>
            </a:r>
            <a:r>
              <a:rPr/>
              <a:t> </a:t>
            </a:r>
            <a:r>
              <a:rPr/>
              <a:t>artificielles</a:t>
            </a:r>
            <a:r>
              <a:rPr/>
              <a:t> </a:t>
            </a:r>
            <a:r>
              <a:rPr/>
              <a:t>génératives</a:t>
            </a:r>
            <a:r>
              <a:rPr/>
              <a:t> </a:t>
            </a:r>
            <a:r>
              <a:rPr/>
              <a:t>pour</a:t>
            </a:r>
            <a:r>
              <a:rPr/>
              <a:t> </a:t>
            </a:r>
            <a:r>
              <a:rPr/>
              <a:t>qu’elles</a:t>
            </a:r>
            <a:r>
              <a:rPr/>
              <a:t> </a:t>
            </a:r>
            <a:r>
              <a:rPr/>
              <a:t>deviennent</a:t>
            </a:r>
            <a:r>
              <a:rPr/>
              <a:t> </a:t>
            </a:r>
            <a:r>
              <a:rPr/>
              <a:t>de</a:t>
            </a:r>
            <a:r>
              <a:rPr/>
              <a:t> </a:t>
            </a:r>
            <a:r>
              <a:rPr/>
              <a:t>véritables</a:t>
            </a:r>
            <a:r>
              <a:rPr/>
              <a:t> </a:t>
            </a:r>
            <a:r>
              <a:rPr/>
              <a:t>alliées</a:t>
            </a:r>
            <a:r>
              <a:rPr/>
              <a:t> </a:t>
            </a:r>
            <a:r>
              <a:rPr/>
              <a:t>dans</a:t>
            </a:r>
            <a:r>
              <a:rPr/>
              <a:t> </a:t>
            </a:r>
            <a:r>
              <a:rPr/>
              <a:t>nos</a:t>
            </a:r>
            <a:r>
              <a:rPr/>
              <a:t> </a:t>
            </a:r>
            <a:r>
              <a:rPr/>
              <a:t>tâches</a:t>
            </a:r>
            <a:r>
              <a:rPr/>
              <a:t> </a:t>
            </a:r>
            <a:r>
              <a:rPr/>
              <a:t>quotidiennes,</a:t>
            </a:r>
            <a:r>
              <a:rPr/>
              <a:t> </a:t>
            </a:r>
            <a:r>
              <a:rPr/>
              <a:t>de</a:t>
            </a:r>
            <a:r>
              <a:rPr/>
              <a:t> </a:t>
            </a:r>
            <a:r>
              <a:rPr/>
              <a:t>l’analyse</a:t>
            </a:r>
            <a:r>
              <a:rPr/>
              <a:t> </a:t>
            </a:r>
            <a:r>
              <a:rPr/>
              <a:t>de</a:t>
            </a:r>
            <a:r>
              <a:rPr/>
              <a:t> </a:t>
            </a:r>
            <a:r>
              <a:rPr/>
              <a:t>données</a:t>
            </a:r>
            <a:r>
              <a:rPr/>
              <a:t> </a:t>
            </a:r>
            <a:r>
              <a:rPr/>
              <a:t>à</a:t>
            </a:r>
            <a:r>
              <a:rPr/>
              <a:t> </a:t>
            </a:r>
            <a:r>
              <a:rPr/>
              <a:t>la</a:t>
            </a:r>
            <a:r>
              <a:rPr/>
              <a:t> </a:t>
            </a:r>
            <a:r>
              <a:rPr/>
              <a:t>communication.</a:t>
            </a:r>
            <a:r>
              <a:rPr/>
              <a:t> </a:t>
            </a:r>
            <a:r>
              <a:rPr/>
              <a:t>*</a:t>
            </a:r>
            <a:r>
              <a:rPr/>
              <a:t> </a:t>
            </a:r>
            <a:r>
              <a:rPr/>
              <a:t>L’objectif</a:t>
            </a:r>
            <a:r>
              <a:rPr/>
              <a:t> </a:t>
            </a:r>
            <a:r>
              <a:rPr/>
              <a:t>n’est</a:t>
            </a:r>
            <a:r>
              <a:rPr/>
              <a:t> </a:t>
            </a:r>
            <a:r>
              <a:rPr/>
              <a:t>pas</a:t>
            </a:r>
            <a:r>
              <a:rPr/>
              <a:t> </a:t>
            </a:r>
            <a:r>
              <a:rPr/>
              <a:t>de</a:t>
            </a:r>
            <a:r>
              <a:rPr/>
              <a:t> </a:t>
            </a:r>
            <a:r>
              <a:rPr/>
              <a:t>devenir</a:t>
            </a:r>
            <a:r>
              <a:rPr/>
              <a:t> </a:t>
            </a:r>
            <a:r>
              <a:rPr/>
              <a:t>des</a:t>
            </a:r>
            <a:r>
              <a:rPr/>
              <a:t> </a:t>
            </a:r>
            <a:r>
              <a:rPr/>
              <a:t>experts</a:t>
            </a:r>
            <a:r>
              <a:rPr/>
              <a:t> </a:t>
            </a:r>
            <a:r>
              <a:rPr/>
              <a:t>en</a:t>
            </a:r>
            <a:r>
              <a:rPr/>
              <a:t> </a:t>
            </a:r>
            <a:r>
              <a:rPr/>
              <a:t>IA,</a:t>
            </a:r>
            <a:r>
              <a:rPr/>
              <a:t> </a:t>
            </a:r>
            <a:r>
              <a:rPr/>
              <a:t>mais</a:t>
            </a:r>
            <a:r>
              <a:rPr/>
              <a:t> </a:t>
            </a:r>
            <a:r>
              <a:rPr/>
              <a:t>d’apprendre</a:t>
            </a:r>
            <a:r>
              <a:rPr/>
              <a:t> </a:t>
            </a:r>
            <a:r>
              <a:rPr/>
              <a:t>à</a:t>
            </a:r>
            <a:r>
              <a:rPr/>
              <a:t> </a:t>
            </a:r>
            <a:r>
              <a:rPr/>
              <a:t>leur</a:t>
            </a:r>
            <a:r>
              <a:rPr/>
              <a:t> </a:t>
            </a:r>
            <a:r>
              <a:rPr/>
              <a:t>“</a:t>
            </a:r>
            <a:r>
              <a:rPr/>
              <a:t>parler</a:t>
            </a:r>
            <a:r>
              <a:rPr/>
              <a:t>”</a:t>
            </a:r>
            <a:r>
              <a:rPr/>
              <a:t> </a:t>
            </a:r>
            <a:r>
              <a:rPr/>
              <a:t>efficacement</a:t>
            </a:r>
            <a:r>
              <a:rPr/>
              <a:t> </a:t>
            </a:r>
            <a:r>
              <a:rPr/>
              <a:t>pour</a:t>
            </a:r>
            <a:r>
              <a:rPr/>
              <a:t> </a:t>
            </a:r>
            <a:r>
              <a:rPr/>
              <a:t>gagner</a:t>
            </a:r>
            <a:r>
              <a:rPr/>
              <a:t> </a:t>
            </a:r>
            <a:r>
              <a:rPr/>
              <a:t>du</a:t>
            </a:r>
            <a:r>
              <a:rPr/>
              <a:t> </a:t>
            </a:r>
            <a:r>
              <a:rPr/>
              <a:t>temps,</a:t>
            </a:r>
            <a:r>
              <a:rPr/>
              <a:t> </a:t>
            </a:r>
            <a:r>
              <a:rPr/>
              <a:t>améliorer</a:t>
            </a:r>
            <a:r>
              <a:rPr/>
              <a:t> </a:t>
            </a:r>
            <a:r>
              <a:rPr/>
              <a:t>la</a:t>
            </a:r>
            <a:r>
              <a:rPr/>
              <a:t> </a:t>
            </a:r>
            <a:r>
              <a:rPr/>
              <a:t>qualité</a:t>
            </a:r>
            <a:r>
              <a:rPr/>
              <a:t> </a:t>
            </a:r>
            <a:r>
              <a:rPr/>
              <a:t>de</a:t>
            </a:r>
            <a:r>
              <a:rPr/>
              <a:t> </a:t>
            </a:r>
            <a:r>
              <a:rPr/>
              <a:t>notre</a:t>
            </a:r>
            <a:r>
              <a:rPr/>
              <a:t> </a:t>
            </a:r>
            <a:r>
              <a:rPr/>
              <a:t>travail</a:t>
            </a:r>
            <a:r>
              <a:rPr/>
              <a:t> </a:t>
            </a:r>
            <a:r>
              <a:rPr/>
              <a:t>et</a:t>
            </a:r>
            <a:r>
              <a:rPr/>
              <a:t> </a:t>
            </a:r>
            <a:r>
              <a:rPr/>
              <a:t>innover.</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b="1"/>
              <a:t>Notes</a:t>
            </a:r>
            <a:r>
              <a:rPr b="1"/>
              <a:t> </a:t>
            </a:r>
            <a:r>
              <a:rPr b="1"/>
              <a:t>Présentateur</a:t>
            </a:r>
            <a:r>
              <a:rPr b="1"/>
              <a:t> </a:t>
            </a:r>
            <a:r>
              <a:rPr b="1"/>
              <a:t>:</a:t>
            </a:r>
            <a:r>
              <a:rPr/>
              <a:t> </a:t>
            </a:r>
            <a:r>
              <a:rPr/>
              <a:t>*</a:t>
            </a:r>
            <a:r>
              <a:rPr/>
              <a:t> </a:t>
            </a:r>
            <a:r>
              <a:rPr/>
              <a:t>Mettons</a:t>
            </a:r>
            <a:r>
              <a:rPr/>
              <a:t> </a:t>
            </a:r>
            <a:r>
              <a:rPr/>
              <a:t>en</a:t>
            </a:r>
            <a:r>
              <a:rPr/>
              <a:t> </a:t>
            </a:r>
            <a:r>
              <a:rPr/>
              <a:t>pratique</a:t>
            </a:r>
            <a:r>
              <a:rPr/>
              <a:t> </a:t>
            </a:r>
            <a:r>
              <a:rPr/>
              <a:t>ce</a:t>
            </a:r>
            <a:r>
              <a:rPr/>
              <a:t> </a:t>
            </a:r>
            <a:r>
              <a:rPr/>
              <a:t>que</a:t>
            </a:r>
            <a:r>
              <a:rPr/>
              <a:t> </a:t>
            </a:r>
            <a:r>
              <a:rPr/>
              <a:t>nous</a:t>
            </a:r>
            <a:r>
              <a:rPr/>
              <a:t> </a:t>
            </a:r>
            <a:r>
              <a:rPr/>
              <a:t>venons</a:t>
            </a:r>
            <a:r>
              <a:rPr/>
              <a:t> </a:t>
            </a:r>
            <a:r>
              <a:rPr/>
              <a:t>de</a:t>
            </a:r>
            <a:r>
              <a:rPr/>
              <a:t> </a:t>
            </a:r>
            <a:r>
              <a:rPr/>
              <a:t>voir</a:t>
            </a:r>
            <a:r>
              <a:rPr/>
              <a:t> </a:t>
            </a:r>
            <a:r>
              <a:rPr/>
              <a:t>sur</a:t>
            </a:r>
            <a:r>
              <a:rPr/>
              <a:t> </a:t>
            </a:r>
            <a:r>
              <a:rPr/>
              <a:t>l’anatomie</a:t>
            </a:r>
            <a:r>
              <a:rPr/>
              <a:t> </a:t>
            </a:r>
            <a:r>
              <a:rPr/>
              <a:t>d’un</a:t>
            </a:r>
            <a:r>
              <a:rPr/>
              <a:t> </a:t>
            </a:r>
            <a:r>
              <a:rPr/>
              <a:t>prompt.</a:t>
            </a:r>
            <a:r>
              <a:rPr/>
              <a:t> </a:t>
            </a:r>
            <a:r>
              <a:rPr/>
              <a:t>*</a:t>
            </a:r>
            <a:r>
              <a:rPr/>
              <a:t> </a:t>
            </a:r>
            <a:r>
              <a:rPr/>
              <a:t>Je</a:t>
            </a:r>
            <a:r>
              <a:rPr/>
              <a:t> </a:t>
            </a:r>
            <a:r>
              <a:rPr/>
              <a:t>vous</a:t>
            </a:r>
            <a:r>
              <a:rPr/>
              <a:t> </a:t>
            </a:r>
            <a:r>
              <a:rPr/>
              <a:t>propose</a:t>
            </a:r>
            <a:r>
              <a:rPr/>
              <a:t> </a:t>
            </a:r>
            <a:r>
              <a:rPr/>
              <a:t>un</a:t>
            </a:r>
            <a:r>
              <a:rPr/>
              <a:t> </a:t>
            </a:r>
            <a:r>
              <a:rPr/>
              <a:t>petit</a:t>
            </a:r>
            <a:r>
              <a:rPr/>
              <a:t> </a:t>
            </a:r>
            <a:r>
              <a:rPr/>
              <a:t>exercice</a:t>
            </a:r>
            <a:r>
              <a:rPr/>
              <a:t> </a:t>
            </a:r>
            <a:r>
              <a:rPr/>
              <a:t>individuel.</a:t>
            </a:r>
            <a:r>
              <a:rPr/>
              <a:t> </a:t>
            </a:r>
            <a:r>
              <a:rPr/>
              <a:t>*</a:t>
            </a:r>
            <a:r>
              <a:rPr/>
              <a:t> </a:t>
            </a:r>
            <a:r>
              <a:rPr/>
              <a:t>Lisez</a:t>
            </a:r>
            <a:r>
              <a:rPr/>
              <a:t> </a:t>
            </a:r>
            <a:r>
              <a:rPr/>
              <a:t>attentivement</a:t>
            </a:r>
            <a:r>
              <a:rPr/>
              <a:t> </a:t>
            </a:r>
            <a:r>
              <a:rPr/>
              <a:t>le</a:t>
            </a:r>
            <a:r>
              <a:rPr/>
              <a:t> </a:t>
            </a:r>
            <a:r>
              <a:rPr/>
              <a:t>scénario</a:t>
            </a:r>
            <a:r>
              <a:rPr/>
              <a:t> </a:t>
            </a:r>
            <a:r>
              <a:rPr/>
              <a:t>:</a:t>
            </a:r>
            <a:r>
              <a:rPr/>
              <a:t> </a:t>
            </a:r>
            <a:r>
              <a:rPr/>
              <a:t>vous</a:t>
            </a:r>
            <a:r>
              <a:rPr/>
              <a:t> </a:t>
            </a:r>
            <a:r>
              <a:rPr/>
              <a:t>êtes</a:t>
            </a:r>
            <a:r>
              <a:rPr/>
              <a:t> </a:t>
            </a:r>
            <a:r>
              <a:rPr/>
              <a:t>chargé</a:t>
            </a:r>
            <a:r>
              <a:rPr/>
              <a:t> </a:t>
            </a:r>
            <a:r>
              <a:rPr/>
              <a:t>de</a:t>
            </a:r>
            <a:r>
              <a:rPr/>
              <a:t> </a:t>
            </a:r>
            <a:r>
              <a:rPr/>
              <a:t>com,</a:t>
            </a:r>
            <a:r>
              <a:rPr/>
              <a:t> </a:t>
            </a:r>
            <a:r>
              <a:rPr/>
              <a:t>il</a:t>
            </a:r>
            <a:r>
              <a:rPr/>
              <a:t> </a:t>
            </a:r>
            <a:r>
              <a:rPr/>
              <a:t>y</a:t>
            </a:r>
            <a:r>
              <a:rPr/>
              <a:t> </a:t>
            </a:r>
            <a:r>
              <a:rPr/>
              <a:t>a</a:t>
            </a:r>
            <a:r>
              <a:rPr/>
              <a:t> </a:t>
            </a:r>
            <a:r>
              <a:rPr/>
              <a:t>une</a:t>
            </a:r>
            <a:r>
              <a:rPr/>
              <a:t> </a:t>
            </a:r>
            <a:r>
              <a:rPr/>
              <a:t>alerte</a:t>
            </a:r>
            <a:r>
              <a:rPr/>
              <a:t> </a:t>
            </a:r>
            <a:r>
              <a:rPr/>
              <a:t>rougeole</a:t>
            </a:r>
            <a:r>
              <a:rPr/>
              <a:t> </a:t>
            </a:r>
            <a:r>
              <a:rPr/>
              <a:t>locale,</a:t>
            </a:r>
            <a:r>
              <a:rPr/>
              <a:t> </a:t>
            </a:r>
            <a:r>
              <a:rPr/>
              <a:t>il</a:t>
            </a:r>
            <a:r>
              <a:rPr/>
              <a:t> </a:t>
            </a:r>
            <a:r>
              <a:rPr/>
              <a:t>faut</a:t>
            </a:r>
            <a:r>
              <a:rPr/>
              <a:t> </a:t>
            </a:r>
            <a:r>
              <a:rPr/>
              <a:t>communiquer</a:t>
            </a:r>
            <a:r>
              <a:rPr/>
              <a:t> </a:t>
            </a:r>
            <a:r>
              <a:rPr/>
              <a:t>sur</a:t>
            </a:r>
            <a:r>
              <a:rPr/>
              <a:t> </a:t>
            </a:r>
            <a:r>
              <a:rPr/>
              <a:t>les</a:t>
            </a:r>
            <a:r>
              <a:rPr/>
              <a:t> </a:t>
            </a:r>
            <a:r>
              <a:rPr/>
              <a:t>réseaux</a:t>
            </a:r>
            <a:r>
              <a:rPr/>
              <a:t> </a:t>
            </a:r>
            <a:r>
              <a:rPr/>
              <a:t>sociaux.</a:t>
            </a:r>
            <a:r>
              <a:rPr/>
              <a:t> </a:t>
            </a:r>
            <a:r>
              <a:rPr/>
              <a:t>*</a:t>
            </a:r>
            <a:r>
              <a:rPr/>
              <a:t> </a:t>
            </a:r>
            <a:r>
              <a:rPr/>
              <a:t>Votre</a:t>
            </a:r>
            <a:r>
              <a:rPr/>
              <a:t> </a:t>
            </a:r>
            <a:r>
              <a:rPr/>
              <a:t>mission</a:t>
            </a:r>
            <a:r>
              <a:rPr/>
              <a:t> </a:t>
            </a:r>
            <a:r>
              <a:rPr/>
              <a:t>:</a:t>
            </a:r>
            <a:r>
              <a:rPr/>
              <a:t> </a:t>
            </a:r>
            <a:r>
              <a:rPr/>
              <a:t>rédiger</a:t>
            </a:r>
            <a:r>
              <a:rPr/>
              <a:t> </a:t>
            </a:r>
            <a:r>
              <a:rPr/>
              <a:t>le</a:t>
            </a:r>
            <a:r>
              <a:rPr/>
              <a:t> </a:t>
            </a:r>
            <a:r>
              <a:rPr i="1"/>
              <a:t>prompt</a:t>
            </a:r>
            <a:r>
              <a:rPr/>
              <a:t> </a:t>
            </a:r>
            <a:r>
              <a:rPr/>
              <a:t>que</a:t>
            </a:r>
            <a:r>
              <a:rPr/>
              <a:t> </a:t>
            </a:r>
            <a:r>
              <a:rPr/>
              <a:t>vous</a:t>
            </a:r>
            <a:r>
              <a:rPr/>
              <a:t> </a:t>
            </a:r>
            <a:r>
              <a:rPr/>
              <a:t>donneriez</a:t>
            </a:r>
            <a:r>
              <a:rPr/>
              <a:t> </a:t>
            </a:r>
            <a:r>
              <a:rPr/>
              <a:t>à</a:t>
            </a:r>
            <a:r>
              <a:rPr/>
              <a:t> </a:t>
            </a:r>
            <a:r>
              <a:rPr/>
              <a:t>une</a:t>
            </a:r>
            <a:r>
              <a:rPr/>
              <a:t> </a:t>
            </a:r>
            <a:r>
              <a:rPr/>
              <a:t>IA</a:t>
            </a:r>
            <a:r>
              <a:rPr/>
              <a:t> </a:t>
            </a:r>
            <a:r>
              <a:rPr/>
              <a:t>pour</a:t>
            </a:r>
            <a:r>
              <a:rPr/>
              <a:t> </a:t>
            </a:r>
            <a:r>
              <a:rPr/>
              <a:t>générer</a:t>
            </a:r>
            <a:r>
              <a:rPr/>
              <a:t> </a:t>
            </a:r>
            <a:r>
              <a:rPr/>
              <a:t>ce</a:t>
            </a:r>
            <a:r>
              <a:rPr/>
              <a:t> </a:t>
            </a:r>
            <a:r>
              <a:rPr/>
              <a:t>message.</a:t>
            </a:r>
            <a:r>
              <a:rPr/>
              <a:t> </a:t>
            </a:r>
            <a:r>
              <a:rPr/>
              <a:t>*</a:t>
            </a:r>
            <a:r>
              <a:rPr/>
              <a:t> </a:t>
            </a:r>
            <a:r>
              <a:rPr/>
              <a:t>Concentrez-vous</a:t>
            </a:r>
            <a:r>
              <a:rPr/>
              <a:t> </a:t>
            </a:r>
            <a:r>
              <a:rPr/>
              <a:t>sur</a:t>
            </a:r>
            <a:r>
              <a:rPr/>
              <a:t> </a:t>
            </a:r>
            <a:r>
              <a:rPr/>
              <a:t>les</a:t>
            </a:r>
            <a:r>
              <a:rPr/>
              <a:t> </a:t>
            </a:r>
            <a:r>
              <a:rPr/>
              <a:t>4</a:t>
            </a:r>
            <a:r>
              <a:rPr/>
              <a:t> </a:t>
            </a:r>
            <a:r>
              <a:rPr/>
              <a:t>éléments</a:t>
            </a:r>
            <a:r>
              <a:rPr/>
              <a:t> </a:t>
            </a:r>
            <a:r>
              <a:rPr/>
              <a:t>:</a:t>
            </a:r>
            <a:r>
              <a:rPr/>
              <a:t> </a:t>
            </a:r>
            <a:r>
              <a:rPr/>
              <a:t>Qui</a:t>
            </a:r>
            <a:r>
              <a:rPr/>
              <a:t> </a:t>
            </a:r>
            <a:r>
              <a:rPr/>
              <a:t>est</a:t>
            </a:r>
            <a:r>
              <a:rPr/>
              <a:t> </a:t>
            </a:r>
            <a:r>
              <a:rPr/>
              <a:t>l’IA</a:t>
            </a:r>
            <a:r>
              <a:rPr/>
              <a:t> </a:t>
            </a:r>
            <a:r>
              <a:rPr/>
              <a:t>?</a:t>
            </a:r>
            <a:r>
              <a:rPr/>
              <a:t> </a:t>
            </a:r>
            <a:r>
              <a:rPr/>
              <a:t>Quel</a:t>
            </a:r>
            <a:r>
              <a:rPr/>
              <a:t> </a:t>
            </a:r>
            <a:r>
              <a:rPr/>
              <a:t>est</a:t>
            </a:r>
            <a:r>
              <a:rPr/>
              <a:t> </a:t>
            </a:r>
            <a:r>
              <a:rPr/>
              <a:t>le</a:t>
            </a:r>
            <a:r>
              <a:rPr/>
              <a:t> </a:t>
            </a:r>
            <a:r>
              <a:rPr/>
              <a:t>contexte</a:t>
            </a:r>
            <a:r>
              <a:rPr/>
              <a:t> </a:t>
            </a:r>
            <a:r>
              <a:rPr/>
              <a:t>?</a:t>
            </a:r>
            <a:r>
              <a:rPr/>
              <a:t> </a:t>
            </a:r>
            <a:r>
              <a:rPr/>
              <a:t>Que</a:t>
            </a:r>
            <a:r>
              <a:rPr/>
              <a:t> </a:t>
            </a:r>
            <a:r>
              <a:rPr/>
              <a:t>doit-elle</a:t>
            </a:r>
            <a:r>
              <a:rPr/>
              <a:t> </a:t>
            </a:r>
            <a:r>
              <a:rPr/>
              <a:t>faire</a:t>
            </a:r>
            <a:r>
              <a:rPr/>
              <a:t> </a:t>
            </a:r>
            <a:r>
              <a:rPr/>
              <a:t>exactement</a:t>
            </a:r>
            <a:r>
              <a:rPr/>
              <a:t> </a:t>
            </a:r>
            <a:r>
              <a:rPr/>
              <a:t>?</a:t>
            </a:r>
            <a:r>
              <a:rPr/>
              <a:t> </a:t>
            </a:r>
            <a:r>
              <a:rPr/>
              <a:t>Comment</a:t>
            </a:r>
            <a:r>
              <a:rPr/>
              <a:t> </a:t>
            </a:r>
            <a:r>
              <a:rPr/>
              <a:t>voulez-vous</a:t>
            </a:r>
            <a:r>
              <a:rPr/>
              <a:t> </a:t>
            </a:r>
            <a:r>
              <a:rPr/>
              <a:t>la</a:t>
            </a:r>
            <a:r>
              <a:rPr/>
              <a:t> </a:t>
            </a:r>
            <a:r>
              <a:rPr/>
              <a:t>réponse</a:t>
            </a:r>
            <a:r>
              <a:rPr/>
              <a:t> </a:t>
            </a:r>
            <a:r>
              <a:rPr/>
              <a:t>?</a:t>
            </a:r>
            <a:r>
              <a:rPr/>
              <a:t> </a:t>
            </a:r>
            <a:r>
              <a:rPr/>
              <a:t>*</a:t>
            </a:r>
            <a:r>
              <a:rPr/>
              <a:t> </a:t>
            </a:r>
            <a:r>
              <a:rPr/>
              <a:t>Prenez</a:t>
            </a:r>
            <a:r>
              <a:rPr/>
              <a:t> </a:t>
            </a:r>
            <a:r>
              <a:rPr/>
              <a:t>5</a:t>
            </a:r>
            <a:r>
              <a:rPr/>
              <a:t> </a:t>
            </a:r>
            <a:r>
              <a:rPr/>
              <a:t>à</a:t>
            </a:r>
            <a:r>
              <a:rPr/>
              <a:t> </a:t>
            </a:r>
            <a:r>
              <a:rPr/>
              <a:t>7</a:t>
            </a:r>
            <a:r>
              <a:rPr/>
              <a:t> </a:t>
            </a:r>
            <a:r>
              <a:rPr/>
              <a:t>minutes</a:t>
            </a:r>
            <a:r>
              <a:rPr/>
              <a:t> </a:t>
            </a:r>
            <a:r>
              <a:rPr/>
              <a:t>pour</a:t>
            </a:r>
            <a:r>
              <a:rPr/>
              <a:t> </a:t>
            </a:r>
            <a:r>
              <a:rPr/>
              <a:t>écrire</a:t>
            </a:r>
            <a:r>
              <a:rPr/>
              <a:t> </a:t>
            </a:r>
            <a:r>
              <a:rPr/>
              <a:t>votre</a:t>
            </a:r>
            <a:r>
              <a:rPr/>
              <a:t> </a:t>
            </a:r>
            <a:r>
              <a:rPr/>
              <a:t>prompt.</a:t>
            </a:r>
            <a:r>
              <a:rPr/>
              <a:t> </a:t>
            </a:r>
            <a:r>
              <a:rPr/>
              <a:t>*</a:t>
            </a:r>
            <a:r>
              <a:rPr/>
              <a:t> </a:t>
            </a:r>
            <a:r>
              <a:rPr/>
              <a:t>(Après</a:t>
            </a:r>
            <a:r>
              <a:rPr/>
              <a:t> </a:t>
            </a:r>
            <a:r>
              <a:rPr/>
              <a:t>la</a:t>
            </a:r>
            <a:r>
              <a:rPr/>
              <a:t> </a:t>
            </a:r>
            <a:r>
              <a:rPr/>
              <a:t>pause)</a:t>
            </a:r>
            <a:r>
              <a:rPr/>
              <a:t> </a:t>
            </a:r>
            <a:r>
              <a:rPr/>
              <a:t>:</a:t>
            </a:r>
            <a:r>
              <a:rPr/>
              <a:t> </a:t>
            </a:r>
            <a:r>
              <a:rPr/>
              <a:t>Bien,</a:t>
            </a:r>
            <a:r>
              <a:rPr/>
              <a:t> </a:t>
            </a:r>
            <a:r>
              <a:rPr/>
              <a:t>voyons</a:t>
            </a:r>
            <a:r>
              <a:rPr/>
              <a:t> </a:t>
            </a:r>
            <a:r>
              <a:rPr/>
              <a:t>voir.</a:t>
            </a:r>
            <a:r>
              <a:rPr/>
              <a:t> </a:t>
            </a:r>
            <a:r>
              <a:rPr/>
              <a:t>Qui</a:t>
            </a:r>
            <a:r>
              <a:rPr/>
              <a:t> </a:t>
            </a:r>
            <a:r>
              <a:rPr/>
              <a:t>veut</a:t>
            </a:r>
            <a:r>
              <a:rPr/>
              <a:t> </a:t>
            </a:r>
            <a:r>
              <a:rPr/>
              <a:t>partager</a:t>
            </a:r>
            <a:r>
              <a:rPr/>
              <a:t> </a:t>
            </a:r>
            <a:r>
              <a:rPr/>
              <a:t>son</a:t>
            </a:r>
            <a:r>
              <a:rPr/>
              <a:t> </a:t>
            </a:r>
            <a:r>
              <a:rPr/>
              <a:t>prompt</a:t>
            </a:r>
            <a:r>
              <a:rPr/>
              <a:t> </a:t>
            </a:r>
            <a:r>
              <a:rPr/>
              <a:t>?</a:t>
            </a:r>
            <a:r>
              <a:rPr/>
              <a:t> </a:t>
            </a:r>
            <a:r>
              <a:rPr/>
              <a:t>(Discuter</a:t>
            </a:r>
            <a:r>
              <a:rPr/>
              <a:t> </a:t>
            </a:r>
            <a:r>
              <a:rPr/>
              <a:t>1</a:t>
            </a:r>
            <a:r>
              <a:rPr/>
              <a:t> </a:t>
            </a:r>
            <a:r>
              <a:rPr/>
              <a:t>ou</a:t>
            </a:r>
            <a:r>
              <a:rPr/>
              <a:t> </a:t>
            </a:r>
            <a:r>
              <a:rPr/>
              <a:t>2</a:t>
            </a:r>
            <a:r>
              <a:rPr/>
              <a:t> </a:t>
            </a:r>
            <a:r>
              <a:rPr/>
              <a:t>exemples).</a:t>
            </a:r>
            <a:r>
              <a:rPr/>
              <a:t> </a:t>
            </a:r>
            <a:r>
              <a:rPr/>
              <a:t>Voici</a:t>
            </a:r>
            <a:r>
              <a:rPr/>
              <a:t> </a:t>
            </a:r>
            <a:r>
              <a:rPr/>
              <a:t>un</a:t>
            </a:r>
            <a:r>
              <a:rPr/>
              <a:t> </a:t>
            </a:r>
            <a:r>
              <a:rPr/>
              <a:t>exemple</a:t>
            </a:r>
            <a:r>
              <a:rPr/>
              <a:t> </a:t>
            </a:r>
            <a:r>
              <a:rPr/>
              <a:t>de</a:t>
            </a:r>
            <a:r>
              <a:rPr/>
              <a:t> </a:t>
            </a:r>
            <a:r>
              <a:rPr/>
              <a:t>prompt</a:t>
            </a:r>
            <a:r>
              <a:rPr/>
              <a:t> </a:t>
            </a:r>
            <a:r>
              <a:rPr/>
              <a:t>qui</a:t>
            </a:r>
            <a:r>
              <a:rPr/>
              <a:t> </a:t>
            </a:r>
            <a:r>
              <a:rPr/>
              <a:t>intègre</a:t>
            </a:r>
            <a:r>
              <a:rPr/>
              <a:t> </a:t>
            </a:r>
            <a:r>
              <a:rPr/>
              <a:t>bien</a:t>
            </a:r>
            <a:r>
              <a:rPr/>
              <a:t> </a:t>
            </a:r>
            <a:r>
              <a:rPr/>
              <a:t>les</a:t>
            </a:r>
            <a:r>
              <a:rPr/>
              <a:t> </a:t>
            </a:r>
            <a:r>
              <a:rPr/>
              <a:t>4</a:t>
            </a:r>
            <a:r>
              <a:rPr/>
              <a:t> </a:t>
            </a:r>
            <a:r>
              <a:rPr/>
              <a:t>éléments…</a:t>
            </a:r>
            <a:r>
              <a:rPr/>
              <a:t> </a:t>
            </a:r>
            <a:r>
              <a:rPr/>
              <a:t>(Montrer</a:t>
            </a:r>
            <a:r>
              <a:rPr/>
              <a:t> </a:t>
            </a:r>
            <a:r>
              <a:rPr/>
              <a:t>l’exemple).</a:t>
            </a:r>
            <a:r>
              <a:rPr/>
              <a:t> </a:t>
            </a:r>
            <a:r>
              <a:rPr/>
              <a:t>Vous</a:t>
            </a:r>
            <a:r>
              <a:rPr/>
              <a:t> </a:t>
            </a:r>
            <a:r>
              <a:rPr/>
              <a:t>voyez</a:t>
            </a:r>
            <a:r>
              <a:rPr/>
              <a:t> </a:t>
            </a:r>
            <a:r>
              <a:rPr/>
              <a:t>comment</a:t>
            </a:r>
            <a:r>
              <a:rPr/>
              <a:t> </a:t>
            </a:r>
            <a:r>
              <a:rPr/>
              <a:t>chaque</a:t>
            </a:r>
            <a:r>
              <a:rPr/>
              <a:t> </a:t>
            </a:r>
            <a:r>
              <a:rPr/>
              <a:t>partie</a:t>
            </a:r>
            <a:r>
              <a:rPr/>
              <a:t> </a:t>
            </a:r>
            <a:r>
              <a:rPr/>
              <a:t>guide</a:t>
            </a:r>
            <a:r>
              <a:rPr/>
              <a:t> </a:t>
            </a:r>
            <a:r>
              <a:rPr/>
              <a:t>l’IA</a:t>
            </a:r>
            <a:r>
              <a:rPr/>
              <a:t> </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b="1"/>
              <a:t>Notes</a:t>
            </a:r>
            <a:r>
              <a:rPr b="1"/>
              <a:t> </a:t>
            </a:r>
            <a:r>
              <a:rPr b="1"/>
              <a:t>Présentateur</a:t>
            </a:r>
            <a:r>
              <a:rPr b="1"/>
              <a:t> </a:t>
            </a:r>
            <a:r>
              <a:rPr b="1"/>
              <a:t>:</a:t>
            </a:r>
            <a:r>
              <a:rPr/>
              <a:t> </a:t>
            </a:r>
            <a:r>
              <a:rPr/>
              <a:t>*</a:t>
            </a:r>
            <a:r>
              <a:rPr/>
              <a:t> </a:t>
            </a:r>
            <a:r>
              <a:rPr/>
              <a:t>Deuxième</a:t>
            </a:r>
            <a:r>
              <a:rPr/>
              <a:t> </a:t>
            </a:r>
            <a:r>
              <a:rPr/>
              <a:t>exercice,</a:t>
            </a:r>
            <a:r>
              <a:rPr/>
              <a:t> </a:t>
            </a:r>
            <a:r>
              <a:rPr/>
              <a:t>cette</a:t>
            </a:r>
            <a:r>
              <a:rPr/>
              <a:t> </a:t>
            </a:r>
            <a:r>
              <a:rPr/>
              <a:t>fois</a:t>
            </a:r>
            <a:r>
              <a:rPr/>
              <a:t> </a:t>
            </a:r>
            <a:r>
              <a:rPr/>
              <a:t>sur</a:t>
            </a:r>
            <a:r>
              <a:rPr/>
              <a:t> </a:t>
            </a:r>
            <a:r>
              <a:rPr/>
              <a:t>l’itération.</a:t>
            </a:r>
            <a:r>
              <a:rPr/>
              <a:t> </a:t>
            </a:r>
            <a:r>
              <a:rPr/>
              <a:t>*</a:t>
            </a:r>
            <a:r>
              <a:rPr/>
              <a:t> </a:t>
            </a:r>
            <a:r>
              <a:rPr/>
              <a:t>Regardez</a:t>
            </a:r>
            <a:r>
              <a:rPr/>
              <a:t> </a:t>
            </a:r>
            <a:r>
              <a:rPr/>
              <a:t>ce</a:t>
            </a:r>
            <a:r>
              <a:rPr/>
              <a:t> </a:t>
            </a:r>
            <a:r>
              <a:rPr/>
              <a:t>prompt</a:t>
            </a:r>
            <a:r>
              <a:rPr/>
              <a:t> </a:t>
            </a:r>
            <a:r>
              <a:rPr/>
              <a:t>initial</a:t>
            </a:r>
            <a:r>
              <a:rPr/>
              <a:t> </a:t>
            </a:r>
            <a:r>
              <a:rPr/>
              <a:t>:</a:t>
            </a:r>
            <a:r>
              <a:rPr/>
              <a:t> </a:t>
            </a:r>
            <a:r>
              <a:rPr/>
              <a:t>“</a:t>
            </a:r>
            <a:r>
              <a:rPr/>
              <a:t>Donne-moi</a:t>
            </a:r>
            <a:r>
              <a:rPr/>
              <a:t> </a:t>
            </a:r>
            <a:r>
              <a:rPr/>
              <a:t>des</a:t>
            </a:r>
            <a:r>
              <a:rPr/>
              <a:t> </a:t>
            </a:r>
            <a:r>
              <a:rPr/>
              <a:t>infos</a:t>
            </a:r>
            <a:r>
              <a:rPr/>
              <a:t> </a:t>
            </a:r>
            <a:r>
              <a:rPr/>
              <a:t>sur</a:t>
            </a:r>
            <a:r>
              <a:rPr/>
              <a:t> </a:t>
            </a:r>
            <a:r>
              <a:rPr/>
              <a:t>le</a:t>
            </a:r>
            <a:r>
              <a:rPr/>
              <a:t> </a:t>
            </a:r>
            <a:r>
              <a:rPr/>
              <a:t>paludisme</a:t>
            </a:r>
            <a:r>
              <a:rPr/>
              <a:t> </a:t>
            </a:r>
            <a:r>
              <a:rPr/>
              <a:t>au</a:t>
            </a:r>
            <a:r>
              <a:rPr/>
              <a:t> </a:t>
            </a:r>
            <a:r>
              <a:rPr/>
              <a:t>Mali.</a:t>
            </a:r>
            <a:r>
              <a:rPr/>
              <a:t>”</a:t>
            </a:r>
            <a:r>
              <a:rPr/>
              <a:t> </a:t>
            </a:r>
            <a:r>
              <a:rPr/>
              <a:t>C’est</a:t>
            </a:r>
            <a:r>
              <a:rPr/>
              <a:t> </a:t>
            </a:r>
            <a:r>
              <a:rPr/>
              <a:t>vague</a:t>
            </a:r>
            <a:r>
              <a:rPr/>
              <a:t> </a:t>
            </a:r>
            <a:r>
              <a:rPr/>
              <a:t>!</a:t>
            </a:r>
            <a:r>
              <a:rPr/>
              <a:t> </a:t>
            </a:r>
            <a:r>
              <a:rPr/>
              <a:t>*</a:t>
            </a:r>
            <a:r>
              <a:rPr/>
              <a:t> </a:t>
            </a:r>
            <a:r>
              <a:rPr/>
              <a:t>L’IA</a:t>
            </a:r>
            <a:r>
              <a:rPr/>
              <a:t> </a:t>
            </a:r>
            <a:r>
              <a:rPr/>
              <a:t>donne</a:t>
            </a:r>
            <a:r>
              <a:rPr/>
              <a:t> </a:t>
            </a:r>
            <a:r>
              <a:rPr/>
              <a:t>une</a:t>
            </a:r>
            <a:r>
              <a:rPr/>
              <a:t> </a:t>
            </a:r>
            <a:r>
              <a:rPr/>
              <a:t>réponse</a:t>
            </a:r>
            <a:r>
              <a:rPr/>
              <a:t> </a:t>
            </a:r>
            <a:r>
              <a:rPr/>
              <a:t>correcte</a:t>
            </a:r>
            <a:r>
              <a:rPr/>
              <a:t> </a:t>
            </a:r>
            <a:r>
              <a:rPr/>
              <a:t>mais</a:t>
            </a:r>
            <a:r>
              <a:rPr/>
              <a:t> </a:t>
            </a:r>
            <a:r>
              <a:rPr/>
              <a:t>très</a:t>
            </a:r>
            <a:r>
              <a:rPr/>
              <a:t> </a:t>
            </a:r>
            <a:r>
              <a:rPr/>
              <a:t>générale,</a:t>
            </a:r>
            <a:r>
              <a:rPr/>
              <a:t> </a:t>
            </a:r>
            <a:r>
              <a:rPr/>
              <a:t>peu</a:t>
            </a:r>
            <a:r>
              <a:rPr/>
              <a:t> </a:t>
            </a:r>
            <a:r>
              <a:rPr/>
              <a:t>utile</a:t>
            </a:r>
            <a:r>
              <a:rPr/>
              <a:t> </a:t>
            </a:r>
            <a:r>
              <a:rPr/>
              <a:t>pour</a:t>
            </a:r>
            <a:r>
              <a:rPr/>
              <a:t> </a:t>
            </a:r>
            <a:r>
              <a:rPr/>
              <a:t>un</a:t>
            </a:r>
            <a:r>
              <a:rPr/>
              <a:t> </a:t>
            </a:r>
            <a:r>
              <a:rPr/>
              <a:t>professionnel.</a:t>
            </a:r>
            <a:r>
              <a:rPr/>
              <a:t> </a:t>
            </a:r>
            <a:r>
              <a:rPr/>
              <a:t>*</a:t>
            </a:r>
            <a:r>
              <a:rPr/>
              <a:t> </a:t>
            </a:r>
            <a:r>
              <a:rPr/>
              <a:t>Pourquoi</a:t>
            </a:r>
            <a:r>
              <a:rPr/>
              <a:t> </a:t>
            </a:r>
            <a:r>
              <a:rPr/>
              <a:t>ce</a:t>
            </a:r>
            <a:r>
              <a:rPr/>
              <a:t> </a:t>
            </a:r>
            <a:r>
              <a:rPr/>
              <a:t>prompt</a:t>
            </a:r>
            <a:r>
              <a:rPr/>
              <a:t> </a:t>
            </a:r>
            <a:r>
              <a:rPr/>
              <a:t>est</a:t>
            </a:r>
            <a:r>
              <a:rPr/>
              <a:t> </a:t>
            </a:r>
            <a:r>
              <a:rPr/>
              <a:t>faible</a:t>
            </a:r>
            <a:r>
              <a:rPr/>
              <a:t> </a:t>
            </a:r>
            <a:r>
              <a:rPr/>
              <a:t>?</a:t>
            </a:r>
            <a:r>
              <a:rPr/>
              <a:t> </a:t>
            </a:r>
            <a:r>
              <a:rPr/>
              <a:t>(Laisser</a:t>
            </a:r>
            <a:r>
              <a:rPr/>
              <a:t> </a:t>
            </a:r>
            <a:r>
              <a:rPr/>
              <a:t>l’audience</a:t>
            </a:r>
            <a:r>
              <a:rPr/>
              <a:t> </a:t>
            </a:r>
            <a:r>
              <a:rPr/>
              <a:t>répondre</a:t>
            </a:r>
            <a:r>
              <a:rPr/>
              <a:t> </a:t>
            </a:r>
            <a:r>
              <a:rPr/>
              <a:t>:</a:t>
            </a:r>
            <a:r>
              <a:rPr/>
              <a:t> </a:t>
            </a:r>
            <a:r>
              <a:rPr/>
              <a:t>manque</a:t>
            </a:r>
            <a:r>
              <a:rPr/>
              <a:t> </a:t>
            </a:r>
            <a:r>
              <a:rPr/>
              <a:t>de</a:t>
            </a:r>
            <a:r>
              <a:rPr/>
              <a:t> </a:t>
            </a:r>
            <a:r>
              <a:rPr/>
              <a:t>tout</a:t>
            </a:r>
            <a:r>
              <a:rPr/>
              <a:t> </a:t>
            </a:r>
            <a:r>
              <a:rPr/>
              <a:t>!</a:t>
            </a:r>
            <a:r>
              <a:rPr/>
              <a:t> </a:t>
            </a:r>
            <a:r>
              <a:rPr/>
              <a:t>Rôle,</a:t>
            </a:r>
            <a:r>
              <a:rPr/>
              <a:t> </a:t>
            </a:r>
            <a:r>
              <a:rPr/>
              <a:t>contexte,</a:t>
            </a:r>
            <a:r>
              <a:rPr/>
              <a:t> </a:t>
            </a:r>
            <a:r>
              <a:rPr/>
              <a:t>tâche</a:t>
            </a:r>
            <a:r>
              <a:rPr/>
              <a:t> </a:t>
            </a:r>
            <a:r>
              <a:rPr/>
              <a:t>précise…)</a:t>
            </a:r>
            <a:r>
              <a:rPr/>
              <a:t> </a:t>
            </a:r>
            <a:r>
              <a:rPr/>
              <a:t>*</a:t>
            </a:r>
            <a:r>
              <a:rPr/>
              <a:t> </a:t>
            </a:r>
            <a:r>
              <a:rPr/>
              <a:t>Maintenant,</a:t>
            </a:r>
            <a:r>
              <a:rPr/>
              <a:t> </a:t>
            </a:r>
            <a:r>
              <a:rPr/>
              <a:t>votre</a:t>
            </a:r>
            <a:r>
              <a:rPr/>
              <a:t> </a:t>
            </a:r>
            <a:r>
              <a:rPr/>
              <a:t>mission</a:t>
            </a:r>
            <a:r>
              <a:rPr/>
              <a:t> </a:t>
            </a:r>
            <a:r>
              <a:rPr/>
              <a:t>:</a:t>
            </a:r>
            <a:r>
              <a:rPr/>
              <a:t> </a:t>
            </a:r>
            <a:r>
              <a:rPr/>
              <a:t>réécrivez</a:t>
            </a:r>
            <a:r>
              <a:rPr/>
              <a:t> </a:t>
            </a:r>
            <a:r>
              <a:rPr/>
              <a:t>ce</a:t>
            </a:r>
            <a:r>
              <a:rPr/>
              <a:t> </a:t>
            </a:r>
            <a:r>
              <a:rPr/>
              <a:t>prompt.</a:t>
            </a:r>
            <a:r>
              <a:rPr/>
              <a:t> </a:t>
            </a:r>
            <a:r>
              <a:rPr/>
              <a:t>Imaginez</a:t>
            </a:r>
            <a:r>
              <a:rPr/>
              <a:t> </a:t>
            </a:r>
            <a:r>
              <a:rPr/>
              <a:t>que</a:t>
            </a:r>
            <a:r>
              <a:rPr/>
              <a:t> </a:t>
            </a:r>
            <a:r>
              <a:rPr/>
              <a:t>vous</a:t>
            </a:r>
            <a:r>
              <a:rPr/>
              <a:t> </a:t>
            </a:r>
            <a:r>
              <a:rPr/>
              <a:t>êtes</a:t>
            </a:r>
            <a:r>
              <a:rPr/>
              <a:t> </a:t>
            </a:r>
            <a:r>
              <a:rPr/>
              <a:t>un</a:t>
            </a:r>
            <a:r>
              <a:rPr/>
              <a:t> </a:t>
            </a:r>
            <a:r>
              <a:rPr/>
              <a:t>professionnel</a:t>
            </a:r>
            <a:r>
              <a:rPr/>
              <a:t> </a:t>
            </a:r>
            <a:r>
              <a:rPr/>
              <a:t>de</a:t>
            </a:r>
            <a:r>
              <a:rPr/>
              <a:t> </a:t>
            </a:r>
            <a:r>
              <a:rPr/>
              <a:t>santé</a:t>
            </a:r>
            <a:r>
              <a:rPr/>
              <a:t> </a:t>
            </a:r>
            <a:r>
              <a:rPr/>
              <a:t>qui</a:t>
            </a:r>
            <a:r>
              <a:rPr/>
              <a:t> </a:t>
            </a:r>
            <a:r>
              <a:rPr/>
              <a:t>prépare</a:t>
            </a:r>
            <a:r>
              <a:rPr/>
              <a:t> </a:t>
            </a:r>
            <a:r>
              <a:rPr/>
              <a:t>une</a:t>
            </a:r>
            <a:r>
              <a:rPr/>
              <a:t> </a:t>
            </a:r>
            <a:r>
              <a:rPr/>
              <a:t>action</a:t>
            </a:r>
            <a:r>
              <a:rPr/>
              <a:t> </a:t>
            </a:r>
            <a:r>
              <a:rPr/>
              <a:t>concrète</a:t>
            </a:r>
            <a:r>
              <a:rPr/>
              <a:t> </a:t>
            </a:r>
            <a:r>
              <a:rPr/>
              <a:t>à</a:t>
            </a:r>
            <a:r>
              <a:rPr/>
              <a:t> </a:t>
            </a:r>
            <a:r>
              <a:rPr/>
              <a:t>Ségou.</a:t>
            </a:r>
            <a:r>
              <a:rPr/>
              <a:t> </a:t>
            </a:r>
            <a:r>
              <a:rPr/>
              <a:t>Que</a:t>
            </a:r>
            <a:r>
              <a:rPr/>
              <a:t> </a:t>
            </a:r>
            <a:r>
              <a:rPr/>
              <a:t>demanderiez-vous</a:t>
            </a:r>
            <a:r>
              <a:rPr/>
              <a:t> </a:t>
            </a:r>
            <a:r>
              <a:rPr i="1"/>
              <a:t>précisément</a:t>
            </a:r>
            <a:r>
              <a:rPr/>
              <a:t> </a:t>
            </a:r>
            <a:r>
              <a:rPr/>
              <a:t>à</a:t>
            </a:r>
            <a:r>
              <a:rPr/>
              <a:t> </a:t>
            </a:r>
            <a:r>
              <a:rPr/>
              <a:t>l’IA</a:t>
            </a:r>
            <a:r>
              <a:rPr/>
              <a:t> </a:t>
            </a:r>
            <a:r>
              <a:rPr/>
              <a:t>?</a:t>
            </a:r>
            <a:r>
              <a:rPr/>
              <a:t> </a:t>
            </a:r>
            <a:r>
              <a:rPr/>
              <a:t>Pensez</a:t>
            </a:r>
            <a:r>
              <a:rPr/>
              <a:t> </a:t>
            </a:r>
            <a:r>
              <a:rPr/>
              <a:t>aux</a:t>
            </a:r>
            <a:r>
              <a:rPr/>
              <a:t> </a:t>
            </a:r>
            <a:r>
              <a:rPr/>
              <a:t>données,</a:t>
            </a:r>
            <a:r>
              <a:rPr/>
              <a:t> </a:t>
            </a:r>
            <a:r>
              <a:rPr/>
              <a:t>aux</a:t>
            </a:r>
            <a:r>
              <a:rPr/>
              <a:t> </a:t>
            </a:r>
            <a:r>
              <a:rPr/>
              <a:t>stratégies</a:t>
            </a:r>
            <a:r>
              <a:rPr/>
              <a:t> </a:t>
            </a:r>
            <a:r>
              <a:rPr/>
              <a:t>locales…</a:t>
            </a:r>
            <a:r>
              <a:rPr/>
              <a:t> </a:t>
            </a:r>
            <a:r>
              <a:rPr/>
              <a:t>*</a:t>
            </a:r>
            <a:r>
              <a:rPr/>
              <a:t> </a:t>
            </a:r>
            <a:r>
              <a:rPr/>
              <a:t>Prenez</a:t>
            </a:r>
            <a:r>
              <a:rPr/>
              <a:t> </a:t>
            </a:r>
            <a:r>
              <a:rPr/>
              <a:t>5</a:t>
            </a:r>
            <a:r>
              <a:rPr/>
              <a:t> </a:t>
            </a:r>
            <a:r>
              <a:rPr/>
              <a:t>à</a:t>
            </a:r>
            <a:r>
              <a:rPr/>
              <a:t> </a:t>
            </a:r>
            <a:r>
              <a:rPr/>
              <a:t>7</a:t>
            </a:r>
            <a:r>
              <a:rPr/>
              <a:t> </a:t>
            </a:r>
            <a:r>
              <a:rPr/>
              <a:t>minutes.</a:t>
            </a:r>
            <a:r>
              <a:rPr/>
              <a:t> </a:t>
            </a:r>
            <a:r>
              <a:rPr/>
              <a:t>*</a:t>
            </a:r>
            <a:r>
              <a:rPr/>
              <a:t> </a:t>
            </a:r>
            <a:r>
              <a:rPr/>
              <a:t>(Après</a:t>
            </a:r>
            <a:r>
              <a:rPr/>
              <a:t> </a:t>
            </a:r>
            <a:r>
              <a:rPr/>
              <a:t>la</a:t>
            </a:r>
            <a:r>
              <a:rPr/>
              <a:t> </a:t>
            </a:r>
            <a:r>
              <a:rPr/>
              <a:t>pause)</a:t>
            </a:r>
            <a:r>
              <a:rPr/>
              <a:t> </a:t>
            </a:r>
            <a:r>
              <a:rPr/>
              <a:t>:</a:t>
            </a:r>
            <a:r>
              <a:rPr/>
              <a:t> </a:t>
            </a:r>
            <a:r>
              <a:rPr/>
              <a:t>Alors,</a:t>
            </a:r>
            <a:r>
              <a:rPr/>
              <a:t> </a:t>
            </a:r>
            <a:r>
              <a:rPr/>
              <a:t>comment</a:t>
            </a:r>
            <a:r>
              <a:rPr/>
              <a:t> </a:t>
            </a:r>
            <a:r>
              <a:rPr/>
              <a:t>avez-vous</a:t>
            </a:r>
            <a:r>
              <a:rPr/>
              <a:t> </a:t>
            </a:r>
            <a:r>
              <a:rPr/>
              <a:t>amélioré</a:t>
            </a:r>
            <a:r>
              <a:rPr/>
              <a:t> </a:t>
            </a:r>
            <a:r>
              <a:rPr/>
              <a:t>ce</a:t>
            </a:r>
            <a:r>
              <a:rPr/>
              <a:t> </a:t>
            </a:r>
            <a:r>
              <a:rPr/>
              <a:t>prompt</a:t>
            </a:r>
            <a:r>
              <a:rPr/>
              <a:t> </a:t>
            </a:r>
            <a:r>
              <a:rPr/>
              <a:t>?</a:t>
            </a:r>
            <a:r>
              <a:rPr/>
              <a:t> </a:t>
            </a:r>
            <a:r>
              <a:rPr/>
              <a:t>(Discuter</a:t>
            </a:r>
            <a:r>
              <a:rPr/>
              <a:t> </a:t>
            </a:r>
            <a:r>
              <a:rPr/>
              <a:t>1</a:t>
            </a:r>
            <a:r>
              <a:rPr/>
              <a:t> </a:t>
            </a:r>
            <a:r>
              <a:rPr/>
              <a:t>ou</a:t>
            </a:r>
            <a:r>
              <a:rPr/>
              <a:t> </a:t>
            </a:r>
            <a:r>
              <a:rPr/>
              <a:t>2</a:t>
            </a:r>
            <a:r>
              <a:rPr/>
              <a:t> </a:t>
            </a:r>
            <a:r>
              <a:rPr/>
              <a:t>exemples).</a:t>
            </a:r>
            <a:r>
              <a:rPr/>
              <a:t> </a:t>
            </a:r>
            <a:r>
              <a:rPr/>
              <a:t>Voici</a:t>
            </a:r>
            <a:r>
              <a:rPr/>
              <a:t> </a:t>
            </a:r>
            <a:r>
              <a:rPr/>
              <a:t>une</a:t>
            </a:r>
            <a:r>
              <a:rPr/>
              <a:t> </a:t>
            </a:r>
            <a:r>
              <a:rPr/>
              <a:t>version</a:t>
            </a:r>
            <a:r>
              <a:rPr/>
              <a:t> </a:t>
            </a:r>
            <a:r>
              <a:rPr/>
              <a:t>possible…</a:t>
            </a:r>
            <a:r>
              <a:rPr/>
              <a:t> </a:t>
            </a:r>
            <a:r>
              <a:rPr/>
              <a:t>(Montrer</a:t>
            </a:r>
            <a:r>
              <a:rPr/>
              <a:t> </a:t>
            </a:r>
            <a:r>
              <a:rPr/>
              <a:t>l’exemple).</a:t>
            </a:r>
            <a:r>
              <a:rPr/>
              <a:t> </a:t>
            </a:r>
            <a:r>
              <a:rPr/>
              <a:t>Vous</a:t>
            </a:r>
            <a:r>
              <a:rPr/>
              <a:t> </a:t>
            </a:r>
            <a:r>
              <a:rPr/>
              <a:t>voyez</a:t>
            </a:r>
            <a:r>
              <a:rPr/>
              <a:t> </a:t>
            </a:r>
            <a:r>
              <a:rPr/>
              <a:t>la</a:t>
            </a:r>
            <a:r>
              <a:rPr/>
              <a:t> </a:t>
            </a:r>
            <a:r>
              <a:rPr/>
              <a:t>différence</a:t>
            </a:r>
            <a:r>
              <a:rPr/>
              <a:t> </a:t>
            </a:r>
            <a:r>
              <a:rPr/>
              <a:t>?</a:t>
            </a:r>
            <a:r>
              <a:rPr/>
              <a:t> </a:t>
            </a:r>
            <a:r>
              <a:rPr/>
              <a:t>On</a:t>
            </a:r>
            <a:r>
              <a:rPr/>
              <a:t> </a:t>
            </a:r>
            <a:r>
              <a:rPr/>
              <a:t>guide</a:t>
            </a:r>
            <a:r>
              <a:rPr/>
              <a:t> </a:t>
            </a:r>
            <a:r>
              <a:rPr/>
              <a:t>beaucoup</a:t>
            </a:r>
            <a:r>
              <a:rPr/>
              <a:t> </a:t>
            </a:r>
            <a:r>
              <a:rPr/>
              <a:t>mieux</a:t>
            </a:r>
            <a:r>
              <a:rPr/>
              <a:t> </a:t>
            </a:r>
            <a:r>
              <a:rPr/>
              <a:t>l’IA</a:t>
            </a:r>
            <a:r>
              <a:rPr/>
              <a:t> </a:t>
            </a:r>
            <a:r>
              <a:rPr/>
              <a:t>vers</a:t>
            </a:r>
            <a:r>
              <a:rPr/>
              <a:t> </a:t>
            </a:r>
            <a:r>
              <a:rPr/>
              <a:t>l’information</a:t>
            </a:r>
            <a:r>
              <a:rPr/>
              <a:t> </a:t>
            </a:r>
            <a:r>
              <a:rPr/>
              <a:t>utile.</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b="1"/>
              <a:t>Notes</a:t>
            </a:r>
            <a:r>
              <a:rPr b="1"/>
              <a:t> </a:t>
            </a:r>
            <a:r>
              <a:rPr b="1"/>
              <a:t>Présentateur</a:t>
            </a:r>
            <a:r>
              <a:rPr b="1"/>
              <a:t> </a:t>
            </a:r>
            <a:r>
              <a:rPr b="1"/>
              <a:t>:</a:t>
            </a:r>
            <a:r>
              <a:rPr/>
              <a:t> </a:t>
            </a:r>
            <a:r>
              <a:rPr/>
              <a:t>*</a:t>
            </a:r>
            <a:r>
              <a:rPr/>
              <a:t> </a:t>
            </a:r>
            <a:r>
              <a:rPr/>
              <a:t>Faisons</a:t>
            </a:r>
            <a:r>
              <a:rPr/>
              <a:t> </a:t>
            </a:r>
            <a:r>
              <a:rPr/>
              <a:t>un</a:t>
            </a:r>
            <a:r>
              <a:rPr/>
              <a:t> </a:t>
            </a:r>
            <a:r>
              <a:rPr/>
              <a:t>tour</a:t>
            </a:r>
            <a:r>
              <a:rPr/>
              <a:t> </a:t>
            </a:r>
            <a:r>
              <a:rPr/>
              <a:t>rapide</a:t>
            </a:r>
            <a:r>
              <a:rPr/>
              <a:t> </a:t>
            </a:r>
            <a:r>
              <a:rPr/>
              <a:t>des</a:t>
            </a:r>
            <a:r>
              <a:rPr/>
              <a:t> </a:t>
            </a:r>
            <a:r>
              <a:rPr/>
              <a:t>outils</a:t>
            </a:r>
            <a:r>
              <a:rPr/>
              <a:t> </a:t>
            </a:r>
            <a:r>
              <a:rPr/>
              <a:t>les</a:t>
            </a:r>
            <a:r>
              <a:rPr/>
              <a:t> </a:t>
            </a:r>
            <a:r>
              <a:rPr/>
              <a:t>plus</a:t>
            </a:r>
            <a:r>
              <a:rPr/>
              <a:t> </a:t>
            </a:r>
            <a:r>
              <a:rPr/>
              <a:t>courants.</a:t>
            </a:r>
            <a:r>
              <a:rPr/>
              <a:t> </a:t>
            </a:r>
            <a:r>
              <a:rPr/>
              <a:t>*</a:t>
            </a:r>
            <a:r>
              <a:rPr/>
              <a:t> </a:t>
            </a:r>
            <a:r>
              <a:rPr b="1"/>
              <a:t>ChatGPT</a:t>
            </a:r>
            <a:r>
              <a:rPr b="1"/>
              <a:t> </a:t>
            </a:r>
            <a:r>
              <a:rPr b="1"/>
              <a:t>:</a:t>
            </a:r>
            <a:r>
              <a:rPr/>
              <a:t> </a:t>
            </a:r>
            <a:r>
              <a:rPr/>
              <a:t>Très</a:t>
            </a:r>
            <a:r>
              <a:rPr/>
              <a:t> </a:t>
            </a:r>
            <a:r>
              <a:rPr/>
              <a:t>bon</a:t>
            </a:r>
            <a:r>
              <a:rPr/>
              <a:t> </a:t>
            </a:r>
            <a:r>
              <a:rPr/>
              <a:t>pour</a:t>
            </a:r>
            <a:r>
              <a:rPr/>
              <a:t> </a:t>
            </a:r>
            <a:r>
              <a:rPr/>
              <a:t>tout</a:t>
            </a:r>
            <a:r>
              <a:rPr/>
              <a:t> </a:t>
            </a:r>
            <a:r>
              <a:rPr/>
              <a:t>ce</a:t>
            </a:r>
            <a:r>
              <a:rPr/>
              <a:t> </a:t>
            </a:r>
            <a:r>
              <a:rPr/>
              <a:t>qui</a:t>
            </a:r>
            <a:r>
              <a:rPr/>
              <a:t> </a:t>
            </a:r>
            <a:r>
              <a:rPr/>
              <a:t>est</a:t>
            </a:r>
            <a:r>
              <a:rPr/>
              <a:t> </a:t>
            </a:r>
            <a:r>
              <a:rPr/>
              <a:t>texte,</a:t>
            </a:r>
            <a:r>
              <a:rPr/>
              <a:t> </a:t>
            </a:r>
            <a:r>
              <a:rPr/>
              <a:t>discussion,</a:t>
            </a:r>
            <a:r>
              <a:rPr/>
              <a:t> </a:t>
            </a:r>
            <a:r>
              <a:rPr/>
              <a:t>explication.</a:t>
            </a:r>
            <a:r>
              <a:rPr/>
              <a:t> </a:t>
            </a:r>
            <a:r>
              <a:rPr/>
              <a:t>Attention</a:t>
            </a:r>
            <a:r>
              <a:rPr/>
              <a:t> </a:t>
            </a:r>
            <a:r>
              <a:rPr/>
              <a:t>à</a:t>
            </a:r>
            <a:r>
              <a:rPr/>
              <a:t> </a:t>
            </a:r>
            <a:r>
              <a:rPr/>
              <a:t>la</a:t>
            </a:r>
            <a:r>
              <a:rPr/>
              <a:t> </a:t>
            </a:r>
            <a:r>
              <a:rPr/>
              <a:t>fraîcheur</a:t>
            </a:r>
            <a:r>
              <a:rPr/>
              <a:t> </a:t>
            </a:r>
            <a:r>
              <a:rPr/>
              <a:t>et</a:t>
            </a:r>
            <a:r>
              <a:rPr/>
              <a:t> </a:t>
            </a:r>
            <a:r>
              <a:rPr/>
              <a:t>la</a:t>
            </a:r>
            <a:r>
              <a:rPr/>
              <a:t> </a:t>
            </a:r>
            <a:r>
              <a:rPr/>
              <a:t>véracité</a:t>
            </a:r>
            <a:r>
              <a:rPr/>
              <a:t> </a:t>
            </a:r>
            <a:r>
              <a:rPr/>
              <a:t>des</a:t>
            </a:r>
            <a:r>
              <a:rPr/>
              <a:t> </a:t>
            </a:r>
            <a:r>
              <a:rPr/>
              <a:t>infos.</a:t>
            </a:r>
            <a:r>
              <a:rPr/>
              <a:t> </a:t>
            </a:r>
            <a:r>
              <a:rPr/>
              <a:t>*</a:t>
            </a:r>
            <a:r>
              <a:rPr/>
              <a:t> </a:t>
            </a:r>
            <a:r>
              <a:rPr b="1"/>
              <a:t>Copilot</a:t>
            </a:r>
            <a:r>
              <a:rPr b="1"/>
              <a:t> </a:t>
            </a:r>
            <a:r>
              <a:rPr b="1"/>
              <a:t>:</a:t>
            </a:r>
            <a:r>
              <a:rPr/>
              <a:t> </a:t>
            </a:r>
            <a:r>
              <a:rPr/>
              <a:t>Son</a:t>
            </a:r>
            <a:r>
              <a:rPr/>
              <a:t> </a:t>
            </a:r>
            <a:r>
              <a:rPr/>
              <a:t>point</a:t>
            </a:r>
            <a:r>
              <a:rPr/>
              <a:t> </a:t>
            </a:r>
            <a:r>
              <a:rPr/>
              <a:t>fort,</a:t>
            </a:r>
            <a:r>
              <a:rPr/>
              <a:t> </a:t>
            </a:r>
            <a:r>
              <a:rPr/>
              <a:t>c’est</a:t>
            </a:r>
            <a:r>
              <a:rPr/>
              <a:t> </a:t>
            </a:r>
            <a:r>
              <a:rPr/>
              <a:t>l’intégration</a:t>
            </a:r>
            <a:r>
              <a:rPr/>
              <a:t> </a:t>
            </a:r>
            <a:r>
              <a:rPr/>
              <a:t>dans</a:t>
            </a:r>
            <a:r>
              <a:rPr/>
              <a:t> </a:t>
            </a:r>
            <a:r>
              <a:rPr/>
              <a:t>Word,</a:t>
            </a:r>
            <a:r>
              <a:rPr/>
              <a:t> </a:t>
            </a:r>
            <a:r>
              <a:rPr/>
              <a:t>Excel,</a:t>
            </a:r>
            <a:r>
              <a:rPr/>
              <a:t> </a:t>
            </a:r>
            <a:r>
              <a:rPr/>
              <a:t>etc.</a:t>
            </a:r>
            <a:r>
              <a:rPr/>
              <a:t> </a:t>
            </a:r>
            <a:r>
              <a:rPr/>
              <a:t>Si</a:t>
            </a:r>
            <a:r>
              <a:rPr/>
              <a:t> </a:t>
            </a:r>
            <a:r>
              <a:rPr/>
              <a:t>vous</a:t>
            </a:r>
            <a:r>
              <a:rPr/>
              <a:t> </a:t>
            </a:r>
            <a:r>
              <a:rPr/>
              <a:t>travaillez</a:t>
            </a:r>
            <a:r>
              <a:rPr/>
              <a:t> </a:t>
            </a:r>
            <a:r>
              <a:rPr/>
              <a:t>beaucoup</a:t>
            </a:r>
            <a:r>
              <a:rPr/>
              <a:t> </a:t>
            </a:r>
            <a:r>
              <a:rPr/>
              <a:t>avec</a:t>
            </a:r>
            <a:r>
              <a:rPr/>
              <a:t> </a:t>
            </a:r>
            <a:r>
              <a:rPr/>
              <a:t>ces</a:t>
            </a:r>
            <a:r>
              <a:rPr/>
              <a:t> </a:t>
            </a:r>
            <a:r>
              <a:rPr/>
              <a:t>outils,</a:t>
            </a:r>
            <a:r>
              <a:rPr/>
              <a:t> </a:t>
            </a:r>
            <a:r>
              <a:rPr/>
              <a:t>c’est</a:t>
            </a:r>
            <a:r>
              <a:rPr/>
              <a:t> </a:t>
            </a:r>
            <a:r>
              <a:rPr/>
              <a:t>un</a:t>
            </a:r>
            <a:r>
              <a:rPr/>
              <a:t> </a:t>
            </a:r>
            <a:r>
              <a:rPr/>
              <a:t>atout.</a:t>
            </a:r>
            <a:r>
              <a:rPr/>
              <a:t> </a:t>
            </a:r>
            <a:r>
              <a:rPr/>
              <a:t>Il</a:t>
            </a:r>
            <a:r>
              <a:rPr/>
              <a:t> </a:t>
            </a:r>
            <a:r>
              <a:rPr/>
              <a:t>a</a:t>
            </a:r>
            <a:r>
              <a:rPr/>
              <a:t> </a:t>
            </a:r>
            <a:r>
              <a:rPr/>
              <a:t>aussi</a:t>
            </a:r>
            <a:r>
              <a:rPr/>
              <a:t> </a:t>
            </a:r>
            <a:r>
              <a:rPr/>
              <a:t>accès</a:t>
            </a:r>
            <a:r>
              <a:rPr/>
              <a:t> </a:t>
            </a:r>
            <a:r>
              <a:rPr/>
              <a:t>au</a:t>
            </a:r>
            <a:r>
              <a:rPr/>
              <a:t> </a:t>
            </a:r>
            <a:r>
              <a:rPr/>
              <a:t>web.</a:t>
            </a:r>
            <a:r>
              <a:rPr/>
              <a:t> </a:t>
            </a:r>
            <a:r>
              <a:rPr/>
              <a:t>*</a:t>
            </a:r>
            <a:r>
              <a:rPr/>
              <a:t> </a:t>
            </a:r>
            <a:r>
              <a:rPr b="1"/>
              <a:t>Gemini</a:t>
            </a:r>
            <a:r>
              <a:rPr b="1"/>
              <a:t> </a:t>
            </a:r>
            <a:r>
              <a:rPr b="1"/>
              <a:t>:</a:t>
            </a:r>
            <a:r>
              <a:rPr/>
              <a:t> </a:t>
            </a:r>
            <a:r>
              <a:rPr/>
              <a:t>Le</a:t>
            </a:r>
            <a:r>
              <a:rPr/>
              <a:t> </a:t>
            </a:r>
            <a:r>
              <a:rPr/>
              <a:t>modèle</a:t>
            </a:r>
            <a:r>
              <a:rPr/>
              <a:t> </a:t>
            </a:r>
            <a:r>
              <a:rPr/>
              <a:t>de</a:t>
            </a:r>
            <a:r>
              <a:rPr/>
              <a:t> </a:t>
            </a:r>
            <a:r>
              <a:rPr/>
              <a:t>Google,</a:t>
            </a:r>
            <a:r>
              <a:rPr/>
              <a:t> </a:t>
            </a:r>
            <a:r>
              <a:rPr/>
              <a:t>conçu</a:t>
            </a:r>
            <a:r>
              <a:rPr/>
              <a:t> </a:t>
            </a:r>
            <a:r>
              <a:rPr/>
              <a:t>pour</a:t>
            </a:r>
            <a:r>
              <a:rPr/>
              <a:t> </a:t>
            </a:r>
            <a:r>
              <a:rPr/>
              <a:t>gérer</a:t>
            </a:r>
            <a:r>
              <a:rPr/>
              <a:t> </a:t>
            </a:r>
            <a:r>
              <a:rPr/>
              <a:t>plusieurs</a:t>
            </a:r>
            <a:r>
              <a:rPr/>
              <a:t> </a:t>
            </a:r>
            <a:r>
              <a:rPr/>
              <a:t>types</a:t>
            </a:r>
            <a:r>
              <a:rPr/>
              <a:t> </a:t>
            </a:r>
            <a:r>
              <a:rPr/>
              <a:t>d’infos</a:t>
            </a:r>
            <a:r>
              <a:rPr/>
              <a:t> </a:t>
            </a:r>
            <a:r>
              <a:rPr/>
              <a:t>(texte,</a:t>
            </a:r>
            <a:r>
              <a:rPr/>
              <a:t> </a:t>
            </a:r>
            <a:r>
              <a:rPr/>
              <a:t>image…).</a:t>
            </a:r>
            <a:r>
              <a:rPr/>
              <a:t> </a:t>
            </a:r>
            <a:r>
              <a:rPr/>
              <a:t>Bien</a:t>
            </a:r>
            <a:r>
              <a:rPr/>
              <a:t> </a:t>
            </a:r>
            <a:r>
              <a:rPr/>
              <a:t>intégré</a:t>
            </a:r>
            <a:r>
              <a:rPr/>
              <a:t> </a:t>
            </a:r>
            <a:r>
              <a:rPr/>
              <a:t>à</a:t>
            </a:r>
            <a:r>
              <a:rPr/>
              <a:t> </a:t>
            </a:r>
            <a:r>
              <a:rPr/>
              <a:t>l’écosystème</a:t>
            </a:r>
            <a:r>
              <a:rPr/>
              <a:t> </a:t>
            </a:r>
            <a:r>
              <a:rPr/>
              <a:t>Google.</a:t>
            </a:r>
            <a:r>
              <a:rPr/>
              <a:t> </a:t>
            </a:r>
            <a:r>
              <a:rPr/>
              <a:t>Bon</a:t>
            </a:r>
            <a:r>
              <a:rPr/>
              <a:t> </a:t>
            </a:r>
            <a:r>
              <a:rPr/>
              <a:t>pour</a:t>
            </a:r>
            <a:r>
              <a:rPr/>
              <a:t> </a:t>
            </a:r>
            <a:r>
              <a:rPr/>
              <a:t>la</a:t>
            </a:r>
            <a:r>
              <a:rPr/>
              <a:t> </a:t>
            </a:r>
            <a:r>
              <a:rPr/>
              <a:t>recherche</a:t>
            </a:r>
            <a:r>
              <a:rPr/>
              <a:t> </a:t>
            </a:r>
            <a:r>
              <a:rPr/>
              <a:t>d’infos</a:t>
            </a:r>
            <a:r>
              <a:rPr/>
              <a:t> </a:t>
            </a:r>
            <a:r>
              <a:rPr/>
              <a:t>récentes.</a:t>
            </a:r>
            <a:r>
              <a:rPr/>
              <a:t> </a:t>
            </a:r>
            <a:r>
              <a:rPr/>
              <a:t>*</a:t>
            </a:r>
            <a:r>
              <a:rPr/>
              <a:t> </a:t>
            </a:r>
            <a:r>
              <a:rPr/>
              <a:t>Le</a:t>
            </a:r>
            <a:r>
              <a:rPr/>
              <a:t> </a:t>
            </a:r>
            <a:r>
              <a:rPr/>
              <a:t>choix</a:t>
            </a:r>
            <a:r>
              <a:rPr/>
              <a:t> </a:t>
            </a:r>
            <a:r>
              <a:rPr/>
              <a:t>dépend</a:t>
            </a:r>
            <a:r>
              <a:rPr/>
              <a:t> </a:t>
            </a:r>
            <a:r>
              <a:rPr/>
              <a:t>souvent</a:t>
            </a:r>
            <a:r>
              <a:rPr/>
              <a:t> </a:t>
            </a:r>
            <a:r>
              <a:rPr/>
              <a:t>de</a:t>
            </a:r>
            <a:r>
              <a:rPr/>
              <a:t> </a:t>
            </a:r>
            <a:r>
              <a:rPr/>
              <a:t>vos</a:t>
            </a:r>
            <a:r>
              <a:rPr/>
              <a:t> </a:t>
            </a:r>
            <a:r>
              <a:rPr/>
              <a:t>habitudes</a:t>
            </a:r>
            <a:r>
              <a:rPr/>
              <a:t> </a:t>
            </a:r>
            <a:r>
              <a:rPr/>
              <a:t>et</a:t>
            </a:r>
            <a:r>
              <a:rPr/>
              <a:t> </a:t>
            </a:r>
            <a:r>
              <a:rPr/>
              <a:t>de</a:t>
            </a:r>
            <a:r>
              <a:rPr/>
              <a:t> </a:t>
            </a:r>
            <a:r>
              <a:rPr/>
              <a:t>la</a:t>
            </a:r>
            <a:r>
              <a:rPr/>
              <a:t> </a:t>
            </a:r>
            <a:r>
              <a:rPr/>
              <a:t>tâche.</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b="1"/>
              <a:t>Notes</a:t>
            </a:r>
            <a:r>
              <a:rPr b="1"/>
              <a:t> </a:t>
            </a:r>
            <a:r>
              <a:rPr b="1"/>
              <a:t>Présentateur</a:t>
            </a:r>
            <a:r>
              <a:rPr b="1"/>
              <a:t> </a:t>
            </a:r>
            <a:r>
              <a:rPr b="1"/>
              <a:t>:</a:t>
            </a:r>
            <a:r>
              <a:rPr/>
              <a:t> </a:t>
            </a:r>
            <a:r>
              <a:rPr/>
              <a:t>*</a:t>
            </a:r>
            <a:r>
              <a:rPr/>
              <a:t> </a:t>
            </a:r>
            <a:r>
              <a:rPr/>
              <a:t>Certains</a:t>
            </a:r>
            <a:r>
              <a:rPr/>
              <a:t> </a:t>
            </a:r>
            <a:r>
              <a:rPr/>
              <a:t>outils</a:t>
            </a:r>
            <a:r>
              <a:rPr/>
              <a:t> </a:t>
            </a:r>
            <a:r>
              <a:rPr/>
              <a:t>sont</a:t>
            </a:r>
            <a:r>
              <a:rPr/>
              <a:t> </a:t>
            </a:r>
            <a:r>
              <a:rPr/>
              <a:t>plus</a:t>
            </a:r>
            <a:r>
              <a:rPr/>
              <a:t> </a:t>
            </a:r>
            <a:r>
              <a:rPr/>
              <a:t>spécialisés.</a:t>
            </a:r>
            <a:r>
              <a:rPr/>
              <a:t> </a:t>
            </a:r>
            <a:r>
              <a:rPr/>
              <a:t>*</a:t>
            </a:r>
            <a:r>
              <a:rPr/>
              <a:t> </a:t>
            </a:r>
            <a:r>
              <a:rPr b="1"/>
              <a:t>Scispace</a:t>
            </a:r>
            <a:r>
              <a:rPr b="1"/>
              <a:t> </a:t>
            </a:r>
            <a:r>
              <a:rPr b="1"/>
              <a:t>:</a:t>
            </a:r>
            <a:r>
              <a:rPr/>
              <a:t> </a:t>
            </a:r>
            <a:r>
              <a:rPr/>
              <a:t>Si</a:t>
            </a:r>
            <a:r>
              <a:rPr/>
              <a:t> </a:t>
            </a:r>
            <a:r>
              <a:rPr/>
              <a:t>votre</a:t>
            </a:r>
            <a:r>
              <a:rPr/>
              <a:t> </a:t>
            </a:r>
            <a:r>
              <a:rPr/>
              <a:t>travail</a:t>
            </a:r>
            <a:r>
              <a:rPr/>
              <a:t> </a:t>
            </a:r>
            <a:r>
              <a:rPr/>
              <a:t>implique</a:t>
            </a:r>
            <a:r>
              <a:rPr/>
              <a:t> </a:t>
            </a:r>
            <a:r>
              <a:rPr/>
              <a:t>de</a:t>
            </a:r>
            <a:r>
              <a:rPr/>
              <a:t> </a:t>
            </a:r>
            <a:r>
              <a:rPr/>
              <a:t>lire</a:t>
            </a:r>
            <a:r>
              <a:rPr/>
              <a:t> </a:t>
            </a:r>
            <a:r>
              <a:rPr/>
              <a:t>beaucoup</a:t>
            </a:r>
            <a:r>
              <a:rPr/>
              <a:t> </a:t>
            </a:r>
            <a:r>
              <a:rPr/>
              <a:t>d’articles</a:t>
            </a:r>
            <a:r>
              <a:rPr/>
              <a:t> </a:t>
            </a:r>
            <a:r>
              <a:rPr/>
              <a:t>scientifiques,</a:t>
            </a:r>
            <a:r>
              <a:rPr/>
              <a:t> </a:t>
            </a:r>
            <a:r>
              <a:rPr/>
              <a:t>cet</a:t>
            </a:r>
            <a:r>
              <a:rPr/>
              <a:t> </a:t>
            </a:r>
            <a:r>
              <a:rPr/>
              <a:t>outil</a:t>
            </a:r>
            <a:r>
              <a:rPr/>
              <a:t> </a:t>
            </a:r>
            <a:r>
              <a:rPr/>
              <a:t>peut</a:t>
            </a:r>
            <a:r>
              <a:rPr/>
              <a:t> </a:t>
            </a:r>
            <a:r>
              <a:rPr/>
              <a:t>vous</a:t>
            </a:r>
            <a:r>
              <a:rPr/>
              <a:t> </a:t>
            </a:r>
            <a:r>
              <a:rPr/>
              <a:t>faire</a:t>
            </a:r>
            <a:r>
              <a:rPr/>
              <a:t> </a:t>
            </a:r>
            <a:r>
              <a:rPr/>
              <a:t>gagner</a:t>
            </a:r>
            <a:r>
              <a:rPr/>
              <a:t> </a:t>
            </a:r>
            <a:r>
              <a:rPr/>
              <a:t>du</a:t>
            </a:r>
            <a:r>
              <a:rPr/>
              <a:t> </a:t>
            </a:r>
            <a:r>
              <a:rPr/>
              <a:t>temps</a:t>
            </a:r>
            <a:r>
              <a:rPr/>
              <a:t> </a:t>
            </a:r>
            <a:r>
              <a:rPr/>
              <a:t>en</a:t>
            </a:r>
            <a:r>
              <a:rPr/>
              <a:t> </a:t>
            </a:r>
            <a:r>
              <a:rPr/>
              <a:t>vous</a:t>
            </a:r>
            <a:r>
              <a:rPr/>
              <a:t> </a:t>
            </a:r>
            <a:r>
              <a:rPr/>
              <a:t>aidant</a:t>
            </a:r>
            <a:r>
              <a:rPr/>
              <a:t> </a:t>
            </a:r>
            <a:r>
              <a:rPr/>
              <a:t>à</a:t>
            </a:r>
            <a:r>
              <a:rPr/>
              <a:t> </a:t>
            </a:r>
            <a:r>
              <a:rPr/>
              <a:t>extraire</a:t>
            </a:r>
            <a:r>
              <a:rPr/>
              <a:t> </a:t>
            </a:r>
            <a:r>
              <a:rPr/>
              <a:t>les</a:t>
            </a:r>
            <a:r>
              <a:rPr/>
              <a:t> </a:t>
            </a:r>
            <a:r>
              <a:rPr/>
              <a:t>infos</a:t>
            </a:r>
            <a:r>
              <a:rPr/>
              <a:t> </a:t>
            </a:r>
            <a:r>
              <a:rPr/>
              <a:t>clés</a:t>
            </a:r>
            <a:r>
              <a:rPr/>
              <a:t> </a:t>
            </a:r>
            <a:r>
              <a:rPr/>
              <a:t>ou</a:t>
            </a:r>
            <a:r>
              <a:rPr/>
              <a:t> </a:t>
            </a:r>
            <a:r>
              <a:rPr/>
              <a:t>à</a:t>
            </a:r>
            <a:r>
              <a:rPr/>
              <a:t> </a:t>
            </a:r>
            <a:r>
              <a:rPr/>
              <a:t>comprendre</a:t>
            </a:r>
            <a:r>
              <a:rPr/>
              <a:t> </a:t>
            </a:r>
            <a:r>
              <a:rPr/>
              <a:t>des</a:t>
            </a:r>
            <a:r>
              <a:rPr/>
              <a:t> </a:t>
            </a:r>
            <a:r>
              <a:rPr/>
              <a:t>passages</a:t>
            </a:r>
            <a:r>
              <a:rPr/>
              <a:t> </a:t>
            </a:r>
            <a:r>
              <a:rPr/>
              <a:t>difficiles.</a:t>
            </a:r>
            <a:r>
              <a:rPr/>
              <a:t> </a:t>
            </a:r>
            <a:r>
              <a:rPr/>
              <a:t>*</a:t>
            </a:r>
            <a:r>
              <a:rPr/>
              <a:t> </a:t>
            </a:r>
            <a:r>
              <a:rPr b="1"/>
              <a:t>DeepSeek</a:t>
            </a:r>
            <a:r>
              <a:rPr b="1"/>
              <a:t> </a:t>
            </a:r>
            <a:r>
              <a:rPr b="1"/>
              <a:t>(et</a:t>
            </a:r>
            <a:r>
              <a:rPr b="1"/>
              <a:t> </a:t>
            </a:r>
            <a:r>
              <a:rPr b="1"/>
              <a:t>GitHub</a:t>
            </a:r>
            <a:r>
              <a:rPr b="1"/>
              <a:t> </a:t>
            </a:r>
            <a:r>
              <a:rPr b="1"/>
              <a:t>Copilot)</a:t>
            </a:r>
            <a:r>
              <a:rPr b="1"/>
              <a:t> </a:t>
            </a:r>
            <a:r>
              <a:rPr b="1"/>
              <a:t>:</a:t>
            </a:r>
            <a:r>
              <a:rPr/>
              <a:t> </a:t>
            </a:r>
            <a:r>
              <a:rPr/>
              <a:t>Si</a:t>
            </a:r>
            <a:r>
              <a:rPr/>
              <a:t> </a:t>
            </a:r>
            <a:r>
              <a:rPr/>
              <a:t>vous</a:t>
            </a:r>
            <a:r>
              <a:rPr/>
              <a:t> </a:t>
            </a:r>
            <a:r>
              <a:rPr/>
              <a:t>codez</a:t>
            </a:r>
            <a:r>
              <a:rPr/>
              <a:t> </a:t>
            </a:r>
            <a:r>
              <a:rPr/>
              <a:t>(en</a:t>
            </a:r>
            <a:r>
              <a:rPr/>
              <a:t> </a:t>
            </a:r>
            <a:r>
              <a:rPr/>
              <a:t>R,</a:t>
            </a:r>
            <a:r>
              <a:rPr/>
              <a:t> </a:t>
            </a:r>
            <a:r>
              <a:rPr/>
              <a:t>Python</a:t>
            </a:r>
            <a:r>
              <a:rPr/>
              <a:t> </a:t>
            </a:r>
            <a:r>
              <a:rPr/>
              <a:t>pour</a:t>
            </a:r>
            <a:r>
              <a:rPr/>
              <a:t> </a:t>
            </a:r>
            <a:r>
              <a:rPr/>
              <a:t>vos</a:t>
            </a:r>
            <a:r>
              <a:rPr/>
              <a:t> </a:t>
            </a:r>
            <a:r>
              <a:rPr/>
              <a:t>analyses</a:t>
            </a:r>
            <a:r>
              <a:rPr/>
              <a:t> </a:t>
            </a:r>
            <a:r>
              <a:rPr/>
              <a:t>épidémio,</a:t>
            </a:r>
            <a:r>
              <a:rPr/>
              <a:t> </a:t>
            </a:r>
            <a:r>
              <a:rPr/>
              <a:t>en</a:t>
            </a:r>
            <a:r>
              <a:rPr/>
              <a:t> </a:t>
            </a:r>
            <a:r>
              <a:rPr/>
              <a:t>bioinfo…),</a:t>
            </a:r>
            <a:r>
              <a:rPr/>
              <a:t> </a:t>
            </a:r>
            <a:r>
              <a:rPr/>
              <a:t>ces</a:t>
            </a:r>
            <a:r>
              <a:rPr/>
              <a:t> </a:t>
            </a:r>
            <a:r>
              <a:rPr/>
              <a:t>outils</a:t>
            </a:r>
            <a:r>
              <a:rPr/>
              <a:t> </a:t>
            </a:r>
            <a:r>
              <a:rPr/>
              <a:t>sont</a:t>
            </a:r>
            <a:r>
              <a:rPr/>
              <a:t> </a:t>
            </a:r>
            <a:r>
              <a:rPr/>
              <a:t>bluffants</a:t>
            </a:r>
            <a:r>
              <a:rPr/>
              <a:t> </a:t>
            </a:r>
            <a:r>
              <a:rPr/>
              <a:t>pour</a:t>
            </a:r>
            <a:r>
              <a:rPr/>
              <a:t> </a:t>
            </a:r>
            <a:r>
              <a:rPr/>
              <a:t>vous</a:t>
            </a:r>
            <a:r>
              <a:rPr/>
              <a:t> </a:t>
            </a:r>
            <a:r>
              <a:rPr/>
              <a:t>aider</a:t>
            </a:r>
            <a:r>
              <a:rPr/>
              <a:t> </a:t>
            </a:r>
            <a:r>
              <a:rPr/>
              <a:t>à</a:t>
            </a:r>
            <a:r>
              <a:rPr/>
              <a:t> </a:t>
            </a:r>
            <a:r>
              <a:rPr/>
              <a:t>écrire,</a:t>
            </a:r>
            <a:r>
              <a:rPr/>
              <a:t> </a:t>
            </a:r>
            <a:r>
              <a:rPr/>
              <a:t>corriger</a:t>
            </a:r>
            <a:r>
              <a:rPr/>
              <a:t> </a:t>
            </a:r>
            <a:r>
              <a:rPr/>
              <a:t>ou</a:t>
            </a:r>
            <a:r>
              <a:rPr/>
              <a:t> </a:t>
            </a:r>
            <a:r>
              <a:rPr/>
              <a:t>comprendre</a:t>
            </a:r>
            <a:r>
              <a:rPr/>
              <a:t> </a:t>
            </a:r>
            <a:r>
              <a:rPr/>
              <a:t>du</a:t>
            </a:r>
            <a:r>
              <a:rPr/>
              <a:t> </a:t>
            </a:r>
            <a:r>
              <a:rPr/>
              <a:t>code.</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b="1"/>
              <a:t>Notes</a:t>
            </a:r>
            <a:r>
              <a:rPr b="1"/>
              <a:t> </a:t>
            </a:r>
            <a:r>
              <a:rPr b="1"/>
              <a:t>Présentateur</a:t>
            </a:r>
            <a:r>
              <a:rPr b="1"/>
              <a:t> </a:t>
            </a:r>
            <a:r>
              <a:rPr b="1"/>
              <a:t>:</a:t>
            </a:r>
            <a:r>
              <a:rPr/>
              <a:t> </a:t>
            </a:r>
            <a:r>
              <a:rPr/>
              <a:t>*</a:t>
            </a:r>
            <a:r>
              <a:rPr/>
              <a:t> </a:t>
            </a:r>
            <a:r>
              <a:rPr/>
              <a:t>Enfin,</a:t>
            </a:r>
            <a:r>
              <a:rPr/>
              <a:t> </a:t>
            </a:r>
            <a:r>
              <a:rPr/>
              <a:t>il</a:t>
            </a:r>
            <a:r>
              <a:rPr/>
              <a:t> </a:t>
            </a:r>
            <a:r>
              <a:rPr/>
              <a:t>existe</a:t>
            </a:r>
            <a:r>
              <a:rPr/>
              <a:t> </a:t>
            </a:r>
            <a:r>
              <a:rPr/>
              <a:t>des</a:t>
            </a:r>
            <a:r>
              <a:rPr/>
              <a:t> </a:t>
            </a:r>
            <a:r>
              <a:rPr/>
              <a:t>applications</a:t>
            </a:r>
            <a:r>
              <a:rPr/>
              <a:t> </a:t>
            </a:r>
            <a:r>
              <a:rPr/>
              <a:t>encore</a:t>
            </a:r>
            <a:r>
              <a:rPr/>
              <a:t> </a:t>
            </a:r>
            <a:r>
              <a:rPr/>
              <a:t>plus</a:t>
            </a:r>
            <a:r>
              <a:rPr/>
              <a:t> </a:t>
            </a:r>
            <a:r>
              <a:rPr/>
              <a:t>spécialisées,</a:t>
            </a:r>
            <a:r>
              <a:rPr/>
              <a:t> </a:t>
            </a:r>
            <a:r>
              <a:rPr/>
              <a:t>souvent</a:t>
            </a:r>
            <a:r>
              <a:rPr/>
              <a:t> </a:t>
            </a:r>
            <a:r>
              <a:rPr/>
              <a:t>développées</a:t>
            </a:r>
            <a:r>
              <a:rPr/>
              <a:t> </a:t>
            </a:r>
            <a:r>
              <a:rPr/>
              <a:t>pour</a:t>
            </a:r>
            <a:r>
              <a:rPr/>
              <a:t> </a:t>
            </a:r>
            <a:r>
              <a:rPr/>
              <a:t>répondre</a:t>
            </a:r>
            <a:r>
              <a:rPr/>
              <a:t> </a:t>
            </a:r>
            <a:r>
              <a:rPr/>
              <a:t>à</a:t>
            </a:r>
            <a:r>
              <a:rPr/>
              <a:t> </a:t>
            </a:r>
            <a:r>
              <a:rPr/>
              <a:t>des</a:t>
            </a:r>
            <a:r>
              <a:rPr/>
              <a:t> </a:t>
            </a:r>
            <a:r>
              <a:rPr/>
              <a:t>besoins</a:t>
            </a:r>
            <a:r>
              <a:rPr/>
              <a:t> </a:t>
            </a:r>
            <a:r>
              <a:rPr/>
              <a:t>métier</a:t>
            </a:r>
            <a:r>
              <a:rPr/>
              <a:t> </a:t>
            </a:r>
            <a:r>
              <a:rPr/>
              <a:t>très</a:t>
            </a:r>
            <a:r>
              <a:rPr/>
              <a:t> </a:t>
            </a:r>
            <a:r>
              <a:rPr/>
              <a:t>précis.</a:t>
            </a:r>
            <a:r>
              <a:rPr/>
              <a:t> </a:t>
            </a:r>
            <a:r>
              <a:rPr/>
              <a:t>Vous</a:t>
            </a:r>
            <a:r>
              <a:rPr/>
              <a:t> </a:t>
            </a:r>
            <a:r>
              <a:rPr/>
              <a:t>avez</a:t>
            </a:r>
            <a:r>
              <a:rPr/>
              <a:t> </a:t>
            </a:r>
            <a:r>
              <a:rPr/>
              <a:t>mentionné</a:t>
            </a:r>
            <a:r>
              <a:rPr/>
              <a:t> </a:t>
            </a:r>
            <a:r>
              <a:rPr/>
              <a:t>certains</a:t>
            </a:r>
            <a:r>
              <a:rPr/>
              <a:t> </a:t>
            </a:r>
            <a:r>
              <a:rPr/>
              <a:t>outils</a:t>
            </a:r>
            <a:r>
              <a:rPr/>
              <a:t> </a:t>
            </a:r>
            <a:r>
              <a:rPr/>
              <a:t>de</a:t>
            </a:r>
            <a:r>
              <a:rPr/>
              <a:t> </a:t>
            </a:r>
            <a:r>
              <a:rPr/>
              <a:t>systinfo.ai,</a:t>
            </a:r>
            <a:r>
              <a:rPr/>
              <a:t> </a:t>
            </a:r>
            <a:r>
              <a:rPr/>
              <a:t>en</a:t>
            </a:r>
            <a:r>
              <a:rPr/>
              <a:t> </a:t>
            </a:r>
            <a:r>
              <a:rPr/>
              <a:t>voici</a:t>
            </a:r>
            <a:r>
              <a:rPr/>
              <a:t> </a:t>
            </a:r>
            <a:r>
              <a:rPr/>
              <a:t>quelques</a:t>
            </a:r>
            <a:r>
              <a:rPr/>
              <a:t> </a:t>
            </a:r>
            <a:r>
              <a:rPr/>
              <a:t>exemples</a:t>
            </a:r>
            <a:r>
              <a:rPr/>
              <a:t> </a:t>
            </a:r>
            <a:r>
              <a:rPr/>
              <a:t>:</a:t>
            </a:r>
            <a:r>
              <a:rPr/>
              <a:t> </a:t>
            </a:r>
            <a:r>
              <a:rPr/>
              <a:t>*</a:t>
            </a:r>
            <a:r>
              <a:rPr/>
              <a:t> </a:t>
            </a:r>
            <a:r>
              <a:rPr b="1"/>
              <a:t>ScienceAnalyzer</a:t>
            </a:r>
            <a:r>
              <a:rPr b="1"/>
              <a:t> </a:t>
            </a:r>
            <a:r>
              <a:rPr b="1"/>
              <a:t>:</a:t>
            </a:r>
            <a:r>
              <a:rPr/>
              <a:t> </a:t>
            </a:r>
            <a:r>
              <a:rPr/>
              <a:t>Pour</a:t>
            </a:r>
            <a:r>
              <a:rPr/>
              <a:t> </a:t>
            </a:r>
            <a:r>
              <a:rPr/>
              <a:t>traiter</a:t>
            </a:r>
            <a:r>
              <a:rPr/>
              <a:t> </a:t>
            </a:r>
            <a:r>
              <a:rPr/>
              <a:t>non</a:t>
            </a:r>
            <a:r>
              <a:rPr/>
              <a:t> </a:t>
            </a:r>
            <a:r>
              <a:rPr/>
              <a:t>pas</a:t>
            </a:r>
            <a:r>
              <a:rPr/>
              <a:t> </a:t>
            </a:r>
            <a:r>
              <a:rPr/>
              <a:t>un,</a:t>
            </a:r>
            <a:r>
              <a:rPr/>
              <a:t> </a:t>
            </a:r>
            <a:r>
              <a:rPr/>
              <a:t>mais</a:t>
            </a:r>
            <a:r>
              <a:rPr/>
              <a:t> </a:t>
            </a:r>
            <a:r>
              <a:rPr/>
              <a:t>plusieurs</a:t>
            </a:r>
            <a:r>
              <a:rPr/>
              <a:t> </a:t>
            </a:r>
            <a:r>
              <a:rPr/>
              <a:t>articles</a:t>
            </a:r>
            <a:r>
              <a:rPr/>
              <a:t> </a:t>
            </a:r>
            <a:r>
              <a:rPr/>
              <a:t>à</a:t>
            </a:r>
            <a:r>
              <a:rPr/>
              <a:t> </a:t>
            </a:r>
            <a:r>
              <a:rPr/>
              <a:t>la</a:t>
            </a:r>
            <a:r>
              <a:rPr/>
              <a:t> </a:t>
            </a:r>
            <a:r>
              <a:rPr/>
              <a:t>fois</a:t>
            </a:r>
            <a:r>
              <a:rPr/>
              <a:t> </a:t>
            </a:r>
            <a:r>
              <a:rPr/>
              <a:t>et</a:t>
            </a:r>
            <a:r>
              <a:rPr/>
              <a:t> </a:t>
            </a:r>
            <a:r>
              <a:rPr/>
              <a:t>en</a:t>
            </a:r>
            <a:r>
              <a:rPr/>
              <a:t> </a:t>
            </a:r>
            <a:r>
              <a:rPr/>
              <a:t>faire</a:t>
            </a:r>
            <a:r>
              <a:rPr/>
              <a:t> </a:t>
            </a:r>
            <a:r>
              <a:rPr/>
              <a:t>une</a:t>
            </a:r>
            <a:r>
              <a:rPr/>
              <a:t> </a:t>
            </a:r>
            <a:r>
              <a:rPr/>
              <a:t>synthèse</a:t>
            </a:r>
            <a:r>
              <a:rPr/>
              <a:t> </a:t>
            </a:r>
            <a:r>
              <a:rPr/>
              <a:t>thématique.</a:t>
            </a:r>
            <a:r>
              <a:rPr/>
              <a:t> </a:t>
            </a:r>
            <a:r>
              <a:rPr/>
              <a:t>*</a:t>
            </a:r>
            <a:r>
              <a:rPr/>
              <a:t> </a:t>
            </a:r>
            <a:r>
              <a:rPr b="1"/>
              <a:t>BIBLIA</a:t>
            </a:r>
            <a:r>
              <a:rPr b="1"/>
              <a:t> </a:t>
            </a:r>
            <a:r>
              <a:rPr b="1"/>
              <a:t>:</a:t>
            </a:r>
            <a:r>
              <a:rPr/>
              <a:t> </a:t>
            </a:r>
            <a:r>
              <a:rPr/>
              <a:t>Pour</a:t>
            </a:r>
            <a:r>
              <a:rPr/>
              <a:t> </a:t>
            </a:r>
            <a:r>
              <a:rPr/>
              <a:t>des</a:t>
            </a:r>
            <a:r>
              <a:rPr/>
              <a:t> </a:t>
            </a:r>
            <a:r>
              <a:rPr/>
              <a:t>recherches</a:t>
            </a:r>
            <a:r>
              <a:rPr/>
              <a:t> </a:t>
            </a:r>
            <a:r>
              <a:rPr/>
              <a:t>bibliographiques</a:t>
            </a:r>
            <a:r>
              <a:rPr/>
              <a:t> </a:t>
            </a:r>
            <a:r>
              <a:rPr/>
              <a:t>très</a:t>
            </a:r>
            <a:r>
              <a:rPr/>
              <a:t> </a:t>
            </a:r>
            <a:r>
              <a:rPr/>
              <a:t>pointues,</a:t>
            </a:r>
            <a:r>
              <a:rPr/>
              <a:t> </a:t>
            </a:r>
            <a:r>
              <a:rPr/>
              <a:t>allant</a:t>
            </a:r>
            <a:r>
              <a:rPr/>
              <a:t> </a:t>
            </a:r>
            <a:r>
              <a:rPr/>
              <a:t>chercher</a:t>
            </a:r>
            <a:r>
              <a:rPr/>
              <a:t> </a:t>
            </a:r>
            <a:r>
              <a:rPr/>
              <a:t>l’info</a:t>
            </a:r>
            <a:r>
              <a:rPr/>
              <a:t> </a:t>
            </a:r>
            <a:r>
              <a:rPr/>
              <a:t>précise</a:t>
            </a:r>
            <a:r>
              <a:rPr/>
              <a:t> </a:t>
            </a:r>
            <a:r>
              <a:rPr/>
              <a:t>dans</a:t>
            </a:r>
            <a:r>
              <a:rPr/>
              <a:t> </a:t>
            </a:r>
            <a:r>
              <a:rPr/>
              <a:t>les</a:t>
            </a:r>
            <a:r>
              <a:rPr/>
              <a:t> </a:t>
            </a:r>
            <a:r>
              <a:rPr/>
              <a:t>bases</a:t>
            </a:r>
            <a:r>
              <a:rPr/>
              <a:t> </a:t>
            </a:r>
            <a:r>
              <a:rPr/>
              <a:t>de</a:t>
            </a:r>
            <a:r>
              <a:rPr/>
              <a:t> </a:t>
            </a:r>
            <a:r>
              <a:rPr/>
              <a:t>données.</a:t>
            </a:r>
            <a:r>
              <a:rPr/>
              <a:t> </a:t>
            </a:r>
            <a:r>
              <a:rPr/>
              <a:t>*</a:t>
            </a:r>
            <a:r>
              <a:rPr/>
              <a:t> </a:t>
            </a:r>
            <a:r>
              <a:rPr b="1"/>
              <a:t>Memo</a:t>
            </a:r>
            <a:r>
              <a:rPr b="1"/>
              <a:t> </a:t>
            </a:r>
            <a:r>
              <a:rPr b="1"/>
              <a:t>Analyseur</a:t>
            </a:r>
            <a:r>
              <a:rPr b="1"/>
              <a:t> </a:t>
            </a:r>
            <a:r>
              <a:rPr b="1"/>
              <a:t>:</a:t>
            </a:r>
            <a:r>
              <a:rPr/>
              <a:t> </a:t>
            </a:r>
            <a:r>
              <a:rPr/>
              <a:t>Pour</a:t>
            </a:r>
            <a:r>
              <a:rPr/>
              <a:t> </a:t>
            </a:r>
            <a:r>
              <a:rPr/>
              <a:t>“</a:t>
            </a:r>
            <a:r>
              <a:rPr/>
              <a:t>digérer</a:t>
            </a:r>
            <a:r>
              <a:rPr/>
              <a:t>”</a:t>
            </a:r>
            <a:r>
              <a:rPr/>
              <a:t> </a:t>
            </a:r>
            <a:r>
              <a:rPr/>
              <a:t>vos</a:t>
            </a:r>
            <a:r>
              <a:rPr/>
              <a:t> </a:t>
            </a:r>
            <a:r>
              <a:rPr/>
              <a:t>documents</a:t>
            </a:r>
            <a:r>
              <a:rPr/>
              <a:t> </a:t>
            </a:r>
            <a:r>
              <a:rPr/>
              <a:t>internes,</a:t>
            </a:r>
            <a:r>
              <a:rPr/>
              <a:t> </a:t>
            </a:r>
            <a:r>
              <a:rPr/>
              <a:t>comme</a:t>
            </a:r>
            <a:r>
              <a:rPr/>
              <a:t> </a:t>
            </a:r>
            <a:r>
              <a:rPr/>
              <a:t>les</a:t>
            </a:r>
            <a:r>
              <a:rPr/>
              <a:t> </a:t>
            </a:r>
            <a:r>
              <a:rPr/>
              <a:t>comptes</a:t>
            </a:r>
            <a:r>
              <a:rPr/>
              <a:t> </a:t>
            </a:r>
            <a:r>
              <a:rPr/>
              <a:t>rendus</a:t>
            </a:r>
            <a:r>
              <a:rPr/>
              <a:t> </a:t>
            </a:r>
            <a:r>
              <a:rPr/>
              <a:t>de</a:t>
            </a:r>
            <a:r>
              <a:rPr/>
              <a:t> </a:t>
            </a:r>
            <a:r>
              <a:rPr/>
              <a:t>réunion,</a:t>
            </a:r>
            <a:r>
              <a:rPr/>
              <a:t> </a:t>
            </a:r>
            <a:r>
              <a:rPr/>
              <a:t>et</a:t>
            </a:r>
            <a:r>
              <a:rPr/>
              <a:t> </a:t>
            </a:r>
            <a:r>
              <a:rPr/>
              <a:t>en</a:t>
            </a:r>
            <a:r>
              <a:rPr/>
              <a:t> </a:t>
            </a:r>
            <a:r>
              <a:rPr/>
              <a:t>sortir</a:t>
            </a:r>
            <a:r>
              <a:rPr/>
              <a:t> </a:t>
            </a:r>
            <a:r>
              <a:rPr/>
              <a:t>l’essentiel</a:t>
            </a:r>
            <a:r>
              <a:rPr/>
              <a:t> </a:t>
            </a:r>
            <a:r>
              <a:rPr/>
              <a:t>(qui</a:t>
            </a:r>
            <a:r>
              <a:rPr/>
              <a:t> </a:t>
            </a:r>
            <a:r>
              <a:rPr/>
              <a:t>fait</a:t>
            </a:r>
            <a:r>
              <a:rPr/>
              <a:t> </a:t>
            </a:r>
            <a:r>
              <a:rPr/>
              <a:t>quoi</a:t>
            </a:r>
            <a:r>
              <a:rPr/>
              <a:t> </a:t>
            </a:r>
            <a:r>
              <a:rPr/>
              <a:t>et</a:t>
            </a:r>
            <a:r>
              <a:rPr/>
              <a:t> </a:t>
            </a:r>
            <a:r>
              <a:rPr/>
              <a:t>pour</a:t>
            </a:r>
            <a:r>
              <a:rPr/>
              <a:t> </a:t>
            </a:r>
            <a:r>
              <a:rPr/>
              <a:t>quand).</a:t>
            </a:r>
            <a:r>
              <a:rPr/>
              <a:t> </a:t>
            </a:r>
            <a:r>
              <a:rPr/>
              <a:t>*</a:t>
            </a:r>
            <a:r>
              <a:rPr/>
              <a:t> </a:t>
            </a:r>
            <a:r>
              <a:rPr/>
              <a:t>Ces</a:t>
            </a:r>
            <a:r>
              <a:rPr/>
              <a:t> </a:t>
            </a:r>
            <a:r>
              <a:rPr/>
              <a:t>outils</a:t>
            </a:r>
            <a:r>
              <a:rPr/>
              <a:t> </a:t>
            </a:r>
            <a:r>
              <a:rPr/>
              <a:t>sont</a:t>
            </a:r>
            <a:r>
              <a:rPr/>
              <a:t> </a:t>
            </a:r>
            <a:r>
              <a:rPr/>
              <a:t>souvent</a:t>
            </a:r>
            <a:r>
              <a:rPr/>
              <a:t> </a:t>
            </a:r>
            <a:r>
              <a:rPr/>
              <a:t>pré-optimisés,</a:t>
            </a:r>
            <a:r>
              <a:rPr/>
              <a:t> </a:t>
            </a:r>
            <a:r>
              <a:rPr/>
              <a:t>ce</a:t>
            </a:r>
            <a:r>
              <a:rPr/>
              <a:t> </a:t>
            </a:r>
            <a:r>
              <a:rPr/>
              <a:t>qui</a:t>
            </a:r>
            <a:r>
              <a:rPr/>
              <a:t> </a:t>
            </a:r>
            <a:r>
              <a:rPr/>
              <a:t>peut</a:t>
            </a:r>
            <a:r>
              <a:rPr/>
              <a:t> </a:t>
            </a:r>
            <a:r>
              <a:rPr/>
              <a:t>simplifier</a:t>
            </a:r>
            <a:r>
              <a:rPr/>
              <a:t> </a:t>
            </a:r>
            <a:r>
              <a:rPr/>
              <a:t>le</a:t>
            </a:r>
            <a:r>
              <a:rPr/>
              <a:t> </a:t>
            </a:r>
            <a:r>
              <a:rPr/>
              <a:t>prompt</a:t>
            </a:r>
            <a:r>
              <a:rPr/>
              <a:t> </a:t>
            </a:r>
            <a:r>
              <a:rPr/>
              <a:t>engineering</a:t>
            </a:r>
            <a:r>
              <a:rPr/>
              <a:t> </a:t>
            </a:r>
            <a:r>
              <a:rPr/>
              <a:t>pour</a:t>
            </a:r>
            <a:r>
              <a:rPr/>
              <a:t> </a:t>
            </a:r>
            <a:r>
              <a:rPr/>
              <a:t>ces</a:t>
            </a:r>
            <a:r>
              <a:rPr/>
              <a:t> </a:t>
            </a:r>
            <a:r>
              <a:rPr/>
              <a:t>tâches</a:t>
            </a:r>
            <a:r>
              <a:rPr/>
              <a:t> </a:t>
            </a:r>
            <a:r>
              <a:rPr/>
              <a:t>spécifiques.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b="1"/>
              <a:t>Notes</a:t>
            </a:r>
            <a:r>
              <a:rPr b="1"/>
              <a:t> </a:t>
            </a:r>
            <a:r>
              <a:rPr b="1"/>
              <a:t>Présentateur</a:t>
            </a:r>
            <a:r>
              <a:rPr b="1"/>
              <a:t> </a:t>
            </a:r>
            <a:r>
              <a:rPr b="1"/>
              <a:t>:</a:t>
            </a:r>
            <a:r>
              <a:rPr/>
              <a:t> </a:t>
            </a:r>
            <a:r>
              <a:rPr/>
              <a:t>*</a:t>
            </a:r>
            <a:r>
              <a:rPr/>
              <a:t> </a:t>
            </a:r>
            <a:r>
              <a:rPr/>
              <a:t>Alors,</a:t>
            </a:r>
            <a:r>
              <a:rPr/>
              <a:t> </a:t>
            </a:r>
            <a:r>
              <a:rPr/>
              <a:t>comment</a:t>
            </a:r>
            <a:r>
              <a:rPr/>
              <a:t> </a:t>
            </a:r>
            <a:r>
              <a:rPr/>
              <a:t>choisir</a:t>
            </a:r>
            <a:r>
              <a:rPr/>
              <a:t> </a:t>
            </a:r>
            <a:r>
              <a:rPr/>
              <a:t>?</a:t>
            </a:r>
            <a:r>
              <a:rPr/>
              <a:t> </a:t>
            </a:r>
            <a:r>
              <a:rPr/>
              <a:t>Il</a:t>
            </a:r>
            <a:r>
              <a:rPr/>
              <a:t> </a:t>
            </a:r>
            <a:r>
              <a:rPr/>
              <a:t>n’y</a:t>
            </a:r>
            <a:r>
              <a:rPr/>
              <a:t> </a:t>
            </a:r>
            <a:r>
              <a:rPr/>
              <a:t>a</a:t>
            </a:r>
            <a:r>
              <a:rPr/>
              <a:t> </a:t>
            </a:r>
            <a:r>
              <a:rPr/>
              <a:t>pas</a:t>
            </a:r>
            <a:r>
              <a:rPr/>
              <a:t> </a:t>
            </a:r>
            <a:r>
              <a:rPr/>
              <a:t>de</a:t>
            </a:r>
            <a:r>
              <a:rPr/>
              <a:t> </a:t>
            </a:r>
            <a:r>
              <a:rPr/>
              <a:t>réponse</a:t>
            </a:r>
            <a:r>
              <a:rPr/>
              <a:t> </a:t>
            </a:r>
            <a:r>
              <a:rPr/>
              <a:t>unique.</a:t>
            </a:r>
            <a:r>
              <a:rPr/>
              <a:t> </a:t>
            </a:r>
            <a:r>
              <a:rPr/>
              <a:t>*</a:t>
            </a:r>
            <a:r>
              <a:rPr/>
              <a:t> </a:t>
            </a:r>
            <a:r>
              <a:rPr/>
              <a:t>Le</a:t>
            </a:r>
            <a:r>
              <a:rPr/>
              <a:t> </a:t>
            </a:r>
            <a:r>
              <a:rPr/>
              <a:t>mieux</a:t>
            </a:r>
            <a:r>
              <a:rPr/>
              <a:t> </a:t>
            </a:r>
            <a:r>
              <a:rPr/>
              <a:t>est</a:t>
            </a:r>
            <a:r>
              <a:rPr/>
              <a:t> </a:t>
            </a:r>
            <a:r>
              <a:rPr/>
              <a:t>d’adapter</a:t>
            </a:r>
            <a:r>
              <a:rPr/>
              <a:t> </a:t>
            </a:r>
            <a:r>
              <a:rPr/>
              <a:t>l’outil</a:t>
            </a:r>
            <a:r>
              <a:rPr/>
              <a:t> </a:t>
            </a:r>
            <a:r>
              <a:rPr/>
              <a:t>à</a:t>
            </a:r>
            <a:r>
              <a:rPr/>
              <a:t> </a:t>
            </a:r>
            <a:r>
              <a:rPr/>
              <a:t>ce</a:t>
            </a:r>
            <a:r>
              <a:rPr/>
              <a:t> </a:t>
            </a:r>
            <a:r>
              <a:rPr/>
              <a:t>que</a:t>
            </a:r>
            <a:r>
              <a:rPr/>
              <a:t> </a:t>
            </a:r>
            <a:r>
              <a:rPr/>
              <a:t>vous</a:t>
            </a:r>
            <a:r>
              <a:rPr/>
              <a:t> </a:t>
            </a:r>
            <a:r>
              <a:rPr/>
              <a:t>voulez</a:t>
            </a:r>
            <a:r>
              <a:rPr/>
              <a:t> </a:t>
            </a:r>
            <a:r>
              <a:rPr/>
              <a:t>faire.</a:t>
            </a:r>
            <a:r>
              <a:rPr/>
              <a:t> </a:t>
            </a:r>
            <a:r>
              <a:rPr/>
              <a:t>Pour</a:t>
            </a:r>
            <a:r>
              <a:rPr/>
              <a:t> </a:t>
            </a:r>
            <a:r>
              <a:rPr/>
              <a:t>rédiger</a:t>
            </a:r>
            <a:r>
              <a:rPr/>
              <a:t> </a:t>
            </a:r>
            <a:r>
              <a:rPr/>
              <a:t>un</a:t>
            </a:r>
            <a:r>
              <a:rPr/>
              <a:t> </a:t>
            </a:r>
            <a:r>
              <a:rPr/>
              <a:t>email,</a:t>
            </a:r>
            <a:r>
              <a:rPr/>
              <a:t> </a:t>
            </a:r>
            <a:r>
              <a:rPr/>
              <a:t>ChatGPT</a:t>
            </a:r>
            <a:r>
              <a:rPr/>
              <a:t> </a:t>
            </a:r>
            <a:r>
              <a:rPr/>
              <a:t>ou</a:t>
            </a:r>
            <a:r>
              <a:rPr/>
              <a:t> </a:t>
            </a:r>
            <a:r>
              <a:rPr/>
              <a:t>Copilot</a:t>
            </a:r>
            <a:r>
              <a:rPr/>
              <a:t> </a:t>
            </a:r>
            <a:r>
              <a:rPr/>
              <a:t>suffisent.</a:t>
            </a:r>
            <a:r>
              <a:rPr/>
              <a:t> </a:t>
            </a:r>
            <a:r>
              <a:rPr/>
              <a:t>Pour</a:t>
            </a:r>
            <a:r>
              <a:rPr/>
              <a:t> </a:t>
            </a:r>
            <a:r>
              <a:rPr/>
              <a:t>analyser</a:t>
            </a:r>
            <a:r>
              <a:rPr/>
              <a:t> </a:t>
            </a:r>
            <a:r>
              <a:rPr/>
              <a:t>20</a:t>
            </a:r>
            <a:r>
              <a:rPr/>
              <a:t> </a:t>
            </a:r>
            <a:r>
              <a:rPr/>
              <a:t>PDF,</a:t>
            </a:r>
            <a:r>
              <a:rPr/>
              <a:t> </a:t>
            </a:r>
            <a:r>
              <a:rPr/>
              <a:t>ScienceAnalyzer</a:t>
            </a:r>
            <a:r>
              <a:rPr/>
              <a:t> </a:t>
            </a:r>
            <a:r>
              <a:rPr/>
              <a:t>sera</a:t>
            </a:r>
            <a:r>
              <a:rPr/>
              <a:t> </a:t>
            </a:r>
            <a:r>
              <a:rPr/>
              <a:t>plus</a:t>
            </a:r>
            <a:r>
              <a:rPr/>
              <a:t> </a:t>
            </a:r>
            <a:r>
              <a:rPr/>
              <a:t>adapté.</a:t>
            </a:r>
            <a:r>
              <a:rPr/>
              <a:t> </a:t>
            </a:r>
            <a:r>
              <a:rPr/>
              <a:t>*</a:t>
            </a:r>
            <a:r>
              <a:rPr/>
              <a:t> </a:t>
            </a:r>
            <a:r>
              <a:rPr/>
              <a:t>N’hésitez</a:t>
            </a:r>
            <a:r>
              <a:rPr/>
              <a:t> </a:t>
            </a:r>
            <a:r>
              <a:rPr/>
              <a:t>pas</a:t>
            </a:r>
            <a:r>
              <a:rPr/>
              <a:t> </a:t>
            </a:r>
            <a:r>
              <a:rPr/>
              <a:t>à</a:t>
            </a:r>
            <a:r>
              <a:rPr/>
              <a:t> </a:t>
            </a:r>
            <a:r>
              <a:rPr/>
              <a:t>essayer</a:t>
            </a:r>
            <a:r>
              <a:rPr/>
              <a:t> </a:t>
            </a:r>
            <a:r>
              <a:rPr/>
              <a:t>le</a:t>
            </a:r>
            <a:r>
              <a:rPr/>
              <a:t> </a:t>
            </a:r>
            <a:r>
              <a:rPr/>
              <a:t>même</a:t>
            </a:r>
            <a:r>
              <a:rPr/>
              <a:t> </a:t>
            </a:r>
            <a:r>
              <a:rPr/>
              <a:t>prompt</a:t>
            </a:r>
            <a:r>
              <a:rPr/>
              <a:t> </a:t>
            </a:r>
            <a:r>
              <a:rPr/>
              <a:t>sur</a:t>
            </a:r>
            <a:r>
              <a:rPr/>
              <a:t> </a:t>
            </a:r>
            <a:r>
              <a:rPr/>
              <a:t>différents</a:t>
            </a:r>
            <a:r>
              <a:rPr/>
              <a:t> </a:t>
            </a:r>
            <a:r>
              <a:rPr/>
              <a:t>outils</a:t>
            </a:r>
            <a:r>
              <a:rPr/>
              <a:t> </a:t>
            </a:r>
            <a:r>
              <a:rPr/>
              <a:t>pour</a:t>
            </a:r>
            <a:r>
              <a:rPr/>
              <a:t> </a:t>
            </a:r>
            <a:r>
              <a:rPr/>
              <a:t>voir</a:t>
            </a:r>
            <a:r>
              <a:rPr/>
              <a:t> </a:t>
            </a:r>
            <a:r>
              <a:rPr/>
              <a:t>lequel</a:t>
            </a:r>
            <a:r>
              <a:rPr/>
              <a:t> </a:t>
            </a:r>
            <a:r>
              <a:rPr/>
              <a:t>donne</a:t>
            </a:r>
            <a:r>
              <a:rPr/>
              <a:t> </a:t>
            </a:r>
            <a:r>
              <a:rPr/>
              <a:t>le</a:t>
            </a:r>
            <a:r>
              <a:rPr/>
              <a:t> </a:t>
            </a:r>
            <a:r>
              <a:rPr/>
              <a:t>meilleur</a:t>
            </a:r>
            <a:r>
              <a:rPr/>
              <a:t> </a:t>
            </a:r>
            <a:r>
              <a:rPr/>
              <a:t>résultat</a:t>
            </a:r>
            <a:r>
              <a:rPr/>
              <a:t> </a:t>
            </a:r>
            <a:r>
              <a:rPr/>
              <a:t>pour</a:t>
            </a:r>
            <a:r>
              <a:rPr/>
              <a:t> </a:t>
            </a:r>
            <a:r>
              <a:rPr/>
              <a:t>vous.</a:t>
            </a:r>
            <a:r>
              <a:rPr/>
              <a:t> </a:t>
            </a:r>
            <a:r>
              <a:rPr/>
              <a:t>*</a:t>
            </a:r>
            <a:r>
              <a:rPr/>
              <a:t> </a:t>
            </a:r>
            <a:r>
              <a:rPr/>
              <a:t>Gardez</a:t>
            </a:r>
            <a:r>
              <a:rPr/>
              <a:t> </a:t>
            </a:r>
            <a:r>
              <a:rPr/>
              <a:t>en</a:t>
            </a:r>
            <a:r>
              <a:rPr/>
              <a:t> </a:t>
            </a:r>
            <a:r>
              <a:rPr/>
              <a:t>tête</a:t>
            </a:r>
            <a:r>
              <a:rPr/>
              <a:t> </a:t>
            </a:r>
            <a:r>
              <a:rPr/>
              <a:t>leurs</a:t>
            </a:r>
            <a:r>
              <a:rPr/>
              <a:t> </a:t>
            </a:r>
            <a:r>
              <a:rPr/>
              <a:t>limites</a:t>
            </a:r>
            <a:r>
              <a:rPr/>
              <a:t> </a:t>
            </a:r>
            <a:r>
              <a:rPr/>
              <a:t>:</a:t>
            </a:r>
            <a:r>
              <a:rPr/>
              <a:t> </a:t>
            </a:r>
            <a:r>
              <a:rPr/>
              <a:t>ils</a:t>
            </a:r>
            <a:r>
              <a:rPr/>
              <a:t> </a:t>
            </a:r>
            <a:r>
              <a:rPr/>
              <a:t>peuvent</a:t>
            </a:r>
            <a:r>
              <a:rPr/>
              <a:t> </a:t>
            </a:r>
            <a:r>
              <a:rPr/>
              <a:t>se</a:t>
            </a:r>
            <a:r>
              <a:rPr/>
              <a:t> </a:t>
            </a:r>
            <a:r>
              <a:rPr/>
              <a:t>tromper.</a:t>
            </a:r>
            <a:r>
              <a:rPr/>
              <a:t> </a:t>
            </a:r>
            <a:r>
              <a:rPr/>
              <a:t>*</a:t>
            </a:r>
            <a:r>
              <a:rPr/>
              <a:t> </a:t>
            </a:r>
            <a:r>
              <a:rPr/>
              <a:t>Je</a:t>
            </a:r>
            <a:r>
              <a:rPr/>
              <a:t> </a:t>
            </a:r>
            <a:r>
              <a:rPr/>
              <a:t>le</a:t>
            </a:r>
            <a:r>
              <a:rPr/>
              <a:t> </a:t>
            </a:r>
            <a:r>
              <a:rPr/>
              <a:t>redis</a:t>
            </a:r>
            <a:r>
              <a:rPr/>
              <a:t> </a:t>
            </a:r>
            <a:r>
              <a:rPr/>
              <a:t>:</a:t>
            </a:r>
            <a:r>
              <a:rPr/>
              <a:t> </a:t>
            </a:r>
            <a:r>
              <a:rPr b="1"/>
              <a:t>VOUS</a:t>
            </a:r>
            <a:r>
              <a:rPr b="1"/>
              <a:t> </a:t>
            </a:r>
            <a:r>
              <a:rPr b="1"/>
              <a:t>restez</a:t>
            </a:r>
            <a:r>
              <a:rPr b="1"/>
              <a:t> </a:t>
            </a:r>
            <a:r>
              <a:rPr b="1"/>
              <a:t>le</a:t>
            </a:r>
            <a:r>
              <a:rPr b="1"/>
              <a:t> </a:t>
            </a:r>
            <a:r>
              <a:rPr b="1"/>
              <a:t>pilote</a:t>
            </a:r>
            <a:r>
              <a:rPr/>
              <a:t>.</a:t>
            </a:r>
            <a:r>
              <a:rPr/>
              <a:t> </a:t>
            </a:r>
            <a:r>
              <a:rPr/>
              <a:t>Votre</a:t>
            </a:r>
            <a:r>
              <a:rPr/>
              <a:t> </a:t>
            </a:r>
            <a:r>
              <a:rPr/>
              <a:t>expertise</a:t>
            </a:r>
            <a:r>
              <a:rPr/>
              <a:t> </a:t>
            </a:r>
            <a:r>
              <a:rPr/>
              <a:t>est</a:t>
            </a:r>
            <a:r>
              <a:rPr/>
              <a:t> </a:t>
            </a:r>
            <a:r>
              <a:rPr/>
              <a:t>cruciale</a:t>
            </a:r>
            <a:r>
              <a:rPr/>
              <a:t> </a:t>
            </a:r>
            <a:r>
              <a:rPr/>
              <a:t>pour</a:t>
            </a:r>
            <a:r>
              <a:rPr/>
              <a:t> </a:t>
            </a:r>
            <a:r>
              <a:rPr/>
              <a:t>valider</a:t>
            </a:r>
            <a:r>
              <a:rPr/>
              <a:t> </a:t>
            </a:r>
            <a:r>
              <a:rPr/>
              <a:t>la</a:t>
            </a:r>
            <a:r>
              <a:rPr/>
              <a:t> </a:t>
            </a:r>
            <a:r>
              <a:rPr/>
              <a:t>sortie</a:t>
            </a:r>
            <a:r>
              <a:rPr/>
              <a:t> </a:t>
            </a:r>
            <a:r>
              <a:rPr/>
              <a:t>de</a:t>
            </a:r>
            <a:r>
              <a:rPr/>
              <a:t> </a:t>
            </a:r>
            <a:r>
              <a:rPr/>
              <a:t>l’IA.</a:t>
            </a:r>
            <a:r>
              <a:rPr/>
              <a:t> </a:t>
            </a:r>
            <a:r>
              <a:rPr/>
              <a:t>*</a:t>
            </a:r>
            <a:r>
              <a:rPr/>
              <a:t> </a:t>
            </a:r>
            <a:r>
              <a:rPr/>
              <a:t>Et</a:t>
            </a:r>
            <a:r>
              <a:rPr/>
              <a:t> </a:t>
            </a:r>
            <a:r>
              <a:rPr/>
              <a:t>un</a:t>
            </a:r>
            <a:r>
              <a:rPr/>
              <a:t> </a:t>
            </a:r>
            <a:r>
              <a:rPr/>
              <a:t>point</a:t>
            </a:r>
            <a:r>
              <a:rPr/>
              <a:t> </a:t>
            </a:r>
            <a:r>
              <a:rPr b="1"/>
              <a:t>ABSOLUMENT</a:t>
            </a:r>
            <a:r>
              <a:rPr b="1"/>
              <a:t> </a:t>
            </a:r>
            <a:r>
              <a:rPr b="1"/>
              <a:t>FONDAMENTAL</a:t>
            </a:r>
            <a:r>
              <a:rPr b="1"/>
              <a:t> </a:t>
            </a:r>
            <a:r>
              <a:rPr b="1"/>
              <a:t>:</a:t>
            </a:r>
            <a:r>
              <a:rPr b="1"/>
              <a:t> </a:t>
            </a:r>
            <a:r>
              <a:rPr b="1"/>
              <a:t>la</a:t>
            </a:r>
            <a:r>
              <a:rPr b="1"/>
              <a:t> </a:t>
            </a:r>
            <a:r>
              <a:rPr b="1"/>
              <a:t>confidentialité</a:t>
            </a:r>
            <a:r>
              <a:rPr/>
              <a:t>.</a:t>
            </a:r>
            <a:r>
              <a:rPr/>
              <a:t> </a:t>
            </a:r>
            <a:r>
              <a:rPr/>
              <a:t>Ne</a:t>
            </a:r>
            <a:r>
              <a:rPr/>
              <a:t> </a:t>
            </a:r>
            <a:r>
              <a:rPr/>
              <a:t>mettez</a:t>
            </a:r>
            <a:r>
              <a:rPr/>
              <a:t> </a:t>
            </a:r>
            <a:r>
              <a:rPr/>
              <a:t>JAMAIS</a:t>
            </a:r>
            <a:r>
              <a:rPr/>
              <a:t> </a:t>
            </a:r>
            <a:r>
              <a:rPr/>
              <a:t>de</a:t>
            </a:r>
            <a:r>
              <a:rPr/>
              <a:t> </a:t>
            </a:r>
            <a:r>
              <a:rPr/>
              <a:t>données</a:t>
            </a:r>
            <a:r>
              <a:rPr/>
              <a:t> </a:t>
            </a:r>
            <a:r>
              <a:rPr/>
              <a:t>permettant</a:t>
            </a:r>
            <a:r>
              <a:rPr/>
              <a:t> </a:t>
            </a:r>
            <a:r>
              <a:rPr/>
              <a:t>d’identifier</a:t>
            </a:r>
            <a:r>
              <a:rPr/>
              <a:t> </a:t>
            </a:r>
            <a:r>
              <a:rPr/>
              <a:t>des</a:t>
            </a:r>
            <a:r>
              <a:rPr/>
              <a:t> </a:t>
            </a:r>
            <a:r>
              <a:rPr/>
              <a:t>patients</a:t>
            </a:r>
            <a:r>
              <a:rPr/>
              <a:t> </a:t>
            </a:r>
            <a:r>
              <a:rPr/>
              <a:t>ou</a:t>
            </a:r>
            <a:r>
              <a:rPr/>
              <a:t> </a:t>
            </a:r>
            <a:r>
              <a:rPr/>
              <a:t>des</a:t>
            </a:r>
            <a:r>
              <a:rPr/>
              <a:t> </a:t>
            </a:r>
            <a:r>
              <a:rPr/>
              <a:t>informations</a:t>
            </a:r>
            <a:r>
              <a:rPr/>
              <a:t> </a:t>
            </a:r>
            <a:r>
              <a:rPr/>
              <a:t>sensibles</a:t>
            </a:r>
            <a:r>
              <a:rPr/>
              <a:t> </a:t>
            </a:r>
            <a:r>
              <a:rPr/>
              <a:t>dans</a:t>
            </a:r>
            <a:r>
              <a:rPr/>
              <a:t> </a:t>
            </a:r>
            <a:r>
              <a:rPr/>
              <a:t>ces</a:t>
            </a:r>
            <a:r>
              <a:rPr/>
              <a:t> </a:t>
            </a:r>
            <a:r>
              <a:rPr/>
              <a:t>outils,</a:t>
            </a:r>
            <a:r>
              <a:rPr/>
              <a:t> </a:t>
            </a:r>
            <a:r>
              <a:rPr/>
              <a:t>surtout</a:t>
            </a:r>
            <a:r>
              <a:rPr/>
              <a:t> </a:t>
            </a:r>
            <a:r>
              <a:rPr/>
              <a:t>les</a:t>
            </a:r>
            <a:r>
              <a:rPr/>
              <a:t> </a:t>
            </a:r>
            <a:r>
              <a:rPr/>
              <a:t>versions</a:t>
            </a:r>
            <a:r>
              <a:rPr/>
              <a:t> </a:t>
            </a:r>
            <a:r>
              <a:rPr/>
              <a:t>publiques.</a:t>
            </a:r>
            <a:r>
              <a:rPr/>
              <a:t> </a:t>
            </a:r>
            <a:r>
              <a:rPr/>
              <a:t>Travaillez</a:t>
            </a:r>
            <a:r>
              <a:rPr/>
              <a:t> </a:t>
            </a:r>
            <a:r>
              <a:rPr/>
              <a:t>sur</a:t>
            </a:r>
            <a:r>
              <a:rPr/>
              <a:t> </a:t>
            </a:r>
            <a:r>
              <a:rPr/>
              <a:t>des</a:t>
            </a:r>
            <a:r>
              <a:rPr/>
              <a:t> </a:t>
            </a:r>
            <a:r>
              <a:rPr/>
              <a:t>données</a:t>
            </a:r>
            <a:r>
              <a:rPr/>
              <a:t> </a:t>
            </a:r>
            <a:r>
              <a:rPr/>
              <a:t>agrégées,</a:t>
            </a:r>
            <a:r>
              <a:rPr/>
              <a:t> </a:t>
            </a:r>
            <a:r>
              <a:rPr/>
              <a:t>anonymisées</a:t>
            </a:r>
            <a:r>
              <a:rPr/>
              <a:t> </a:t>
            </a:r>
            <a:r>
              <a:rPr/>
              <a:t>ou</a:t>
            </a:r>
            <a:r>
              <a:rPr/>
              <a:t> </a:t>
            </a:r>
            <a:r>
              <a:rPr/>
              <a:t>fictives.</a:t>
            </a:r>
            <a:r>
              <a:rPr/>
              <a:t> </a:t>
            </a:r>
            <a:r>
              <a:rPr/>
              <a:t>Lisez</a:t>
            </a:r>
            <a:r>
              <a:rPr/>
              <a:t> </a:t>
            </a:r>
            <a:r>
              <a:rPr/>
              <a:t>les</a:t>
            </a:r>
            <a:r>
              <a:rPr/>
              <a:t> </a:t>
            </a:r>
            <a:r>
              <a:rPr/>
              <a:t>conditions</a:t>
            </a:r>
            <a:r>
              <a:rPr/>
              <a:t> </a:t>
            </a:r>
            <a:r>
              <a:rPr/>
              <a:t>d’utilisation.</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b="1"/>
              <a:t>Notes</a:t>
            </a:r>
            <a:r>
              <a:rPr b="1"/>
              <a:t> </a:t>
            </a:r>
            <a:r>
              <a:rPr b="1"/>
              <a:t>Présentateur</a:t>
            </a:r>
            <a:r>
              <a:rPr b="1"/>
              <a:t> </a:t>
            </a:r>
            <a:r>
              <a:rPr b="1"/>
              <a:t>:</a:t>
            </a:r>
            <a:r>
              <a:rPr/>
              <a:t> </a:t>
            </a:r>
            <a:r>
              <a:rPr/>
              <a:t>*</a:t>
            </a:r>
            <a:r>
              <a:rPr/>
              <a:t> </a:t>
            </a:r>
            <a:r>
              <a:rPr/>
              <a:t>Passons</a:t>
            </a:r>
            <a:r>
              <a:rPr/>
              <a:t> </a:t>
            </a:r>
            <a:r>
              <a:rPr/>
              <a:t>maintenant</a:t>
            </a:r>
            <a:r>
              <a:rPr/>
              <a:t> </a:t>
            </a:r>
            <a:r>
              <a:rPr/>
              <a:t>à</a:t>
            </a:r>
            <a:r>
              <a:rPr/>
              <a:t> </a:t>
            </a:r>
            <a:r>
              <a:rPr/>
              <a:t>un</a:t>
            </a:r>
            <a:r>
              <a:rPr/>
              <a:t> </a:t>
            </a:r>
            <a:r>
              <a:rPr/>
              <a:t>peu</a:t>
            </a:r>
            <a:r>
              <a:rPr/>
              <a:t> </a:t>
            </a:r>
            <a:r>
              <a:rPr/>
              <a:t>de</a:t>
            </a:r>
            <a:r>
              <a:rPr/>
              <a:t> </a:t>
            </a:r>
            <a:r>
              <a:rPr/>
              <a:t>pratique.</a:t>
            </a:r>
            <a:r>
              <a:rPr/>
              <a:t> </a:t>
            </a:r>
            <a:r>
              <a:rPr/>
              <a:t>*</a:t>
            </a:r>
            <a:r>
              <a:rPr/>
              <a:t> </a:t>
            </a:r>
            <a:r>
              <a:rPr/>
              <a:t>Je</a:t>
            </a:r>
            <a:r>
              <a:rPr/>
              <a:t> </a:t>
            </a:r>
            <a:r>
              <a:rPr/>
              <a:t>vais</a:t>
            </a:r>
            <a:r>
              <a:rPr/>
              <a:t> </a:t>
            </a:r>
            <a:r>
              <a:rPr/>
              <a:t>vous</a:t>
            </a:r>
            <a:r>
              <a:rPr/>
              <a:t> </a:t>
            </a:r>
            <a:r>
              <a:rPr/>
              <a:t>proposer</a:t>
            </a:r>
            <a:r>
              <a:rPr/>
              <a:t> </a:t>
            </a:r>
            <a:r>
              <a:rPr/>
              <a:t>un</a:t>
            </a:r>
            <a:r>
              <a:rPr/>
              <a:t> </a:t>
            </a:r>
            <a:r>
              <a:rPr/>
              <a:t>ou</a:t>
            </a:r>
            <a:r>
              <a:rPr/>
              <a:t> </a:t>
            </a:r>
            <a:r>
              <a:rPr/>
              <a:t>deux</a:t>
            </a:r>
            <a:r>
              <a:rPr/>
              <a:t> </a:t>
            </a:r>
            <a:r>
              <a:rPr/>
              <a:t>petits</a:t>
            </a:r>
            <a:r>
              <a:rPr/>
              <a:t> </a:t>
            </a:r>
            <a:r>
              <a:rPr/>
              <a:t>exercices</a:t>
            </a:r>
            <a:r>
              <a:rPr/>
              <a:t> </a:t>
            </a:r>
            <a:r>
              <a:rPr/>
              <a:t>rapides.</a:t>
            </a:r>
            <a:r>
              <a:rPr/>
              <a:t> </a:t>
            </a:r>
            <a:r>
              <a:rPr/>
              <a:t>*</a:t>
            </a:r>
            <a:r>
              <a:rPr/>
              <a:t> </a:t>
            </a:r>
            <a:r>
              <a:rPr b="1"/>
              <a:t>Exercice</a:t>
            </a:r>
            <a:r>
              <a:rPr b="1"/>
              <a:t> </a:t>
            </a:r>
            <a:r>
              <a:rPr b="1"/>
              <a:t>1</a:t>
            </a:r>
            <a:r>
              <a:rPr b="1"/>
              <a:t> </a:t>
            </a:r>
            <a:r>
              <a:rPr b="1"/>
              <a:t>:</a:t>
            </a:r>
            <a:r>
              <a:rPr/>
              <a:t> </a:t>
            </a:r>
            <a:r>
              <a:rPr/>
              <a:t>Prenez</a:t>
            </a:r>
            <a:r>
              <a:rPr/>
              <a:t> </a:t>
            </a:r>
            <a:r>
              <a:rPr/>
              <a:t>ce</a:t>
            </a:r>
            <a:r>
              <a:rPr/>
              <a:t> </a:t>
            </a:r>
            <a:r>
              <a:rPr/>
              <a:t>prompt</a:t>
            </a:r>
            <a:r>
              <a:rPr/>
              <a:t> </a:t>
            </a:r>
            <a:r>
              <a:rPr/>
              <a:t>très</a:t>
            </a:r>
            <a:r>
              <a:rPr/>
              <a:t> </a:t>
            </a:r>
            <a:r>
              <a:rPr/>
              <a:t>basique</a:t>
            </a:r>
            <a:r>
              <a:rPr/>
              <a:t> </a:t>
            </a:r>
            <a:r>
              <a:rPr/>
              <a:t>:</a:t>
            </a:r>
            <a:r>
              <a:rPr/>
              <a:t> </a:t>
            </a:r>
            <a:r>
              <a:rPr/>
              <a:t>“</a:t>
            </a:r>
            <a:r>
              <a:rPr/>
              <a:t>Infos</a:t>
            </a:r>
            <a:r>
              <a:rPr/>
              <a:t> </a:t>
            </a:r>
            <a:r>
              <a:rPr/>
              <a:t>sur</a:t>
            </a:r>
            <a:r>
              <a:rPr/>
              <a:t> </a:t>
            </a:r>
            <a:r>
              <a:rPr/>
              <a:t>vaccin</a:t>
            </a:r>
            <a:r>
              <a:rPr/>
              <a:t> </a:t>
            </a:r>
            <a:r>
              <a:rPr/>
              <a:t>grippe</a:t>
            </a:r>
            <a:r>
              <a:rPr/>
              <a:t>”</a:t>
            </a:r>
            <a:r>
              <a:rPr/>
              <a:t>.</a:t>
            </a:r>
            <a:r>
              <a:rPr/>
              <a:t> </a:t>
            </a:r>
            <a:r>
              <a:rPr/>
              <a:t>Comment</a:t>
            </a:r>
            <a:r>
              <a:rPr/>
              <a:t> </a:t>
            </a:r>
            <a:r>
              <a:rPr/>
              <a:t>pourriez-vous</a:t>
            </a:r>
            <a:r>
              <a:rPr/>
              <a:t> </a:t>
            </a:r>
            <a:r>
              <a:rPr/>
              <a:t>le</a:t>
            </a:r>
            <a:r>
              <a:rPr/>
              <a:t> </a:t>
            </a:r>
            <a:r>
              <a:rPr/>
              <a:t>transformer</a:t>
            </a:r>
            <a:r>
              <a:rPr/>
              <a:t> </a:t>
            </a:r>
            <a:r>
              <a:rPr/>
              <a:t>en</a:t>
            </a:r>
            <a:r>
              <a:rPr/>
              <a:t> </a:t>
            </a:r>
            <a:r>
              <a:rPr/>
              <a:t>un</a:t>
            </a:r>
            <a:r>
              <a:rPr/>
              <a:t> </a:t>
            </a:r>
            <a:r>
              <a:rPr/>
              <a:t>prompt</a:t>
            </a:r>
            <a:r>
              <a:rPr/>
              <a:t> </a:t>
            </a:r>
            <a:r>
              <a:rPr/>
              <a:t>beaucoup</a:t>
            </a:r>
            <a:r>
              <a:rPr/>
              <a:t> </a:t>
            </a:r>
            <a:r>
              <a:rPr/>
              <a:t>plus</a:t>
            </a:r>
            <a:r>
              <a:rPr/>
              <a:t> </a:t>
            </a:r>
            <a:r>
              <a:rPr/>
              <a:t>utile,</a:t>
            </a:r>
            <a:r>
              <a:rPr/>
              <a:t> </a:t>
            </a:r>
            <a:r>
              <a:rPr/>
              <a:t>par</a:t>
            </a:r>
            <a:r>
              <a:rPr/>
              <a:t> </a:t>
            </a:r>
            <a:r>
              <a:rPr/>
              <a:t>exemple,</a:t>
            </a:r>
            <a:r>
              <a:rPr/>
              <a:t> </a:t>
            </a:r>
            <a:r>
              <a:rPr/>
              <a:t>pour</a:t>
            </a:r>
            <a:r>
              <a:rPr/>
              <a:t> </a:t>
            </a:r>
            <a:r>
              <a:rPr/>
              <a:t>obtenir</a:t>
            </a:r>
            <a:r>
              <a:rPr/>
              <a:t> </a:t>
            </a:r>
            <a:r>
              <a:rPr/>
              <a:t>des</a:t>
            </a:r>
            <a:r>
              <a:rPr/>
              <a:t> </a:t>
            </a:r>
            <a:r>
              <a:rPr/>
              <a:t>arguments</a:t>
            </a:r>
            <a:r>
              <a:rPr/>
              <a:t> </a:t>
            </a:r>
            <a:r>
              <a:rPr/>
              <a:t>spécifiques</a:t>
            </a:r>
            <a:r>
              <a:rPr/>
              <a:t> </a:t>
            </a:r>
            <a:r>
              <a:rPr/>
              <a:t>pour</a:t>
            </a:r>
            <a:r>
              <a:rPr/>
              <a:t> </a:t>
            </a:r>
            <a:r>
              <a:rPr/>
              <a:t>encourager</a:t>
            </a:r>
            <a:r>
              <a:rPr/>
              <a:t> </a:t>
            </a:r>
            <a:r>
              <a:rPr/>
              <a:t>les</a:t>
            </a:r>
            <a:r>
              <a:rPr/>
              <a:t> </a:t>
            </a:r>
            <a:r>
              <a:rPr/>
              <a:t>professionnels</a:t>
            </a:r>
            <a:r>
              <a:rPr/>
              <a:t> </a:t>
            </a:r>
            <a:r>
              <a:rPr/>
              <a:t>de</a:t>
            </a:r>
            <a:r>
              <a:rPr/>
              <a:t> </a:t>
            </a:r>
            <a:r>
              <a:rPr/>
              <a:t>santé</a:t>
            </a:r>
            <a:r>
              <a:rPr/>
              <a:t> </a:t>
            </a:r>
            <a:r>
              <a:rPr/>
              <a:t>à</a:t>
            </a:r>
            <a:r>
              <a:rPr/>
              <a:t> </a:t>
            </a:r>
            <a:r>
              <a:rPr/>
              <a:t>se</a:t>
            </a:r>
            <a:r>
              <a:rPr/>
              <a:t> </a:t>
            </a:r>
            <a:r>
              <a:rPr/>
              <a:t>faire</a:t>
            </a:r>
            <a:r>
              <a:rPr/>
              <a:t> </a:t>
            </a:r>
            <a:r>
              <a:rPr/>
              <a:t>vacciner</a:t>
            </a:r>
            <a:r>
              <a:rPr/>
              <a:t> </a:t>
            </a:r>
            <a:r>
              <a:rPr/>
              <a:t>?</a:t>
            </a:r>
            <a:r>
              <a:rPr/>
              <a:t> </a:t>
            </a:r>
            <a:r>
              <a:rPr/>
              <a:t>Pensez</a:t>
            </a:r>
            <a:r>
              <a:rPr/>
              <a:t> </a:t>
            </a:r>
            <a:r>
              <a:rPr/>
              <a:t>aux</a:t>
            </a:r>
            <a:r>
              <a:rPr/>
              <a:t> </a:t>
            </a:r>
            <a:r>
              <a:rPr/>
              <a:t>4</a:t>
            </a:r>
            <a:r>
              <a:rPr/>
              <a:t> </a:t>
            </a:r>
            <a:r>
              <a:rPr/>
              <a:t>composants</a:t>
            </a:r>
            <a:r>
              <a:rPr/>
              <a:t> </a:t>
            </a:r>
            <a:r>
              <a:rPr/>
              <a:t>:</a:t>
            </a:r>
            <a:r>
              <a:rPr/>
              <a:t> </a:t>
            </a:r>
            <a:r>
              <a:rPr/>
              <a:t>Rôle</a:t>
            </a:r>
            <a:r>
              <a:rPr/>
              <a:t> </a:t>
            </a:r>
            <a:r>
              <a:rPr/>
              <a:t>?</a:t>
            </a:r>
            <a:r>
              <a:rPr/>
              <a:t> </a:t>
            </a:r>
            <a:r>
              <a:rPr/>
              <a:t>Contexte</a:t>
            </a:r>
            <a:r>
              <a:rPr/>
              <a:t> </a:t>
            </a:r>
            <a:r>
              <a:rPr/>
              <a:t>?</a:t>
            </a:r>
            <a:r>
              <a:rPr/>
              <a:t> </a:t>
            </a:r>
            <a:r>
              <a:rPr/>
              <a:t>Tâche</a:t>
            </a:r>
            <a:r>
              <a:rPr/>
              <a:t> </a:t>
            </a:r>
            <a:r>
              <a:rPr/>
              <a:t>précise</a:t>
            </a:r>
            <a:r>
              <a:rPr/>
              <a:t> </a:t>
            </a:r>
            <a:r>
              <a:rPr/>
              <a:t>?</a:t>
            </a:r>
            <a:r>
              <a:rPr/>
              <a:t> </a:t>
            </a:r>
            <a:r>
              <a:rPr/>
              <a:t>Format</a:t>
            </a:r>
            <a:r>
              <a:rPr/>
              <a:t> </a:t>
            </a:r>
            <a:r>
              <a:rPr/>
              <a:t>de</a:t>
            </a:r>
            <a:r>
              <a:rPr/>
              <a:t> </a:t>
            </a:r>
            <a:r>
              <a:rPr/>
              <a:t>sortie</a:t>
            </a:r>
            <a:r>
              <a:rPr/>
              <a:t> </a:t>
            </a:r>
            <a:r>
              <a:rPr/>
              <a:t>?</a:t>
            </a:r>
            <a:r>
              <a:rPr/>
              <a:t> </a:t>
            </a:r>
            <a:r>
              <a:rPr/>
              <a:t>*</a:t>
            </a:r>
            <a:r>
              <a:rPr/>
              <a:t> </a:t>
            </a:r>
            <a:r>
              <a:rPr/>
              <a:t>(Laisser</a:t>
            </a:r>
            <a:r>
              <a:rPr/>
              <a:t> </a:t>
            </a:r>
            <a:r>
              <a:rPr/>
              <a:t>2-3</a:t>
            </a:r>
            <a:r>
              <a:rPr/>
              <a:t> </a:t>
            </a:r>
            <a:r>
              <a:rPr/>
              <a:t>minutes</a:t>
            </a:r>
            <a:r>
              <a:rPr/>
              <a:t> </a:t>
            </a:r>
            <a:r>
              <a:rPr/>
              <a:t>de</a:t>
            </a:r>
            <a:r>
              <a:rPr/>
              <a:t> </a:t>
            </a:r>
            <a:r>
              <a:rPr/>
              <a:t>réflexion/rédaction).</a:t>
            </a:r>
            <a:r>
              <a:rPr/>
              <a:t> </a:t>
            </a:r>
            <a:r>
              <a:rPr/>
              <a:t>*</a:t>
            </a:r>
            <a:r>
              <a:rPr/>
              <a:t> </a:t>
            </a:r>
            <a:r>
              <a:rPr/>
              <a:t>(Demander</a:t>
            </a:r>
            <a:r>
              <a:rPr/>
              <a:t> </a:t>
            </a:r>
            <a:r>
              <a:rPr/>
              <a:t>1</a:t>
            </a:r>
            <a:r>
              <a:rPr/>
              <a:t> </a:t>
            </a:r>
            <a:r>
              <a:rPr/>
              <a:t>ou</a:t>
            </a:r>
            <a:r>
              <a:rPr/>
              <a:t> </a:t>
            </a:r>
            <a:r>
              <a:rPr/>
              <a:t>2</a:t>
            </a:r>
            <a:r>
              <a:rPr/>
              <a:t> </a:t>
            </a:r>
            <a:r>
              <a:rPr/>
              <a:t>volontaires</a:t>
            </a:r>
            <a:r>
              <a:rPr/>
              <a:t> </a:t>
            </a:r>
            <a:r>
              <a:rPr/>
              <a:t>pour</a:t>
            </a:r>
            <a:r>
              <a:rPr/>
              <a:t> </a:t>
            </a:r>
            <a:r>
              <a:rPr/>
              <a:t>partager</a:t>
            </a:r>
            <a:r>
              <a:rPr/>
              <a:t> </a:t>
            </a:r>
            <a:r>
              <a:rPr/>
              <a:t>leur</a:t>
            </a:r>
            <a:r>
              <a:rPr/>
              <a:t> </a:t>
            </a:r>
            <a:r>
              <a:rPr/>
              <a:t>prompt</a:t>
            </a:r>
            <a:r>
              <a:rPr/>
              <a:t> </a:t>
            </a:r>
            <a:r>
              <a:rPr/>
              <a:t>amélioré.</a:t>
            </a:r>
            <a:r>
              <a:rPr/>
              <a:t> </a:t>
            </a:r>
            <a:r>
              <a:rPr/>
              <a:t>Discuter</a:t>
            </a:r>
            <a:r>
              <a:rPr/>
              <a:t> </a:t>
            </a:r>
            <a:r>
              <a:rPr/>
              <a:t>brièvement).</a:t>
            </a:r>
            <a:r>
              <a:rPr/>
              <a:t> </a:t>
            </a:r>
            <a:r>
              <a:rPr/>
              <a:t>*</a:t>
            </a:r>
            <a:r>
              <a:rPr/>
              <a:t> </a:t>
            </a:r>
            <a:r>
              <a:rPr b="1"/>
              <a:t>(Si</a:t>
            </a:r>
            <a:r>
              <a:rPr b="1"/>
              <a:t> </a:t>
            </a:r>
            <a:r>
              <a:rPr b="1"/>
              <a:t>le</a:t>
            </a:r>
            <a:r>
              <a:rPr b="1"/>
              <a:t> </a:t>
            </a:r>
            <a:r>
              <a:rPr b="1"/>
              <a:t>temps</a:t>
            </a:r>
            <a:r>
              <a:rPr b="1"/>
              <a:t> </a:t>
            </a:r>
            <a:r>
              <a:rPr b="1"/>
              <a:t>le</a:t>
            </a:r>
            <a:r>
              <a:rPr b="1"/>
              <a:t> </a:t>
            </a:r>
            <a:r>
              <a:rPr b="1"/>
              <a:t>permet)</a:t>
            </a:r>
            <a:r>
              <a:rPr b="1"/>
              <a:t> </a:t>
            </a:r>
            <a:r>
              <a:rPr b="1"/>
              <a:t>Exercice</a:t>
            </a:r>
            <a:r>
              <a:rPr b="1"/>
              <a:t> </a:t>
            </a:r>
            <a:r>
              <a:rPr b="1"/>
              <a:t>2</a:t>
            </a:r>
            <a:r>
              <a:rPr b="1"/>
              <a:t> </a:t>
            </a:r>
            <a:r>
              <a:rPr b="1"/>
              <a:t>:</a:t>
            </a:r>
            <a:r>
              <a:rPr/>
              <a:t> </a:t>
            </a:r>
            <a:r>
              <a:rPr/>
              <a:t>Imaginez</a:t>
            </a:r>
            <a:r>
              <a:rPr/>
              <a:t> </a:t>
            </a:r>
            <a:r>
              <a:rPr/>
              <a:t>devoir</a:t>
            </a:r>
            <a:r>
              <a:rPr/>
              <a:t> </a:t>
            </a:r>
            <a:r>
              <a:rPr/>
              <a:t>créer</a:t>
            </a:r>
            <a:r>
              <a:rPr/>
              <a:t> </a:t>
            </a:r>
            <a:r>
              <a:rPr/>
              <a:t>2</a:t>
            </a:r>
            <a:r>
              <a:rPr/>
              <a:t> </a:t>
            </a:r>
            <a:r>
              <a:rPr/>
              <a:t>ou</a:t>
            </a:r>
            <a:r>
              <a:rPr/>
              <a:t> </a:t>
            </a:r>
            <a:r>
              <a:rPr/>
              <a:t>3</a:t>
            </a:r>
            <a:r>
              <a:rPr/>
              <a:t> </a:t>
            </a:r>
            <a:r>
              <a:rPr/>
              <a:t>questions</a:t>
            </a:r>
            <a:r>
              <a:rPr/>
              <a:t> </a:t>
            </a:r>
            <a:r>
              <a:rPr/>
              <a:t>pour</a:t>
            </a:r>
            <a:r>
              <a:rPr/>
              <a:t> </a:t>
            </a:r>
            <a:r>
              <a:rPr/>
              <a:t>évaluer</a:t>
            </a:r>
            <a:r>
              <a:rPr/>
              <a:t> </a:t>
            </a:r>
            <a:r>
              <a:rPr/>
              <a:t>la</a:t>
            </a:r>
            <a:r>
              <a:rPr/>
              <a:t> </a:t>
            </a:r>
            <a:r>
              <a:rPr/>
              <a:t>satisfaction</a:t>
            </a:r>
            <a:r>
              <a:rPr/>
              <a:t> </a:t>
            </a:r>
            <a:r>
              <a:rPr/>
              <a:t>après</a:t>
            </a:r>
            <a:r>
              <a:rPr/>
              <a:t> </a:t>
            </a:r>
            <a:r>
              <a:rPr/>
              <a:t>une</a:t>
            </a:r>
            <a:r>
              <a:rPr/>
              <a:t> </a:t>
            </a:r>
            <a:r>
              <a:rPr/>
              <a:t>formation</a:t>
            </a:r>
            <a:r>
              <a:rPr/>
              <a:t> </a:t>
            </a:r>
            <a:r>
              <a:rPr/>
              <a:t>en</a:t>
            </a:r>
            <a:r>
              <a:rPr/>
              <a:t> </a:t>
            </a:r>
            <a:r>
              <a:rPr/>
              <a:t>hygiène</a:t>
            </a:r>
            <a:r>
              <a:rPr/>
              <a:t> </a:t>
            </a:r>
            <a:r>
              <a:rPr/>
              <a:t>hospitalière.</a:t>
            </a:r>
            <a:r>
              <a:rPr/>
              <a:t> </a:t>
            </a:r>
            <a:r>
              <a:rPr/>
              <a:t>Quel</a:t>
            </a:r>
            <a:r>
              <a:rPr/>
              <a:t> </a:t>
            </a:r>
            <a:r>
              <a:rPr/>
              <a:t>prompt</a:t>
            </a:r>
            <a:r>
              <a:rPr/>
              <a:t> </a:t>
            </a:r>
            <a:r>
              <a:rPr/>
              <a:t>donneriez-vous</a:t>
            </a:r>
            <a:r>
              <a:rPr/>
              <a:t> </a:t>
            </a:r>
            <a:r>
              <a:rPr/>
              <a:t>à</a:t>
            </a:r>
            <a:r>
              <a:rPr/>
              <a:t> </a:t>
            </a:r>
            <a:r>
              <a:rPr/>
              <a:t>une</a:t>
            </a:r>
            <a:r>
              <a:rPr/>
              <a:t> </a:t>
            </a:r>
            <a:r>
              <a:rPr/>
              <a:t>IA</a:t>
            </a:r>
            <a:r>
              <a:rPr/>
              <a:t> </a:t>
            </a:r>
            <a:r>
              <a:rPr/>
              <a:t>pour</a:t>
            </a:r>
            <a:r>
              <a:rPr/>
              <a:t> </a:t>
            </a:r>
            <a:r>
              <a:rPr/>
              <a:t>qu’elle</a:t>
            </a:r>
            <a:r>
              <a:rPr/>
              <a:t> </a:t>
            </a:r>
            <a:r>
              <a:rPr/>
              <a:t>vous</a:t>
            </a:r>
            <a:r>
              <a:rPr/>
              <a:t> </a:t>
            </a:r>
            <a:r>
              <a:rPr/>
              <a:t>génère</a:t>
            </a:r>
            <a:r>
              <a:rPr/>
              <a:t> </a:t>
            </a:r>
            <a:r>
              <a:rPr/>
              <a:t>ces</a:t>
            </a:r>
            <a:r>
              <a:rPr/>
              <a:t> </a:t>
            </a:r>
            <a:r>
              <a:rPr/>
              <a:t>questions</a:t>
            </a:r>
            <a:r>
              <a:rPr/>
              <a:t> </a:t>
            </a:r>
            <a:r>
              <a:rPr/>
              <a:t>?</a:t>
            </a:r>
            <a:r>
              <a:rPr/>
              <a:t> </a:t>
            </a:r>
            <a:r>
              <a:rPr/>
              <a:t>*</a:t>
            </a:r>
            <a:r>
              <a:rPr/>
              <a:t> </a:t>
            </a:r>
            <a:r>
              <a:rPr/>
              <a:t>(Laisser</a:t>
            </a:r>
            <a:r>
              <a:rPr/>
              <a:t> </a:t>
            </a:r>
            <a:r>
              <a:rPr/>
              <a:t>2</a:t>
            </a:r>
            <a:r>
              <a:rPr/>
              <a:t> </a:t>
            </a:r>
            <a:r>
              <a:rPr/>
              <a:t>minutes).</a:t>
            </a:r>
            <a:r>
              <a:rPr/>
              <a:t> </a:t>
            </a:r>
            <a:r>
              <a:rPr/>
              <a:t>*</a:t>
            </a:r>
            <a:r>
              <a:rPr/>
              <a:t> </a:t>
            </a:r>
            <a:r>
              <a:rPr/>
              <a:t>(Partage</a:t>
            </a:r>
            <a:r>
              <a:rPr/>
              <a:t> </a:t>
            </a:r>
            <a:r>
              <a:rPr/>
              <a:t>rapide</a:t>
            </a:r>
            <a:r>
              <a:rPr/>
              <a:t> </a:t>
            </a:r>
            <a:r>
              <a:rPr/>
              <a:t>si</a:t>
            </a:r>
            <a:r>
              <a:rPr/>
              <a:t> </a:t>
            </a:r>
            <a:r>
              <a:rPr/>
              <a:t>possible).</a:t>
            </a:r>
            <a:r>
              <a:rPr/>
              <a:t> </a:t>
            </a:r>
            <a:r>
              <a:rPr/>
              <a:t>*</a:t>
            </a:r>
            <a:r>
              <a:rPr/>
              <a:t> </a:t>
            </a:r>
            <a:r>
              <a:rPr/>
              <a:t>Vous</a:t>
            </a:r>
            <a:r>
              <a:rPr/>
              <a:t> </a:t>
            </a:r>
            <a:r>
              <a:rPr/>
              <a:t>trouverez</a:t>
            </a:r>
            <a:r>
              <a:rPr/>
              <a:t> </a:t>
            </a:r>
            <a:r>
              <a:rPr/>
              <a:t>d’autres</a:t>
            </a:r>
            <a:r>
              <a:rPr/>
              <a:t> </a:t>
            </a:r>
            <a:r>
              <a:rPr/>
              <a:t>exercices</a:t>
            </a:r>
            <a:r>
              <a:rPr/>
              <a:t> </a:t>
            </a:r>
            <a:r>
              <a:rPr/>
              <a:t>et</a:t>
            </a:r>
            <a:r>
              <a:rPr/>
              <a:t> </a:t>
            </a:r>
            <a:r>
              <a:rPr/>
              <a:t>des</a:t>
            </a:r>
            <a:r>
              <a:rPr/>
              <a:t> </a:t>
            </a:r>
            <a:r>
              <a:rPr/>
              <a:t>exemples</a:t>
            </a:r>
            <a:r>
              <a:rPr/>
              <a:t> </a:t>
            </a:r>
            <a:r>
              <a:rPr/>
              <a:t>de</a:t>
            </a:r>
            <a:r>
              <a:rPr/>
              <a:t> </a:t>
            </a:r>
            <a:r>
              <a:rPr/>
              <a:t>corrections</a:t>
            </a:r>
            <a:r>
              <a:rPr/>
              <a:t> </a:t>
            </a:r>
            <a:r>
              <a:rPr/>
              <a:t>dans</a:t>
            </a:r>
            <a:r>
              <a:rPr/>
              <a:t> </a:t>
            </a:r>
            <a:r>
              <a:rPr/>
              <a:t>le</a:t>
            </a:r>
            <a:r>
              <a:rPr/>
              <a:t> </a:t>
            </a:r>
            <a:r>
              <a:rPr/>
              <a:t>guide</a:t>
            </a:r>
            <a:r>
              <a:rPr/>
              <a:t> </a:t>
            </a:r>
            <a:r>
              <a:rPr/>
              <a:t>pratique</a:t>
            </a:r>
            <a:r>
              <a:rPr/>
              <a:t> </a:t>
            </a:r>
            <a:r>
              <a:rPr/>
              <a:t>qui</a:t>
            </a:r>
            <a:r>
              <a:rPr/>
              <a:t> </a:t>
            </a:r>
            <a:r>
              <a:rPr/>
              <a:t>vous</a:t>
            </a:r>
            <a:r>
              <a:rPr/>
              <a:t> </a:t>
            </a:r>
            <a:r>
              <a:rPr/>
              <a:t>sera</a:t>
            </a:r>
            <a:r>
              <a:rPr/>
              <a:t> </a:t>
            </a:r>
            <a:r>
              <a:rPr/>
              <a:t>remis.</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b="1"/>
              <a:t>Notes</a:t>
            </a:r>
            <a:r>
              <a:rPr b="1"/>
              <a:t> </a:t>
            </a:r>
            <a:r>
              <a:rPr b="1"/>
              <a:t>Présentateur</a:t>
            </a:r>
            <a:r>
              <a:rPr b="1"/>
              <a:t> </a:t>
            </a:r>
            <a:r>
              <a:rPr b="1"/>
              <a:t>:</a:t>
            </a:r>
            <a:r>
              <a:rPr/>
              <a:t> </a:t>
            </a:r>
            <a:r>
              <a:rPr/>
              <a:t>*</a:t>
            </a:r>
            <a:r>
              <a:rPr/>
              <a:t> </a:t>
            </a:r>
            <a:r>
              <a:rPr/>
              <a:t>Nous</a:t>
            </a:r>
            <a:r>
              <a:rPr/>
              <a:t> </a:t>
            </a:r>
            <a:r>
              <a:rPr/>
              <a:t>arrivons</a:t>
            </a:r>
            <a:r>
              <a:rPr/>
              <a:t> </a:t>
            </a:r>
            <a:r>
              <a:rPr/>
              <a:t>au</a:t>
            </a:r>
            <a:r>
              <a:rPr/>
              <a:t> </a:t>
            </a:r>
            <a:r>
              <a:rPr/>
              <a:t>terme</a:t>
            </a:r>
            <a:r>
              <a:rPr/>
              <a:t> </a:t>
            </a:r>
            <a:r>
              <a:rPr/>
              <a:t>de</a:t>
            </a:r>
            <a:r>
              <a:rPr/>
              <a:t> </a:t>
            </a:r>
            <a:r>
              <a:rPr/>
              <a:t>cette</a:t>
            </a:r>
            <a:r>
              <a:rPr/>
              <a:t> </a:t>
            </a:r>
            <a:r>
              <a:rPr/>
              <a:t>présentation.</a:t>
            </a:r>
            <a:r>
              <a:rPr/>
              <a:t> </a:t>
            </a:r>
            <a:r>
              <a:rPr/>
              <a:t>*</a:t>
            </a:r>
            <a:r>
              <a:rPr/>
              <a:t> </a:t>
            </a:r>
            <a:r>
              <a:rPr/>
              <a:t>J’espère</a:t>
            </a:r>
            <a:r>
              <a:rPr/>
              <a:t> </a:t>
            </a:r>
            <a:r>
              <a:rPr/>
              <a:t>que</a:t>
            </a:r>
            <a:r>
              <a:rPr/>
              <a:t> </a:t>
            </a:r>
            <a:r>
              <a:rPr/>
              <a:t>vous</a:t>
            </a:r>
            <a:r>
              <a:rPr/>
              <a:t> </a:t>
            </a:r>
            <a:r>
              <a:rPr/>
              <a:t>repartez</a:t>
            </a:r>
            <a:r>
              <a:rPr/>
              <a:t> </a:t>
            </a:r>
            <a:r>
              <a:rPr/>
              <a:t>avec</a:t>
            </a:r>
            <a:r>
              <a:rPr/>
              <a:t> </a:t>
            </a:r>
            <a:r>
              <a:rPr/>
              <a:t>une</a:t>
            </a:r>
            <a:r>
              <a:rPr/>
              <a:t> </a:t>
            </a:r>
            <a:r>
              <a:rPr/>
              <a:t>meilleure</a:t>
            </a:r>
            <a:r>
              <a:rPr/>
              <a:t> </a:t>
            </a:r>
            <a:r>
              <a:rPr/>
              <a:t>compréhension</a:t>
            </a:r>
            <a:r>
              <a:rPr/>
              <a:t> </a:t>
            </a:r>
            <a:r>
              <a:rPr/>
              <a:t>de</a:t>
            </a:r>
            <a:r>
              <a:rPr/>
              <a:t> </a:t>
            </a:r>
            <a:r>
              <a:rPr/>
              <a:t>l’importance</a:t>
            </a:r>
            <a:r>
              <a:rPr/>
              <a:t> </a:t>
            </a:r>
            <a:r>
              <a:rPr/>
              <a:t>du</a:t>
            </a:r>
            <a:r>
              <a:rPr/>
              <a:t> </a:t>
            </a:r>
            <a:r>
              <a:rPr/>
              <a:t>prompt</a:t>
            </a:r>
            <a:r>
              <a:rPr/>
              <a:t> </a:t>
            </a:r>
            <a:r>
              <a:rPr/>
              <a:t>engineering</a:t>
            </a:r>
            <a:r>
              <a:rPr/>
              <a:t> </a:t>
            </a:r>
            <a:r>
              <a:rPr/>
              <a:t>et</a:t>
            </a:r>
            <a:r>
              <a:rPr/>
              <a:t> </a:t>
            </a:r>
            <a:r>
              <a:rPr/>
              <a:t>des</a:t>
            </a:r>
            <a:r>
              <a:rPr/>
              <a:t> </a:t>
            </a:r>
            <a:r>
              <a:rPr/>
              <a:t>clés</a:t>
            </a:r>
            <a:r>
              <a:rPr/>
              <a:t> </a:t>
            </a:r>
            <a:r>
              <a:rPr/>
              <a:t>pour</a:t>
            </a:r>
            <a:r>
              <a:rPr/>
              <a:t> </a:t>
            </a:r>
            <a:r>
              <a:rPr/>
              <a:t>bien</a:t>
            </a:r>
            <a:r>
              <a:rPr/>
              <a:t> </a:t>
            </a:r>
            <a:r>
              <a:rPr/>
              <a:t>démarrer.</a:t>
            </a:r>
            <a:r>
              <a:rPr/>
              <a:t> </a:t>
            </a:r>
            <a:r>
              <a:rPr/>
              <a:t>*</a:t>
            </a:r>
            <a:r>
              <a:rPr/>
              <a:t> </a:t>
            </a:r>
            <a:r>
              <a:rPr/>
              <a:t>Retenez</a:t>
            </a:r>
            <a:r>
              <a:rPr/>
              <a:t> </a:t>
            </a:r>
            <a:r>
              <a:rPr/>
              <a:t>la</a:t>
            </a:r>
            <a:r>
              <a:rPr/>
              <a:t> </a:t>
            </a:r>
            <a:r>
              <a:rPr/>
              <a:t>structure</a:t>
            </a:r>
            <a:r>
              <a:rPr/>
              <a:t> </a:t>
            </a:r>
            <a:r>
              <a:rPr/>
              <a:t>Rôle-Contexte-Tâche-Format,</a:t>
            </a:r>
            <a:r>
              <a:rPr/>
              <a:t> </a:t>
            </a:r>
            <a:r>
              <a:rPr/>
              <a:t>pensez</a:t>
            </a:r>
            <a:r>
              <a:rPr/>
              <a:t> </a:t>
            </a:r>
            <a:r>
              <a:rPr/>
              <a:t>aux</a:t>
            </a:r>
            <a:r>
              <a:rPr/>
              <a:t> </a:t>
            </a:r>
            <a:r>
              <a:rPr/>
              <a:t>techniques</a:t>
            </a:r>
            <a:r>
              <a:rPr/>
              <a:t> </a:t>
            </a:r>
            <a:r>
              <a:rPr/>
              <a:t>comme</a:t>
            </a:r>
            <a:r>
              <a:rPr/>
              <a:t> </a:t>
            </a:r>
            <a:r>
              <a:rPr/>
              <a:t>le</a:t>
            </a:r>
            <a:r>
              <a:rPr/>
              <a:t> </a:t>
            </a:r>
            <a:r>
              <a:rPr/>
              <a:t>Few-shot</a:t>
            </a:r>
            <a:r>
              <a:rPr/>
              <a:t> </a:t>
            </a:r>
            <a:r>
              <a:rPr/>
              <a:t>ou</a:t>
            </a:r>
            <a:r>
              <a:rPr/>
              <a:t> </a:t>
            </a:r>
            <a:r>
              <a:rPr/>
              <a:t>le</a:t>
            </a:r>
            <a:r>
              <a:rPr/>
              <a:t> </a:t>
            </a:r>
            <a:r>
              <a:rPr/>
              <a:t>Chain-of-Thought</a:t>
            </a:r>
            <a:r>
              <a:rPr/>
              <a:t> </a:t>
            </a:r>
            <a:r>
              <a:rPr/>
              <a:t>pour</a:t>
            </a:r>
            <a:r>
              <a:rPr/>
              <a:t> </a:t>
            </a:r>
            <a:r>
              <a:rPr/>
              <a:t>les</a:t>
            </a:r>
            <a:r>
              <a:rPr/>
              <a:t> </a:t>
            </a:r>
            <a:r>
              <a:rPr/>
              <a:t>cas</a:t>
            </a:r>
            <a:r>
              <a:rPr/>
              <a:t> </a:t>
            </a:r>
            <a:r>
              <a:rPr/>
              <a:t>complexes,</a:t>
            </a:r>
            <a:r>
              <a:rPr/>
              <a:t> </a:t>
            </a:r>
            <a:r>
              <a:rPr/>
              <a:t>et</a:t>
            </a:r>
            <a:r>
              <a:rPr/>
              <a:t> </a:t>
            </a:r>
            <a:r>
              <a:rPr/>
              <a:t>choisissez</a:t>
            </a:r>
            <a:r>
              <a:rPr/>
              <a:t> </a:t>
            </a:r>
            <a:r>
              <a:rPr/>
              <a:t>judicieusement</a:t>
            </a:r>
            <a:r>
              <a:rPr/>
              <a:t> </a:t>
            </a:r>
            <a:r>
              <a:rPr/>
              <a:t>vos</a:t>
            </a:r>
            <a:r>
              <a:rPr/>
              <a:t> </a:t>
            </a:r>
            <a:r>
              <a:rPr/>
              <a:t>outils.</a:t>
            </a:r>
            <a:r>
              <a:rPr/>
              <a:t> </a:t>
            </a:r>
            <a:r>
              <a:rPr/>
              <a:t>*</a:t>
            </a:r>
            <a:r>
              <a:rPr/>
              <a:t> </a:t>
            </a:r>
            <a:r>
              <a:rPr/>
              <a:t>Mais</a:t>
            </a:r>
            <a:r>
              <a:rPr/>
              <a:t> </a:t>
            </a:r>
            <a:r>
              <a:rPr/>
              <a:t>surtout,</a:t>
            </a:r>
            <a:r>
              <a:rPr/>
              <a:t> </a:t>
            </a:r>
            <a:r>
              <a:rPr/>
              <a:t>soyez</a:t>
            </a:r>
            <a:r>
              <a:rPr/>
              <a:t> </a:t>
            </a:r>
            <a:r>
              <a:rPr/>
              <a:t>curieux</a:t>
            </a:r>
            <a:r>
              <a:rPr/>
              <a:t> </a:t>
            </a:r>
            <a:r>
              <a:rPr/>
              <a:t>et</a:t>
            </a:r>
            <a:r>
              <a:rPr/>
              <a:t> </a:t>
            </a:r>
            <a:r>
              <a:rPr/>
              <a:t>vigilants</a:t>
            </a:r>
            <a:r>
              <a:rPr/>
              <a:t> </a:t>
            </a:r>
            <a:r>
              <a:rPr/>
              <a:t>:</a:t>
            </a:r>
            <a:r>
              <a:rPr/>
              <a:t> </a:t>
            </a:r>
            <a:r>
              <a:rPr/>
              <a:t>testez,</a:t>
            </a:r>
            <a:r>
              <a:rPr/>
              <a:t> </a:t>
            </a:r>
            <a:r>
              <a:rPr/>
              <a:t>itérez,</a:t>
            </a:r>
            <a:r>
              <a:rPr/>
              <a:t> </a:t>
            </a:r>
            <a:r>
              <a:rPr/>
              <a:t>mais</a:t>
            </a:r>
            <a:r>
              <a:rPr/>
              <a:t> </a:t>
            </a:r>
            <a:r>
              <a:rPr/>
              <a:t>vérifiez</a:t>
            </a:r>
            <a:r>
              <a:rPr/>
              <a:t> </a:t>
            </a:r>
            <a:r>
              <a:rPr/>
              <a:t>toujours</a:t>
            </a:r>
            <a:r>
              <a:rPr/>
              <a:t> </a:t>
            </a:r>
            <a:r>
              <a:rPr/>
              <a:t>et</a:t>
            </a:r>
            <a:r>
              <a:rPr/>
              <a:t> </a:t>
            </a:r>
            <a:r>
              <a:rPr/>
              <a:t>protégez</a:t>
            </a:r>
            <a:r>
              <a:rPr/>
              <a:t> </a:t>
            </a:r>
            <a:r>
              <a:rPr/>
              <a:t>les</a:t>
            </a:r>
            <a:r>
              <a:rPr/>
              <a:t> </a:t>
            </a:r>
            <a:r>
              <a:rPr/>
              <a:t>données.</a:t>
            </a:r>
            <a:r>
              <a:rPr/>
              <a:t> </a:t>
            </a:r>
            <a:r>
              <a:rPr/>
              <a:t>*</a:t>
            </a:r>
            <a:r>
              <a:rPr/>
              <a:t> </a:t>
            </a:r>
            <a:r>
              <a:rPr/>
              <a:t>La</a:t>
            </a:r>
            <a:r>
              <a:rPr/>
              <a:t> </a:t>
            </a:r>
            <a:r>
              <a:rPr/>
              <a:t>meilleure</a:t>
            </a:r>
            <a:r>
              <a:rPr/>
              <a:t> </a:t>
            </a:r>
            <a:r>
              <a:rPr/>
              <a:t>façon</a:t>
            </a:r>
            <a:r>
              <a:rPr/>
              <a:t> </a:t>
            </a:r>
            <a:r>
              <a:rPr/>
              <a:t>d’apprendre</a:t>
            </a:r>
            <a:r>
              <a:rPr/>
              <a:t> </a:t>
            </a:r>
            <a:r>
              <a:rPr/>
              <a:t>est</a:t>
            </a:r>
            <a:r>
              <a:rPr/>
              <a:t> </a:t>
            </a:r>
            <a:r>
              <a:rPr/>
              <a:t>de</a:t>
            </a:r>
            <a:r>
              <a:rPr/>
              <a:t> </a:t>
            </a:r>
            <a:r>
              <a:rPr/>
              <a:t>pratiquer.</a:t>
            </a:r>
            <a:r>
              <a:rPr/>
              <a:t> </a:t>
            </a:r>
            <a:r>
              <a:rPr/>
              <a:t>N’ayez</a:t>
            </a:r>
            <a:r>
              <a:rPr/>
              <a:t> </a:t>
            </a:r>
            <a:r>
              <a:rPr/>
              <a:t>pas</a:t>
            </a:r>
            <a:r>
              <a:rPr/>
              <a:t> </a:t>
            </a:r>
            <a:r>
              <a:rPr/>
              <a:t>peur</a:t>
            </a:r>
            <a:r>
              <a:rPr/>
              <a:t> </a:t>
            </a:r>
            <a:r>
              <a:rPr/>
              <a:t>d’essayer,</a:t>
            </a:r>
            <a:r>
              <a:rPr/>
              <a:t> </a:t>
            </a:r>
            <a:r>
              <a:rPr/>
              <a:t>même</a:t>
            </a:r>
            <a:r>
              <a:rPr/>
              <a:t> </a:t>
            </a:r>
            <a:r>
              <a:rPr/>
              <a:t>si</a:t>
            </a:r>
            <a:r>
              <a:rPr/>
              <a:t> </a:t>
            </a:r>
            <a:r>
              <a:rPr/>
              <a:t>les</a:t>
            </a:r>
            <a:r>
              <a:rPr/>
              <a:t> </a:t>
            </a:r>
            <a:r>
              <a:rPr/>
              <a:t>premiers</a:t>
            </a:r>
            <a:r>
              <a:rPr/>
              <a:t> </a:t>
            </a:r>
            <a:r>
              <a:rPr/>
              <a:t>résultats</a:t>
            </a:r>
            <a:r>
              <a:rPr/>
              <a:t> </a:t>
            </a:r>
            <a:r>
              <a:rPr/>
              <a:t>ne</a:t>
            </a:r>
            <a:r>
              <a:rPr/>
              <a:t> </a:t>
            </a:r>
            <a:r>
              <a:rPr/>
              <a:t>sont</a:t>
            </a:r>
            <a:r>
              <a:rPr/>
              <a:t> </a:t>
            </a:r>
            <a:r>
              <a:rPr/>
              <a:t>pas</a:t>
            </a:r>
            <a:r>
              <a:rPr/>
              <a:t> </a:t>
            </a:r>
            <a:r>
              <a:rPr/>
              <a:t>parfaits.</a:t>
            </a:r>
            <a:r>
              <a:rPr/>
              <a:t> </a:t>
            </a:r>
            <a:r>
              <a:rPr/>
              <a:t>*</a:t>
            </a:r>
            <a:r>
              <a:rPr/>
              <a:t> </a:t>
            </a:r>
            <a:r>
              <a:rPr/>
              <a:t>Le</a:t>
            </a:r>
            <a:r>
              <a:rPr/>
              <a:t> </a:t>
            </a:r>
            <a:r>
              <a:rPr/>
              <a:t>guide</a:t>
            </a:r>
            <a:r>
              <a:rPr/>
              <a:t> </a:t>
            </a:r>
            <a:r>
              <a:rPr/>
              <a:t>pratique</a:t>
            </a:r>
            <a:r>
              <a:rPr/>
              <a:t> </a:t>
            </a:r>
            <a:r>
              <a:rPr/>
              <a:t>que</a:t>
            </a:r>
            <a:r>
              <a:rPr/>
              <a:t> </a:t>
            </a:r>
            <a:r>
              <a:rPr/>
              <a:t>vous</a:t>
            </a:r>
            <a:r>
              <a:rPr/>
              <a:t> </a:t>
            </a:r>
            <a:r>
              <a:rPr/>
              <a:t>recevrez</a:t>
            </a:r>
            <a:r>
              <a:rPr/>
              <a:t> </a:t>
            </a:r>
            <a:r>
              <a:rPr/>
              <a:t>contient</a:t>
            </a:r>
            <a:r>
              <a:rPr/>
              <a:t> </a:t>
            </a:r>
            <a:r>
              <a:rPr/>
              <a:t>de</a:t>
            </a:r>
            <a:r>
              <a:rPr/>
              <a:t> </a:t>
            </a:r>
            <a:r>
              <a:rPr/>
              <a:t>nombreux</a:t>
            </a:r>
            <a:r>
              <a:rPr/>
              <a:t> </a:t>
            </a:r>
            <a:r>
              <a:rPr/>
              <a:t>exemples</a:t>
            </a:r>
            <a:r>
              <a:rPr/>
              <a:t> </a:t>
            </a:r>
            <a:r>
              <a:rPr/>
              <a:t>et</a:t>
            </a:r>
            <a:r>
              <a:rPr/>
              <a:t> </a:t>
            </a:r>
            <a:r>
              <a:rPr/>
              <a:t>les</a:t>
            </a:r>
            <a:r>
              <a:rPr/>
              <a:t> </a:t>
            </a:r>
            <a:r>
              <a:rPr/>
              <a:t>corrigés</a:t>
            </a:r>
            <a:r>
              <a:rPr/>
              <a:t> </a:t>
            </a:r>
            <a:r>
              <a:rPr/>
              <a:t>des</a:t>
            </a:r>
            <a:r>
              <a:rPr/>
              <a:t> </a:t>
            </a:r>
            <a:r>
              <a:rPr/>
              <a:t>exercices</a:t>
            </a:r>
            <a:r>
              <a:rPr/>
              <a:t> </a:t>
            </a:r>
            <a:r>
              <a:rPr/>
              <a:t>pour</a:t>
            </a:r>
            <a:r>
              <a:rPr/>
              <a:t> </a:t>
            </a:r>
            <a:r>
              <a:rPr/>
              <a:t>vous</a:t>
            </a:r>
            <a:r>
              <a:rPr/>
              <a:t> </a:t>
            </a:r>
            <a:r>
              <a:rPr/>
              <a:t>aider.</a:t>
            </a:r>
            <a:r>
              <a:rPr/>
              <a:t> </a:t>
            </a:r>
            <a:r>
              <a:rPr/>
              <a:t>*</a:t>
            </a:r>
            <a:r>
              <a:rPr/>
              <a:t> </a:t>
            </a:r>
            <a:r>
              <a:rPr/>
              <a:t>N’hésitez</a:t>
            </a:r>
            <a:r>
              <a:rPr/>
              <a:t> </a:t>
            </a:r>
            <a:r>
              <a:rPr/>
              <a:t>pas</a:t>
            </a:r>
            <a:r>
              <a:rPr/>
              <a:t> </a:t>
            </a:r>
            <a:r>
              <a:rPr/>
              <a:t>à</a:t>
            </a:r>
            <a:r>
              <a:rPr/>
              <a:t> </a:t>
            </a:r>
            <a:r>
              <a:rPr/>
              <a:t>échanger</a:t>
            </a:r>
            <a:r>
              <a:rPr/>
              <a:t> </a:t>
            </a:r>
            <a:r>
              <a:rPr/>
              <a:t>entre</a:t>
            </a:r>
            <a:r>
              <a:rPr/>
              <a:t> </a:t>
            </a:r>
            <a:r>
              <a:rPr/>
              <a:t>vous</a:t>
            </a:r>
            <a:r>
              <a:rPr/>
              <a:t> </a:t>
            </a:r>
            <a:r>
              <a:rPr/>
              <a:t>sur</a:t>
            </a:r>
            <a:r>
              <a:rPr/>
              <a:t> </a:t>
            </a:r>
            <a:r>
              <a:rPr/>
              <a:t>vos</a:t>
            </a:r>
            <a:r>
              <a:rPr/>
              <a:t> </a:t>
            </a:r>
            <a:r>
              <a:rPr/>
              <a:t>expériences.</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b="1"/>
              <a:t>Notes</a:t>
            </a:r>
            <a:r>
              <a:rPr b="1"/>
              <a:t> </a:t>
            </a:r>
            <a:r>
              <a:rPr b="1"/>
              <a:t>Présentateur</a:t>
            </a:r>
            <a:r>
              <a:rPr b="1"/>
              <a:t> </a:t>
            </a:r>
            <a:r>
              <a:rPr b="1"/>
              <a:t>:</a:t>
            </a:r>
            <a:r>
              <a:rPr/>
              <a:t> </a:t>
            </a:r>
            <a:r>
              <a:rPr/>
              <a:t>*</a:t>
            </a:r>
            <a:r>
              <a:rPr/>
              <a:t> </a:t>
            </a:r>
            <a:r>
              <a:rPr/>
              <a:t>Merci</a:t>
            </a:r>
            <a:r>
              <a:rPr/>
              <a:t> </a:t>
            </a:r>
            <a:r>
              <a:rPr/>
              <a:t>pour</a:t>
            </a:r>
            <a:r>
              <a:rPr/>
              <a:t> </a:t>
            </a:r>
            <a:r>
              <a:rPr/>
              <a:t>votre</a:t>
            </a:r>
            <a:r>
              <a:rPr/>
              <a:t> </a:t>
            </a:r>
            <a:r>
              <a:rPr/>
              <a:t>attention.</a:t>
            </a:r>
            <a:r>
              <a:rPr/>
              <a:t> </a:t>
            </a:r>
            <a:r>
              <a:rPr/>
              <a:t>*</a:t>
            </a:r>
            <a:r>
              <a:rPr/>
              <a:t> </a:t>
            </a:r>
            <a:r>
              <a:rPr/>
              <a:t>Nous</a:t>
            </a:r>
            <a:r>
              <a:rPr/>
              <a:t> </a:t>
            </a:r>
            <a:r>
              <a:rPr/>
              <a:t>avons</a:t>
            </a:r>
            <a:r>
              <a:rPr/>
              <a:t> </a:t>
            </a:r>
            <a:r>
              <a:rPr/>
              <a:t>maintenant</a:t>
            </a:r>
            <a:r>
              <a:rPr/>
              <a:t> </a:t>
            </a:r>
            <a:r>
              <a:rPr/>
              <a:t>45</a:t>
            </a:r>
            <a:r>
              <a:rPr/>
              <a:t> </a:t>
            </a:r>
            <a:r>
              <a:rPr/>
              <a:t>minutes</a:t>
            </a:r>
            <a:r>
              <a:rPr/>
              <a:t> </a:t>
            </a:r>
            <a:r>
              <a:rPr/>
              <a:t>pour</a:t>
            </a:r>
            <a:r>
              <a:rPr/>
              <a:t> </a:t>
            </a:r>
            <a:r>
              <a:rPr/>
              <a:t>répondre</a:t>
            </a:r>
            <a:r>
              <a:rPr/>
              <a:t> </a:t>
            </a:r>
            <a:r>
              <a:rPr/>
              <a:t>à</a:t>
            </a:r>
            <a:r>
              <a:rPr/>
              <a:t> </a:t>
            </a:r>
            <a:r>
              <a:rPr/>
              <a:t>vos</a:t>
            </a:r>
            <a:r>
              <a:rPr/>
              <a:t> </a:t>
            </a:r>
            <a:r>
              <a:rPr/>
              <a:t>questions,</a:t>
            </a:r>
            <a:r>
              <a:rPr/>
              <a:t> </a:t>
            </a:r>
            <a:r>
              <a:rPr/>
              <a:t>discuter</a:t>
            </a:r>
            <a:r>
              <a:rPr/>
              <a:t> </a:t>
            </a:r>
            <a:r>
              <a:rPr/>
              <a:t>de</a:t>
            </a:r>
            <a:r>
              <a:rPr/>
              <a:t> </a:t>
            </a:r>
            <a:r>
              <a:rPr/>
              <a:t>vos</a:t>
            </a:r>
            <a:r>
              <a:rPr/>
              <a:t> </a:t>
            </a:r>
            <a:r>
              <a:rPr/>
              <a:t>cas</a:t>
            </a:r>
            <a:r>
              <a:rPr/>
              <a:t> </a:t>
            </a:r>
            <a:r>
              <a:rPr/>
              <a:t>d’usage</a:t>
            </a:r>
            <a:r>
              <a:rPr/>
              <a:t> </a:t>
            </a:r>
            <a:r>
              <a:rPr/>
              <a:t>spécifiques,</a:t>
            </a:r>
            <a:r>
              <a:rPr/>
              <a:t> </a:t>
            </a:r>
            <a:r>
              <a:rPr/>
              <a:t>ou</a:t>
            </a:r>
            <a:r>
              <a:rPr/>
              <a:t> </a:t>
            </a:r>
            <a:r>
              <a:rPr/>
              <a:t>revenir</a:t>
            </a:r>
            <a:r>
              <a:rPr/>
              <a:t> </a:t>
            </a:r>
            <a:r>
              <a:rPr/>
              <a:t>sur</a:t>
            </a:r>
            <a:r>
              <a:rPr/>
              <a:t> </a:t>
            </a:r>
            <a:r>
              <a:rPr/>
              <a:t>certains</a:t>
            </a:r>
            <a:r>
              <a:rPr/>
              <a:t> </a:t>
            </a:r>
            <a:r>
              <a:rPr/>
              <a:t>points.</a:t>
            </a:r>
            <a:r>
              <a:rPr/>
              <a:t> </a:t>
            </a:r>
            <a:r>
              <a:rPr/>
              <a:t>*</a:t>
            </a:r>
            <a:r>
              <a:rPr/>
              <a:t> </a:t>
            </a:r>
            <a:r>
              <a:rPr/>
              <a:t>N’hésitez</a:t>
            </a:r>
            <a:r>
              <a:rPr/>
              <a:t> </a:t>
            </a:r>
            <a:r>
              <a:rPr/>
              <a:t>pas,</a:t>
            </a:r>
            <a:r>
              <a:rPr/>
              <a:t> </a:t>
            </a:r>
            <a:r>
              <a:rPr/>
              <a:t>il</a:t>
            </a:r>
            <a:r>
              <a:rPr/>
              <a:t> </a:t>
            </a:r>
            <a:r>
              <a:rPr/>
              <a:t>n’y</a:t>
            </a:r>
            <a:r>
              <a:rPr/>
              <a:t> </a:t>
            </a:r>
            <a:r>
              <a:rPr/>
              <a:t>a</a:t>
            </a:r>
            <a:r>
              <a:rPr/>
              <a:t> </a:t>
            </a:r>
            <a:r>
              <a:rPr/>
              <a:t>pas</a:t>
            </a:r>
            <a:r>
              <a:rPr/>
              <a:t> </a:t>
            </a:r>
            <a:r>
              <a:rPr/>
              <a:t>de</a:t>
            </a:r>
            <a:r>
              <a:rPr/>
              <a:t> </a:t>
            </a:r>
            <a:r>
              <a:rPr/>
              <a:t>question</a:t>
            </a:r>
            <a:r>
              <a:rPr/>
              <a:t> </a:t>
            </a:r>
            <a:r>
              <a:rPr/>
              <a:t>bête</a:t>
            </a:r>
            <a:r>
              <a:rPr/>
              <a:t> </a:t>
            </a:r>
            <a:r>
              <a:rPr/>
              <a:t>!</a:t>
            </a:r>
            <a:r>
              <a:rPr/>
              <a:t> </a:t>
            </a:r>
            <a:r>
              <a:rPr/>
              <a:t>*</a:t>
            </a:r>
            <a:r>
              <a:rPr/>
              <a:t> </a:t>
            </a:r>
            <a:r>
              <a:rPr/>
              <a:t>(Gérer</a:t>
            </a:r>
            <a:r>
              <a:rPr/>
              <a:t> </a:t>
            </a:r>
            <a:r>
              <a:rPr/>
              <a:t>la</a:t>
            </a:r>
            <a:r>
              <a:rPr/>
              <a:t> </a:t>
            </a:r>
            <a:r>
              <a:rPr/>
              <a:t>session</a:t>
            </a:r>
            <a:r>
              <a:rPr/>
              <a:t> </a:t>
            </a:r>
            <a:r>
              <a:rPr/>
              <a:t>de</a:t>
            </a:r>
            <a:r>
              <a:rPr/>
              <a:t> </a:t>
            </a:r>
            <a:r>
              <a:rPr/>
              <a:t>Q&amp;R).</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b="1"/>
              <a:t>Notes</a:t>
            </a:r>
            <a:r>
              <a:rPr b="1"/>
              <a:t> </a:t>
            </a:r>
            <a:r>
              <a:rPr b="1"/>
              <a:t>Présentateur</a:t>
            </a:r>
            <a:r>
              <a:rPr b="1"/>
              <a:t> </a:t>
            </a:r>
            <a:r>
              <a:rPr b="1"/>
              <a:t>:</a:t>
            </a:r>
            <a:r>
              <a:rPr/>
              <a:t> </a:t>
            </a:r>
            <a:r>
              <a:rPr/>
              <a:t>*</a:t>
            </a:r>
            <a:r>
              <a:rPr/>
              <a:t> </a:t>
            </a:r>
            <a:r>
              <a:rPr/>
              <a:t>Certains</a:t>
            </a:r>
            <a:r>
              <a:rPr/>
              <a:t> </a:t>
            </a:r>
            <a:r>
              <a:rPr/>
              <a:t>outils</a:t>
            </a:r>
            <a:r>
              <a:rPr/>
              <a:t> </a:t>
            </a:r>
            <a:r>
              <a:rPr/>
              <a:t>sont</a:t>
            </a:r>
            <a:r>
              <a:rPr/>
              <a:t> </a:t>
            </a:r>
            <a:r>
              <a:rPr/>
              <a:t>plus</a:t>
            </a:r>
            <a:r>
              <a:rPr/>
              <a:t> </a:t>
            </a:r>
            <a:r>
              <a:rPr/>
              <a:t>spécialisés.</a:t>
            </a:r>
            <a:r>
              <a:rPr/>
              <a:t> </a:t>
            </a:r>
            <a:r>
              <a:rPr/>
              <a:t>*</a:t>
            </a:r>
            <a:r>
              <a:rPr/>
              <a:t> </a:t>
            </a:r>
            <a:r>
              <a:rPr b="1"/>
              <a:t>Scispace</a:t>
            </a:r>
            <a:r>
              <a:rPr b="1"/>
              <a:t> </a:t>
            </a:r>
            <a:r>
              <a:rPr b="1"/>
              <a:t>:</a:t>
            </a:r>
            <a:r>
              <a:rPr/>
              <a:t> </a:t>
            </a:r>
            <a:r>
              <a:rPr/>
              <a:t>Si</a:t>
            </a:r>
            <a:r>
              <a:rPr/>
              <a:t> </a:t>
            </a:r>
            <a:r>
              <a:rPr/>
              <a:t>votre</a:t>
            </a:r>
            <a:r>
              <a:rPr/>
              <a:t> </a:t>
            </a:r>
            <a:r>
              <a:rPr/>
              <a:t>travail</a:t>
            </a:r>
            <a:r>
              <a:rPr/>
              <a:t> </a:t>
            </a:r>
            <a:r>
              <a:rPr/>
              <a:t>implique</a:t>
            </a:r>
            <a:r>
              <a:rPr/>
              <a:t> </a:t>
            </a:r>
            <a:r>
              <a:rPr/>
              <a:t>de</a:t>
            </a:r>
            <a:r>
              <a:rPr/>
              <a:t> </a:t>
            </a:r>
            <a:r>
              <a:rPr/>
              <a:t>lire</a:t>
            </a:r>
            <a:r>
              <a:rPr/>
              <a:t> </a:t>
            </a:r>
            <a:r>
              <a:rPr/>
              <a:t>beaucoup</a:t>
            </a:r>
            <a:r>
              <a:rPr/>
              <a:t> </a:t>
            </a:r>
            <a:r>
              <a:rPr/>
              <a:t>d’articles</a:t>
            </a:r>
            <a:r>
              <a:rPr/>
              <a:t> </a:t>
            </a:r>
            <a:r>
              <a:rPr/>
              <a:t>scientifiques,</a:t>
            </a:r>
            <a:r>
              <a:rPr/>
              <a:t> </a:t>
            </a:r>
            <a:r>
              <a:rPr/>
              <a:t>cet</a:t>
            </a:r>
            <a:r>
              <a:rPr/>
              <a:t> </a:t>
            </a:r>
            <a:r>
              <a:rPr/>
              <a:t>outil</a:t>
            </a:r>
            <a:r>
              <a:rPr/>
              <a:t> </a:t>
            </a:r>
            <a:r>
              <a:rPr/>
              <a:t>peut</a:t>
            </a:r>
            <a:r>
              <a:rPr/>
              <a:t> </a:t>
            </a:r>
            <a:r>
              <a:rPr/>
              <a:t>vous</a:t>
            </a:r>
            <a:r>
              <a:rPr/>
              <a:t> </a:t>
            </a:r>
            <a:r>
              <a:rPr/>
              <a:t>faire</a:t>
            </a:r>
            <a:r>
              <a:rPr/>
              <a:t> </a:t>
            </a:r>
            <a:r>
              <a:rPr/>
              <a:t>gagner</a:t>
            </a:r>
            <a:r>
              <a:rPr/>
              <a:t> </a:t>
            </a:r>
            <a:r>
              <a:rPr/>
              <a:t>du</a:t>
            </a:r>
            <a:r>
              <a:rPr/>
              <a:t> </a:t>
            </a:r>
            <a:r>
              <a:rPr/>
              <a:t>temps</a:t>
            </a:r>
            <a:r>
              <a:rPr/>
              <a:t> </a:t>
            </a:r>
            <a:r>
              <a:rPr/>
              <a:t>en</a:t>
            </a:r>
            <a:r>
              <a:rPr/>
              <a:t> </a:t>
            </a:r>
            <a:r>
              <a:rPr/>
              <a:t>vous</a:t>
            </a:r>
            <a:r>
              <a:rPr/>
              <a:t> </a:t>
            </a:r>
            <a:r>
              <a:rPr/>
              <a:t>aidant</a:t>
            </a:r>
            <a:r>
              <a:rPr/>
              <a:t> </a:t>
            </a:r>
            <a:r>
              <a:rPr/>
              <a:t>à</a:t>
            </a:r>
            <a:r>
              <a:rPr/>
              <a:t> </a:t>
            </a:r>
            <a:r>
              <a:rPr/>
              <a:t>extraire</a:t>
            </a:r>
            <a:r>
              <a:rPr/>
              <a:t> </a:t>
            </a:r>
            <a:r>
              <a:rPr/>
              <a:t>les</a:t>
            </a:r>
            <a:r>
              <a:rPr/>
              <a:t> </a:t>
            </a:r>
            <a:r>
              <a:rPr/>
              <a:t>infos</a:t>
            </a:r>
            <a:r>
              <a:rPr/>
              <a:t> </a:t>
            </a:r>
            <a:r>
              <a:rPr/>
              <a:t>clés</a:t>
            </a:r>
            <a:r>
              <a:rPr/>
              <a:t> </a:t>
            </a:r>
            <a:r>
              <a:rPr/>
              <a:t>ou</a:t>
            </a:r>
            <a:r>
              <a:rPr/>
              <a:t> </a:t>
            </a:r>
            <a:r>
              <a:rPr/>
              <a:t>à</a:t>
            </a:r>
            <a:r>
              <a:rPr/>
              <a:t> </a:t>
            </a:r>
            <a:r>
              <a:rPr/>
              <a:t>comprendre</a:t>
            </a:r>
            <a:r>
              <a:rPr/>
              <a:t> </a:t>
            </a:r>
            <a:r>
              <a:rPr/>
              <a:t>des</a:t>
            </a:r>
            <a:r>
              <a:rPr/>
              <a:t> </a:t>
            </a:r>
            <a:r>
              <a:rPr/>
              <a:t>passages</a:t>
            </a:r>
            <a:r>
              <a:rPr/>
              <a:t> </a:t>
            </a:r>
            <a:r>
              <a:rPr/>
              <a:t>difficiles.</a:t>
            </a:r>
            <a:r>
              <a:rPr/>
              <a:t> </a:t>
            </a:r>
            <a:r>
              <a:rPr/>
              <a:t>*</a:t>
            </a:r>
            <a:r>
              <a:rPr/>
              <a:t> </a:t>
            </a:r>
            <a:r>
              <a:rPr b="1"/>
              <a:t>DeepSeek</a:t>
            </a:r>
            <a:r>
              <a:rPr b="1"/>
              <a:t> </a:t>
            </a:r>
            <a:r>
              <a:rPr b="1"/>
              <a:t>(et</a:t>
            </a:r>
            <a:r>
              <a:rPr b="1"/>
              <a:t> </a:t>
            </a:r>
            <a:r>
              <a:rPr b="1"/>
              <a:t>GitHub</a:t>
            </a:r>
            <a:r>
              <a:rPr b="1"/>
              <a:t> </a:t>
            </a:r>
            <a:r>
              <a:rPr b="1"/>
              <a:t>Copilot)</a:t>
            </a:r>
            <a:r>
              <a:rPr b="1"/>
              <a:t> </a:t>
            </a:r>
            <a:r>
              <a:rPr b="1"/>
              <a:t>:</a:t>
            </a:r>
            <a:r>
              <a:rPr/>
              <a:t> </a:t>
            </a:r>
            <a:r>
              <a:rPr/>
              <a:t>Si</a:t>
            </a:r>
            <a:r>
              <a:rPr/>
              <a:t> </a:t>
            </a:r>
            <a:r>
              <a:rPr/>
              <a:t>vous</a:t>
            </a:r>
            <a:r>
              <a:rPr/>
              <a:t> </a:t>
            </a:r>
            <a:r>
              <a:rPr/>
              <a:t>codez</a:t>
            </a:r>
            <a:r>
              <a:rPr/>
              <a:t> </a:t>
            </a:r>
            <a:r>
              <a:rPr/>
              <a:t>(en</a:t>
            </a:r>
            <a:r>
              <a:rPr/>
              <a:t> </a:t>
            </a:r>
            <a:r>
              <a:rPr/>
              <a:t>R,</a:t>
            </a:r>
            <a:r>
              <a:rPr/>
              <a:t> </a:t>
            </a:r>
            <a:r>
              <a:rPr/>
              <a:t>Python</a:t>
            </a:r>
            <a:r>
              <a:rPr/>
              <a:t> </a:t>
            </a:r>
            <a:r>
              <a:rPr/>
              <a:t>pour</a:t>
            </a:r>
            <a:r>
              <a:rPr/>
              <a:t> </a:t>
            </a:r>
            <a:r>
              <a:rPr/>
              <a:t>vos</a:t>
            </a:r>
            <a:r>
              <a:rPr/>
              <a:t> </a:t>
            </a:r>
            <a:r>
              <a:rPr/>
              <a:t>analyses</a:t>
            </a:r>
            <a:r>
              <a:rPr/>
              <a:t> </a:t>
            </a:r>
            <a:r>
              <a:rPr/>
              <a:t>épidémio,</a:t>
            </a:r>
            <a:r>
              <a:rPr/>
              <a:t> </a:t>
            </a:r>
            <a:r>
              <a:rPr/>
              <a:t>en</a:t>
            </a:r>
            <a:r>
              <a:rPr/>
              <a:t> </a:t>
            </a:r>
            <a:r>
              <a:rPr/>
              <a:t>bioinfo…),</a:t>
            </a:r>
            <a:r>
              <a:rPr/>
              <a:t> </a:t>
            </a:r>
            <a:r>
              <a:rPr/>
              <a:t>ces</a:t>
            </a:r>
            <a:r>
              <a:rPr/>
              <a:t> </a:t>
            </a:r>
            <a:r>
              <a:rPr/>
              <a:t>outils</a:t>
            </a:r>
            <a:r>
              <a:rPr/>
              <a:t> </a:t>
            </a:r>
            <a:r>
              <a:rPr/>
              <a:t>sont</a:t>
            </a:r>
            <a:r>
              <a:rPr/>
              <a:t> </a:t>
            </a:r>
            <a:r>
              <a:rPr/>
              <a:t>bluffants</a:t>
            </a:r>
            <a:r>
              <a:rPr/>
              <a:t> </a:t>
            </a:r>
            <a:r>
              <a:rPr/>
              <a:t>pour</a:t>
            </a:r>
            <a:r>
              <a:rPr/>
              <a:t> </a:t>
            </a:r>
            <a:r>
              <a:rPr/>
              <a:t>vous</a:t>
            </a:r>
            <a:r>
              <a:rPr/>
              <a:t> </a:t>
            </a:r>
            <a:r>
              <a:rPr/>
              <a:t>aider</a:t>
            </a:r>
            <a:r>
              <a:rPr/>
              <a:t> </a:t>
            </a:r>
            <a:r>
              <a:rPr/>
              <a:t>à</a:t>
            </a:r>
            <a:r>
              <a:rPr/>
              <a:t> </a:t>
            </a:r>
            <a:r>
              <a:rPr/>
              <a:t>écrire,</a:t>
            </a:r>
            <a:r>
              <a:rPr/>
              <a:t> </a:t>
            </a:r>
            <a:r>
              <a:rPr/>
              <a:t>corriger</a:t>
            </a:r>
            <a:r>
              <a:rPr/>
              <a:t> </a:t>
            </a:r>
            <a:r>
              <a:rPr/>
              <a:t>ou</a:t>
            </a:r>
            <a:r>
              <a:rPr/>
              <a:t> </a:t>
            </a:r>
            <a:r>
              <a:rPr/>
              <a:t>comprendre</a:t>
            </a:r>
            <a:r>
              <a:rPr/>
              <a:t> </a:t>
            </a:r>
            <a:r>
              <a:rPr/>
              <a:t>du</a:t>
            </a:r>
            <a:r>
              <a:rPr/>
              <a:t> </a:t>
            </a:r>
            <a:r>
              <a:rPr/>
              <a:t>code.</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b="1"/>
              <a:t>Notes</a:t>
            </a:r>
            <a:r>
              <a:rPr b="1"/>
              <a:t> </a:t>
            </a:r>
            <a:r>
              <a:rPr b="1"/>
              <a:t>Présentateur</a:t>
            </a:r>
            <a:r>
              <a:rPr b="1"/>
              <a:t> </a:t>
            </a:r>
            <a:r>
              <a:rPr b="1"/>
              <a:t>:</a:t>
            </a:r>
            <a:r>
              <a:rPr/>
              <a:t> </a:t>
            </a:r>
            <a:r>
              <a:rPr/>
              <a:t>*</a:t>
            </a:r>
            <a:r>
              <a:rPr/>
              <a:t> </a:t>
            </a:r>
            <a:r>
              <a:rPr/>
              <a:t>Voici</a:t>
            </a:r>
            <a:r>
              <a:rPr/>
              <a:t> </a:t>
            </a:r>
            <a:r>
              <a:rPr/>
              <a:t>notre</a:t>
            </a:r>
            <a:r>
              <a:rPr/>
              <a:t> </a:t>
            </a:r>
            <a:r>
              <a:rPr/>
              <a:t>feuille</a:t>
            </a:r>
            <a:r>
              <a:rPr/>
              <a:t> </a:t>
            </a:r>
            <a:r>
              <a:rPr/>
              <a:t>de</a:t>
            </a:r>
            <a:r>
              <a:rPr/>
              <a:t> </a:t>
            </a:r>
            <a:r>
              <a:rPr/>
              <a:t>route</a:t>
            </a:r>
            <a:r>
              <a:rPr/>
              <a:t> </a:t>
            </a:r>
            <a:r>
              <a:rPr/>
              <a:t>pour</a:t>
            </a:r>
            <a:r>
              <a:rPr/>
              <a:t> </a:t>
            </a:r>
            <a:r>
              <a:rPr/>
              <a:t>les</a:t>
            </a:r>
            <a:r>
              <a:rPr/>
              <a:t> </a:t>
            </a:r>
            <a:r>
              <a:rPr/>
              <a:t>90</a:t>
            </a:r>
            <a:r>
              <a:rPr/>
              <a:t> </a:t>
            </a:r>
            <a:r>
              <a:rPr/>
              <a:t>prochaines</a:t>
            </a:r>
            <a:r>
              <a:rPr/>
              <a:t> </a:t>
            </a:r>
            <a:r>
              <a:rPr/>
              <a:t>minutes</a:t>
            </a:r>
            <a:r>
              <a:rPr/>
              <a:t> </a:t>
            </a:r>
            <a:r>
              <a:rPr/>
              <a:t>(1h30).</a:t>
            </a:r>
            <a:r>
              <a:rPr/>
              <a:t> </a:t>
            </a:r>
            <a:r>
              <a:rPr/>
              <a:t>*</a:t>
            </a:r>
            <a:r>
              <a:rPr/>
              <a:t> </a:t>
            </a:r>
            <a:r>
              <a:rPr/>
              <a:t>Nous</a:t>
            </a:r>
            <a:r>
              <a:rPr/>
              <a:t> </a:t>
            </a:r>
            <a:r>
              <a:rPr/>
              <a:t>commencerons</a:t>
            </a:r>
            <a:r>
              <a:rPr/>
              <a:t> </a:t>
            </a:r>
            <a:r>
              <a:rPr/>
              <a:t>par</a:t>
            </a:r>
            <a:r>
              <a:rPr/>
              <a:t> </a:t>
            </a:r>
            <a:r>
              <a:rPr/>
              <a:t>les</a:t>
            </a:r>
            <a:r>
              <a:rPr/>
              <a:t> </a:t>
            </a:r>
            <a:r>
              <a:rPr/>
              <a:t>bases</a:t>
            </a:r>
            <a:r>
              <a:rPr/>
              <a:t> </a:t>
            </a:r>
            <a:r>
              <a:rPr/>
              <a:t>:</a:t>
            </a:r>
            <a:r>
              <a:rPr/>
              <a:t> </a:t>
            </a:r>
            <a:r>
              <a:rPr/>
              <a:t>qu’est-ce</a:t>
            </a:r>
            <a:r>
              <a:rPr/>
              <a:t> </a:t>
            </a:r>
            <a:r>
              <a:rPr/>
              <a:t>qu’un</a:t>
            </a:r>
            <a:r>
              <a:rPr/>
              <a:t> </a:t>
            </a:r>
            <a:r>
              <a:rPr/>
              <a:t>prompt</a:t>
            </a:r>
            <a:r>
              <a:rPr/>
              <a:t> </a:t>
            </a:r>
            <a:r>
              <a:rPr/>
              <a:t>et</a:t>
            </a:r>
            <a:r>
              <a:rPr/>
              <a:t> </a:t>
            </a:r>
            <a:r>
              <a:rPr/>
              <a:t>comment</a:t>
            </a:r>
            <a:r>
              <a:rPr/>
              <a:t> </a:t>
            </a:r>
            <a:r>
              <a:rPr/>
              <a:t>le</a:t>
            </a:r>
            <a:r>
              <a:rPr/>
              <a:t> </a:t>
            </a:r>
            <a:r>
              <a:rPr/>
              <a:t>construire</a:t>
            </a:r>
            <a:r>
              <a:rPr/>
              <a:t> </a:t>
            </a:r>
            <a:r>
              <a:rPr/>
              <a:t>?</a:t>
            </a:r>
            <a:r>
              <a:rPr/>
              <a:t> </a:t>
            </a:r>
            <a:r>
              <a:rPr/>
              <a:t>*</a:t>
            </a:r>
            <a:r>
              <a:rPr/>
              <a:t> </a:t>
            </a:r>
            <a:r>
              <a:rPr/>
              <a:t>Ensuite,</a:t>
            </a:r>
            <a:r>
              <a:rPr/>
              <a:t> </a:t>
            </a:r>
            <a:r>
              <a:rPr/>
              <a:t>nous</a:t>
            </a:r>
            <a:r>
              <a:rPr/>
              <a:t> </a:t>
            </a:r>
            <a:r>
              <a:rPr/>
              <a:t>monterons</a:t>
            </a:r>
            <a:r>
              <a:rPr/>
              <a:t> </a:t>
            </a:r>
            <a:r>
              <a:rPr/>
              <a:t>en</a:t>
            </a:r>
            <a:r>
              <a:rPr/>
              <a:t> </a:t>
            </a:r>
            <a:r>
              <a:rPr/>
              <a:t>puissance</a:t>
            </a:r>
            <a:r>
              <a:rPr/>
              <a:t> </a:t>
            </a:r>
            <a:r>
              <a:rPr/>
              <a:t>avec</a:t>
            </a:r>
            <a:r>
              <a:rPr/>
              <a:t> </a:t>
            </a:r>
            <a:r>
              <a:rPr/>
              <a:t>des</a:t>
            </a:r>
            <a:r>
              <a:rPr/>
              <a:t> </a:t>
            </a:r>
            <a:r>
              <a:rPr/>
              <a:t>techniques</a:t>
            </a:r>
            <a:r>
              <a:rPr/>
              <a:t> </a:t>
            </a:r>
            <a:r>
              <a:rPr/>
              <a:t>plus</a:t>
            </a:r>
            <a:r>
              <a:rPr/>
              <a:t> </a:t>
            </a:r>
            <a:r>
              <a:rPr/>
              <a:t>fines</a:t>
            </a:r>
            <a:r>
              <a:rPr/>
              <a:t> </a:t>
            </a:r>
            <a:r>
              <a:rPr/>
              <a:t>pour</a:t>
            </a:r>
            <a:r>
              <a:rPr/>
              <a:t> </a:t>
            </a:r>
            <a:r>
              <a:rPr/>
              <a:t>des</a:t>
            </a:r>
            <a:r>
              <a:rPr/>
              <a:t> </a:t>
            </a:r>
            <a:r>
              <a:rPr/>
              <a:t>tâches</a:t>
            </a:r>
            <a:r>
              <a:rPr/>
              <a:t> </a:t>
            </a:r>
            <a:r>
              <a:rPr/>
              <a:t>complexes</a:t>
            </a:r>
            <a:r>
              <a:rPr/>
              <a:t> </a:t>
            </a:r>
            <a:r>
              <a:rPr/>
              <a:t>comme</a:t>
            </a:r>
            <a:r>
              <a:rPr/>
              <a:t> </a:t>
            </a:r>
            <a:r>
              <a:rPr/>
              <a:t>l’analyse</a:t>
            </a:r>
            <a:r>
              <a:rPr/>
              <a:t> </a:t>
            </a:r>
            <a:r>
              <a:rPr/>
              <a:t>de</a:t>
            </a:r>
            <a:r>
              <a:rPr/>
              <a:t> </a:t>
            </a:r>
            <a:r>
              <a:rPr/>
              <a:t>données</a:t>
            </a:r>
            <a:r>
              <a:rPr/>
              <a:t> </a:t>
            </a:r>
            <a:r>
              <a:rPr/>
              <a:t>épidémio</a:t>
            </a:r>
            <a:r>
              <a:rPr/>
              <a:t> </a:t>
            </a:r>
            <a:r>
              <a:rPr/>
              <a:t>ou</a:t>
            </a:r>
            <a:r>
              <a:rPr/>
              <a:t> </a:t>
            </a:r>
            <a:r>
              <a:rPr/>
              <a:t>la</a:t>
            </a:r>
            <a:r>
              <a:rPr/>
              <a:t> </a:t>
            </a:r>
            <a:r>
              <a:rPr/>
              <a:t>rédaction</a:t>
            </a:r>
            <a:r>
              <a:rPr/>
              <a:t> </a:t>
            </a:r>
            <a:r>
              <a:rPr/>
              <a:t>de</a:t>
            </a:r>
            <a:r>
              <a:rPr/>
              <a:t> </a:t>
            </a:r>
            <a:r>
              <a:rPr/>
              <a:t>rapports.</a:t>
            </a:r>
            <a:r>
              <a:rPr/>
              <a:t> </a:t>
            </a:r>
            <a:r>
              <a:rPr/>
              <a:t>*</a:t>
            </a:r>
            <a:r>
              <a:rPr/>
              <a:t> </a:t>
            </a:r>
            <a:r>
              <a:rPr/>
              <a:t>Le</a:t>
            </a:r>
            <a:r>
              <a:rPr/>
              <a:t> </a:t>
            </a:r>
            <a:r>
              <a:rPr/>
              <a:t>cœur</a:t>
            </a:r>
            <a:r>
              <a:rPr/>
              <a:t> </a:t>
            </a:r>
            <a:r>
              <a:rPr/>
              <a:t>de</a:t>
            </a:r>
            <a:r>
              <a:rPr/>
              <a:t> </a:t>
            </a:r>
            <a:r>
              <a:rPr/>
              <a:t>la</a:t>
            </a:r>
            <a:r>
              <a:rPr/>
              <a:t> </a:t>
            </a:r>
            <a:r>
              <a:rPr/>
              <a:t>session</a:t>
            </a:r>
            <a:r>
              <a:rPr/>
              <a:t> </a:t>
            </a:r>
            <a:r>
              <a:rPr/>
              <a:t>sera</a:t>
            </a:r>
            <a:r>
              <a:rPr/>
              <a:t> </a:t>
            </a:r>
            <a:r>
              <a:rPr/>
              <a:t>très</a:t>
            </a:r>
            <a:r>
              <a:rPr/>
              <a:t> </a:t>
            </a:r>
            <a:r>
              <a:rPr/>
              <a:t>pratique,</a:t>
            </a:r>
            <a:r>
              <a:rPr/>
              <a:t> </a:t>
            </a:r>
            <a:r>
              <a:rPr/>
              <a:t>avec</a:t>
            </a:r>
            <a:r>
              <a:rPr/>
              <a:t> </a:t>
            </a:r>
            <a:r>
              <a:rPr/>
              <a:t>des</a:t>
            </a:r>
            <a:r>
              <a:rPr/>
              <a:t> </a:t>
            </a:r>
            <a:r>
              <a:rPr/>
              <a:t>exemples</a:t>
            </a:r>
            <a:r>
              <a:rPr/>
              <a:t> </a:t>
            </a:r>
            <a:r>
              <a:rPr/>
              <a:t>concrets</a:t>
            </a:r>
            <a:r>
              <a:rPr/>
              <a:t> </a:t>
            </a:r>
            <a:r>
              <a:rPr/>
              <a:t>tirés</a:t>
            </a:r>
            <a:r>
              <a:rPr/>
              <a:t> </a:t>
            </a:r>
            <a:r>
              <a:rPr/>
              <a:t>du</a:t>
            </a:r>
            <a:r>
              <a:rPr/>
              <a:t> </a:t>
            </a:r>
            <a:r>
              <a:rPr/>
              <a:t>quotidien</a:t>
            </a:r>
            <a:r>
              <a:rPr/>
              <a:t> </a:t>
            </a:r>
            <a:r>
              <a:rPr/>
              <a:t>de</a:t>
            </a:r>
            <a:r>
              <a:rPr/>
              <a:t> </a:t>
            </a:r>
            <a:r>
              <a:rPr/>
              <a:t>la</a:t>
            </a:r>
            <a:r>
              <a:rPr/>
              <a:t> </a:t>
            </a:r>
            <a:r>
              <a:rPr/>
              <a:t>santé</a:t>
            </a:r>
            <a:r>
              <a:rPr/>
              <a:t> </a:t>
            </a:r>
            <a:r>
              <a:rPr/>
              <a:t>publique</a:t>
            </a:r>
            <a:r>
              <a:rPr/>
              <a:t> </a:t>
            </a:r>
            <a:r>
              <a:rPr/>
              <a:t>–</a:t>
            </a:r>
            <a:r>
              <a:rPr/>
              <a:t> </a:t>
            </a:r>
            <a:r>
              <a:rPr/>
              <a:t>que</a:t>
            </a:r>
            <a:r>
              <a:rPr/>
              <a:t> </a:t>
            </a:r>
            <a:r>
              <a:rPr/>
              <a:t>vous</a:t>
            </a:r>
            <a:r>
              <a:rPr/>
              <a:t> </a:t>
            </a:r>
            <a:r>
              <a:rPr/>
              <a:t>soyez</a:t>
            </a:r>
            <a:r>
              <a:rPr/>
              <a:t> </a:t>
            </a:r>
            <a:r>
              <a:rPr/>
              <a:t>chercheur,</a:t>
            </a:r>
            <a:r>
              <a:rPr/>
              <a:t> </a:t>
            </a:r>
            <a:r>
              <a:rPr/>
              <a:t>médecin,</a:t>
            </a:r>
            <a:r>
              <a:rPr/>
              <a:t> </a:t>
            </a:r>
            <a:r>
              <a:rPr/>
              <a:t>gestionnaire,</a:t>
            </a:r>
            <a:r>
              <a:rPr/>
              <a:t> </a:t>
            </a:r>
            <a:r>
              <a:rPr/>
              <a:t>analyste…</a:t>
            </a:r>
            <a:r>
              <a:rPr/>
              <a:t> </a:t>
            </a:r>
            <a:r>
              <a:rPr/>
              <a:t>*</a:t>
            </a:r>
            <a:r>
              <a:rPr/>
              <a:t> </a:t>
            </a:r>
            <a:r>
              <a:rPr/>
              <a:t>Nous</a:t>
            </a:r>
            <a:r>
              <a:rPr/>
              <a:t> </a:t>
            </a:r>
            <a:r>
              <a:rPr/>
              <a:t>ferons</a:t>
            </a:r>
            <a:r>
              <a:rPr/>
              <a:t> </a:t>
            </a:r>
            <a:r>
              <a:rPr/>
              <a:t>un</a:t>
            </a:r>
            <a:r>
              <a:rPr/>
              <a:t> </a:t>
            </a:r>
            <a:r>
              <a:rPr/>
              <a:t>tour</a:t>
            </a:r>
            <a:r>
              <a:rPr/>
              <a:t> </a:t>
            </a:r>
            <a:r>
              <a:rPr/>
              <a:t>d’horizon</a:t>
            </a:r>
            <a:r>
              <a:rPr/>
              <a:t> </a:t>
            </a:r>
            <a:r>
              <a:rPr/>
              <a:t>des</a:t>
            </a:r>
            <a:r>
              <a:rPr/>
              <a:t> </a:t>
            </a:r>
            <a:r>
              <a:rPr/>
              <a:t>outils</a:t>
            </a:r>
            <a:r>
              <a:rPr/>
              <a:t> </a:t>
            </a:r>
            <a:r>
              <a:rPr/>
              <a:t>disponibles,</a:t>
            </a:r>
            <a:r>
              <a:rPr/>
              <a:t> </a:t>
            </a:r>
            <a:r>
              <a:rPr/>
              <a:t>des</a:t>
            </a:r>
            <a:r>
              <a:rPr/>
              <a:t> </a:t>
            </a:r>
            <a:r>
              <a:rPr/>
              <a:t>plus</a:t>
            </a:r>
            <a:r>
              <a:rPr/>
              <a:t> </a:t>
            </a:r>
            <a:r>
              <a:rPr/>
              <a:t>connus</a:t>
            </a:r>
            <a:r>
              <a:rPr/>
              <a:t> </a:t>
            </a:r>
            <a:r>
              <a:rPr/>
              <a:t>aux</a:t>
            </a:r>
            <a:r>
              <a:rPr/>
              <a:t> </a:t>
            </a:r>
            <a:r>
              <a:rPr/>
              <a:t>plus</a:t>
            </a:r>
            <a:r>
              <a:rPr/>
              <a:t> </a:t>
            </a:r>
            <a:r>
              <a:rPr/>
              <a:t>spécialisés,</a:t>
            </a:r>
            <a:r>
              <a:rPr/>
              <a:t> </a:t>
            </a:r>
            <a:r>
              <a:rPr/>
              <a:t>pour</a:t>
            </a:r>
            <a:r>
              <a:rPr/>
              <a:t> </a:t>
            </a:r>
            <a:r>
              <a:rPr/>
              <a:t>savoir</a:t>
            </a:r>
            <a:r>
              <a:rPr/>
              <a:t> </a:t>
            </a:r>
            <a:r>
              <a:rPr/>
              <a:t>quand</a:t>
            </a:r>
            <a:r>
              <a:rPr/>
              <a:t> </a:t>
            </a:r>
            <a:r>
              <a:rPr/>
              <a:t>utiliser</a:t>
            </a:r>
            <a:r>
              <a:rPr/>
              <a:t> </a:t>
            </a:r>
            <a:r>
              <a:rPr/>
              <a:t>quoi.</a:t>
            </a:r>
            <a:r>
              <a:rPr/>
              <a:t> </a:t>
            </a:r>
            <a:r>
              <a:rPr/>
              <a:t>*</a:t>
            </a:r>
            <a:r>
              <a:rPr/>
              <a:t> </a:t>
            </a:r>
            <a:r>
              <a:rPr/>
              <a:t>Et</a:t>
            </a:r>
            <a:r>
              <a:rPr/>
              <a:t> </a:t>
            </a:r>
            <a:r>
              <a:rPr/>
              <a:t>surtout,</a:t>
            </a:r>
            <a:r>
              <a:rPr/>
              <a:t> </a:t>
            </a:r>
            <a:r>
              <a:rPr/>
              <a:t>nous</a:t>
            </a:r>
            <a:r>
              <a:rPr/>
              <a:t> </a:t>
            </a:r>
            <a:r>
              <a:rPr/>
              <a:t>mettrons</a:t>
            </a:r>
            <a:r>
              <a:rPr/>
              <a:t> </a:t>
            </a:r>
            <a:r>
              <a:rPr/>
              <a:t>les</a:t>
            </a:r>
            <a:r>
              <a:rPr/>
              <a:t> </a:t>
            </a:r>
            <a:r>
              <a:rPr/>
              <a:t>mains</a:t>
            </a:r>
            <a:r>
              <a:rPr/>
              <a:t> </a:t>
            </a:r>
            <a:r>
              <a:rPr/>
              <a:t>dans</a:t>
            </a:r>
            <a:r>
              <a:rPr/>
              <a:t> </a:t>
            </a:r>
            <a:r>
              <a:rPr/>
              <a:t>le</a:t>
            </a:r>
            <a:r>
              <a:rPr/>
              <a:t> </a:t>
            </a:r>
            <a:r>
              <a:rPr/>
              <a:t>cambouis</a:t>
            </a:r>
            <a:r>
              <a:rPr/>
              <a:t> </a:t>
            </a:r>
            <a:r>
              <a:rPr/>
              <a:t>avec</a:t>
            </a:r>
            <a:r>
              <a:rPr/>
              <a:t> </a:t>
            </a:r>
            <a:r>
              <a:rPr/>
              <a:t>quelques</a:t>
            </a:r>
            <a:r>
              <a:rPr/>
              <a:t> </a:t>
            </a:r>
            <a:r>
              <a:rPr/>
              <a:t>exercices</a:t>
            </a:r>
            <a:r>
              <a:rPr/>
              <a:t> </a:t>
            </a:r>
            <a:r>
              <a:rPr/>
              <a:t>pour</a:t>
            </a:r>
            <a:r>
              <a:rPr/>
              <a:t> </a:t>
            </a:r>
            <a:r>
              <a:rPr/>
              <a:t>commencer</a:t>
            </a:r>
            <a:r>
              <a:rPr/>
              <a:t> </a:t>
            </a:r>
            <a:r>
              <a:rPr/>
              <a:t>à</a:t>
            </a:r>
            <a:r>
              <a:rPr/>
              <a:t> </a:t>
            </a:r>
            <a:r>
              <a:rPr/>
              <a:t>forger</a:t>
            </a:r>
            <a:r>
              <a:rPr/>
              <a:t> </a:t>
            </a:r>
            <a:r>
              <a:rPr/>
              <a:t>vos</a:t>
            </a:r>
            <a:r>
              <a:rPr/>
              <a:t> </a:t>
            </a:r>
            <a:r>
              <a:rPr/>
              <a:t>propres</a:t>
            </a:r>
            <a:r>
              <a:rPr/>
              <a:t> </a:t>
            </a:r>
            <a:r>
              <a:rPr/>
              <a:t>prompts.</a:t>
            </a:r>
            <a:r>
              <a:rPr/>
              <a:t> </a:t>
            </a:r>
            <a:r>
              <a:rPr/>
              <a:t>*</a:t>
            </a:r>
            <a:r>
              <a:rPr/>
              <a:t> </a:t>
            </a:r>
            <a:r>
              <a:rPr/>
              <a:t>N’oubliez</a:t>
            </a:r>
            <a:r>
              <a:rPr/>
              <a:t> </a:t>
            </a:r>
            <a:r>
              <a:rPr/>
              <a:t>pas,</a:t>
            </a:r>
            <a:r>
              <a:rPr/>
              <a:t> </a:t>
            </a:r>
            <a:r>
              <a:rPr/>
              <a:t>nous</a:t>
            </a:r>
            <a:r>
              <a:rPr/>
              <a:t> </a:t>
            </a:r>
            <a:r>
              <a:rPr/>
              <a:t>aurons</a:t>
            </a:r>
            <a:r>
              <a:rPr/>
              <a:t> </a:t>
            </a:r>
            <a:r>
              <a:rPr/>
              <a:t>30</a:t>
            </a:r>
            <a:r>
              <a:rPr/>
              <a:t> </a:t>
            </a:r>
            <a:r>
              <a:rPr/>
              <a:t>minutes</a:t>
            </a:r>
            <a:r>
              <a:rPr/>
              <a:t> </a:t>
            </a:r>
            <a:r>
              <a:rPr/>
              <a:t>à</a:t>
            </a:r>
            <a:r>
              <a:rPr/>
              <a:t> </a:t>
            </a:r>
            <a:r>
              <a:rPr/>
              <a:t>la</a:t>
            </a:r>
            <a:r>
              <a:rPr/>
              <a:t> </a:t>
            </a:r>
            <a:r>
              <a:rPr/>
              <a:t>fin</a:t>
            </a:r>
            <a:r>
              <a:rPr/>
              <a:t> </a:t>
            </a:r>
            <a:r>
              <a:rPr/>
              <a:t>pour</a:t>
            </a:r>
            <a:r>
              <a:rPr/>
              <a:t> </a:t>
            </a:r>
            <a:r>
              <a:rPr/>
              <a:t>vos</a:t>
            </a:r>
            <a:r>
              <a:rPr/>
              <a:t> </a:t>
            </a:r>
            <a:r>
              <a:rPr/>
              <a:t>questions.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b="1"/>
              <a:t>Notes</a:t>
            </a:r>
            <a:r>
              <a:rPr b="1"/>
              <a:t> </a:t>
            </a:r>
            <a:r>
              <a:rPr b="1"/>
              <a:t>Présentateur</a:t>
            </a:r>
            <a:r>
              <a:rPr b="1"/>
              <a:t> </a:t>
            </a:r>
            <a:r>
              <a:rPr b="1"/>
              <a:t>:</a:t>
            </a:r>
            <a:r>
              <a:rPr/>
              <a:t> </a:t>
            </a:r>
            <a:r>
              <a:rPr/>
              <a:t>*</a:t>
            </a:r>
            <a:r>
              <a:rPr/>
              <a:t> </a:t>
            </a:r>
            <a:r>
              <a:rPr/>
              <a:t>Pourquoi</a:t>
            </a:r>
            <a:r>
              <a:rPr/>
              <a:t> </a:t>
            </a:r>
            <a:r>
              <a:rPr/>
              <a:t>devrions-nous</a:t>
            </a:r>
            <a:r>
              <a:rPr/>
              <a:t> </a:t>
            </a:r>
            <a:r>
              <a:rPr/>
              <a:t>nous</a:t>
            </a:r>
            <a:r>
              <a:rPr/>
              <a:t> </a:t>
            </a:r>
            <a:r>
              <a:rPr/>
              <a:t>intéresser</a:t>
            </a:r>
            <a:r>
              <a:rPr/>
              <a:t> </a:t>
            </a:r>
            <a:r>
              <a:rPr/>
              <a:t>à</a:t>
            </a:r>
            <a:r>
              <a:rPr/>
              <a:t> </a:t>
            </a:r>
            <a:r>
              <a:rPr/>
              <a:t>ces</a:t>
            </a:r>
            <a:r>
              <a:rPr/>
              <a:t> </a:t>
            </a:r>
            <a:r>
              <a:rPr/>
              <a:t>outils</a:t>
            </a:r>
            <a:r>
              <a:rPr/>
              <a:t> </a:t>
            </a:r>
            <a:r>
              <a:rPr/>
              <a:t>?</a:t>
            </a:r>
            <a:r>
              <a:rPr/>
              <a:t> </a:t>
            </a:r>
            <a:r>
              <a:rPr/>
              <a:t>*</a:t>
            </a:r>
            <a:r>
              <a:rPr/>
              <a:t> </a:t>
            </a:r>
            <a:r>
              <a:rPr/>
              <a:t>Simplement</a:t>
            </a:r>
            <a:r>
              <a:rPr/>
              <a:t> </a:t>
            </a:r>
            <a:r>
              <a:rPr/>
              <a:t>parce</a:t>
            </a:r>
            <a:r>
              <a:rPr/>
              <a:t> </a:t>
            </a:r>
            <a:r>
              <a:rPr/>
              <a:t>qu’ils</a:t>
            </a:r>
            <a:r>
              <a:rPr/>
              <a:t> </a:t>
            </a:r>
            <a:r>
              <a:rPr/>
              <a:t>peuvent</a:t>
            </a:r>
            <a:r>
              <a:rPr/>
              <a:t> </a:t>
            </a:r>
            <a:r>
              <a:rPr/>
              <a:t>nous</a:t>
            </a:r>
            <a:r>
              <a:rPr/>
              <a:t> </a:t>
            </a:r>
            <a:r>
              <a:rPr/>
              <a:t>faire</a:t>
            </a:r>
            <a:r>
              <a:rPr/>
              <a:t> </a:t>
            </a:r>
            <a:r>
              <a:rPr/>
              <a:t>gagner</a:t>
            </a:r>
            <a:r>
              <a:rPr/>
              <a:t> </a:t>
            </a:r>
            <a:r>
              <a:rPr/>
              <a:t>un</a:t>
            </a:r>
            <a:r>
              <a:rPr/>
              <a:t> </a:t>
            </a:r>
            <a:r>
              <a:rPr/>
              <a:t>temps</a:t>
            </a:r>
            <a:r>
              <a:rPr/>
              <a:t> </a:t>
            </a:r>
            <a:r>
              <a:rPr/>
              <a:t>précieux</a:t>
            </a:r>
            <a:r>
              <a:rPr/>
              <a:t> </a:t>
            </a:r>
            <a:r>
              <a:rPr/>
              <a:t>sur</a:t>
            </a:r>
            <a:r>
              <a:rPr/>
              <a:t> </a:t>
            </a:r>
            <a:r>
              <a:rPr/>
              <a:t>des</a:t>
            </a:r>
            <a:r>
              <a:rPr/>
              <a:t> </a:t>
            </a:r>
            <a:r>
              <a:rPr/>
              <a:t>tâches</a:t>
            </a:r>
            <a:r>
              <a:rPr/>
              <a:t> </a:t>
            </a:r>
            <a:r>
              <a:rPr/>
              <a:t>chronophages</a:t>
            </a:r>
            <a:r>
              <a:rPr/>
              <a:t> </a:t>
            </a:r>
            <a:r>
              <a:rPr/>
              <a:t>:</a:t>
            </a:r>
            <a:r>
              <a:rPr/>
              <a:t> </a:t>
            </a:r>
            <a:r>
              <a:rPr/>
              <a:t>qui</a:t>
            </a:r>
            <a:r>
              <a:rPr/>
              <a:t> </a:t>
            </a:r>
            <a:r>
              <a:rPr/>
              <a:t>n’a</a:t>
            </a:r>
            <a:r>
              <a:rPr/>
              <a:t> </a:t>
            </a:r>
            <a:r>
              <a:rPr/>
              <a:t>jamais</a:t>
            </a:r>
            <a:r>
              <a:rPr/>
              <a:t> </a:t>
            </a:r>
            <a:r>
              <a:rPr/>
              <a:t>rêvé</a:t>
            </a:r>
            <a:r>
              <a:rPr/>
              <a:t> </a:t>
            </a:r>
            <a:r>
              <a:rPr/>
              <a:t>d’avoir</a:t>
            </a:r>
            <a:r>
              <a:rPr/>
              <a:t> </a:t>
            </a:r>
            <a:r>
              <a:rPr/>
              <a:t>un</a:t>
            </a:r>
            <a:r>
              <a:rPr/>
              <a:t> </a:t>
            </a:r>
            <a:r>
              <a:rPr/>
              <a:t>résumé</a:t>
            </a:r>
            <a:r>
              <a:rPr/>
              <a:t> </a:t>
            </a:r>
            <a:r>
              <a:rPr/>
              <a:t>instantané</a:t>
            </a:r>
            <a:r>
              <a:rPr/>
              <a:t> </a:t>
            </a:r>
            <a:r>
              <a:rPr/>
              <a:t>d’un</a:t>
            </a:r>
            <a:r>
              <a:rPr/>
              <a:t> </a:t>
            </a:r>
            <a:r>
              <a:rPr/>
              <a:t>long</a:t>
            </a:r>
            <a:r>
              <a:rPr/>
              <a:t> </a:t>
            </a:r>
            <a:r>
              <a:rPr/>
              <a:t>rapport</a:t>
            </a:r>
            <a:r>
              <a:rPr/>
              <a:t> </a:t>
            </a:r>
            <a:r>
              <a:rPr/>
              <a:t>?</a:t>
            </a:r>
            <a:r>
              <a:rPr/>
              <a:t> </a:t>
            </a:r>
            <a:r>
              <a:rPr/>
              <a:t>*</a:t>
            </a:r>
            <a:r>
              <a:rPr/>
              <a:t> </a:t>
            </a:r>
            <a:r>
              <a:rPr/>
              <a:t>Ils</a:t>
            </a:r>
            <a:r>
              <a:rPr/>
              <a:t> </a:t>
            </a:r>
            <a:r>
              <a:rPr/>
              <a:t>peuvent</a:t>
            </a:r>
            <a:r>
              <a:rPr/>
              <a:t> </a:t>
            </a:r>
            <a:r>
              <a:rPr/>
              <a:t>aussi</a:t>
            </a:r>
            <a:r>
              <a:rPr/>
              <a:t> </a:t>
            </a:r>
            <a:r>
              <a:rPr/>
              <a:t>nous</a:t>
            </a:r>
            <a:r>
              <a:rPr/>
              <a:t> </a:t>
            </a:r>
            <a:r>
              <a:rPr/>
              <a:t>assister</a:t>
            </a:r>
            <a:r>
              <a:rPr/>
              <a:t> </a:t>
            </a:r>
            <a:r>
              <a:rPr/>
              <a:t>dans</a:t>
            </a:r>
            <a:r>
              <a:rPr/>
              <a:t> </a:t>
            </a:r>
            <a:r>
              <a:rPr/>
              <a:t>l’analyse,</a:t>
            </a:r>
            <a:r>
              <a:rPr/>
              <a:t> </a:t>
            </a:r>
            <a:r>
              <a:rPr/>
              <a:t>en</a:t>
            </a:r>
            <a:r>
              <a:rPr/>
              <a:t> </a:t>
            </a:r>
            <a:r>
              <a:rPr/>
              <a:t>nous</a:t>
            </a:r>
            <a:r>
              <a:rPr/>
              <a:t> </a:t>
            </a:r>
            <a:r>
              <a:rPr/>
              <a:t>aidant</a:t>
            </a:r>
            <a:r>
              <a:rPr/>
              <a:t> </a:t>
            </a:r>
            <a:r>
              <a:rPr/>
              <a:t>à</a:t>
            </a:r>
            <a:r>
              <a:rPr/>
              <a:t> </a:t>
            </a:r>
            <a:r>
              <a:rPr/>
              <a:t>visualiser</a:t>
            </a:r>
            <a:r>
              <a:rPr/>
              <a:t> </a:t>
            </a:r>
            <a:r>
              <a:rPr/>
              <a:t>des</a:t>
            </a:r>
            <a:r>
              <a:rPr/>
              <a:t> </a:t>
            </a:r>
            <a:r>
              <a:rPr/>
              <a:t>données</a:t>
            </a:r>
            <a:r>
              <a:rPr/>
              <a:t> </a:t>
            </a:r>
            <a:r>
              <a:rPr/>
              <a:t>ou</a:t>
            </a:r>
            <a:r>
              <a:rPr/>
              <a:t> </a:t>
            </a:r>
            <a:r>
              <a:rPr/>
              <a:t>à</a:t>
            </a:r>
            <a:r>
              <a:rPr/>
              <a:t> </a:t>
            </a:r>
            <a:r>
              <a:rPr/>
              <a:t>repérer</a:t>
            </a:r>
            <a:r>
              <a:rPr/>
              <a:t> </a:t>
            </a:r>
            <a:r>
              <a:rPr/>
              <a:t>des</a:t>
            </a:r>
            <a:r>
              <a:rPr/>
              <a:t> </a:t>
            </a:r>
            <a:r>
              <a:rPr/>
              <a:t>patterns</a:t>
            </a:r>
            <a:r>
              <a:rPr/>
              <a:t> </a:t>
            </a:r>
            <a:r>
              <a:rPr/>
              <a:t>–</a:t>
            </a:r>
            <a:r>
              <a:rPr/>
              <a:t> </a:t>
            </a:r>
            <a:r>
              <a:rPr/>
              <a:t>attention,</a:t>
            </a:r>
            <a:r>
              <a:rPr/>
              <a:t> </a:t>
            </a:r>
            <a:r>
              <a:rPr/>
              <a:t>toujours</a:t>
            </a:r>
            <a:r>
              <a:rPr/>
              <a:t> </a:t>
            </a:r>
            <a:r>
              <a:rPr/>
              <a:t>sous</a:t>
            </a:r>
            <a:r>
              <a:rPr/>
              <a:t> </a:t>
            </a:r>
            <a:r>
              <a:rPr/>
              <a:t>supervision</a:t>
            </a:r>
            <a:r>
              <a:rPr/>
              <a:t> </a:t>
            </a:r>
            <a:r>
              <a:rPr/>
              <a:t>humaine</a:t>
            </a:r>
            <a:r>
              <a:rPr/>
              <a:t> </a:t>
            </a:r>
            <a:r>
              <a:rPr/>
              <a:t>!</a:t>
            </a:r>
            <a:r>
              <a:rPr/>
              <a:t> </a:t>
            </a:r>
            <a:r>
              <a:rPr/>
              <a:t>*</a:t>
            </a:r>
            <a:r>
              <a:rPr/>
              <a:t> </a:t>
            </a:r>
            <a:r>
              <a:rPr/>
              <a:t>Ils</a:t>
            </a:r>
            <a:r>
              <a:rPr/>
              <a:t> </a:t>
            </a:r>
            <a:r>
              <a:rPr/>
              <a:t>facilitent</a:t>
            </a:r>
            <a:r>
              <a:rPr/>
              <a:t> </a:t>
            </a:r>
            <a:r>
              <a:rPr/>
              <a:t>l’accès</a:t>
            </a:r>
            <a:r>
              <a:rPr/>
              <a:t> </a:t>
            </a:r>
            <a:r>
              <a:rPr/>
              <a:t>à</a:t>
            </a:r>
            <a:r>
              <a:rPr/>
              <a:t> </a:t>
            </a:r>
            <a:r>
              <a:rPr/>
              <a:t>une</a:t>
            </a:r>
            <a:r>
              <a:rPr/>
              <a:t> </a:t>
            </a:r>
            <a:r>
              <a:rPr/>
              <a:t>masse</a:t>
            </a:r>
            <a:r>
              <a:rPr/>
              <a:t> </a:t>
            </a:r>
            <a:r>
              <a:rPr/>
              <a:t>d’informations</a:t>
            </a:r>
            <a:r>
              <a:rPr/>
              <a:t> </a:t>
            </a:r>
            <a:r>
              <a:rPr/>
              <a:t>et</a:t>
            </a:r>
            <a:r>
              <a:rPr/>
              <a:t> </a:t>
            </a:r>
            <a:r>
              <a:rPr/>
              <a:t>peuvent</a:t>
            </a:r>
            <a:r>
              <a:rPr/>
              <a:t> </a:t>
            </a:r>
            <a:r>
              <a:rPr/>
              <a:t>même</a:t>
            </a:r>
            <a:r>
              <a:rPr/>
              <a:t> </a:t>
            </a:r>
            <a:r>
              <a:rPr/>
              <a:t>nous</a:t>
            </a:r>
            <a:r>
              <a:rPr/>
              <a:t> </a:t>
            </a:r>
            <a:r>
              <a:rPr/>
              <a:t>aider</a:t>
            </a:r>
            <a:r>
              <a:rPr/>
              <a:t> </a:t>
            </a:r>
            <a:r>
              <a:rPr/>
              <a:t>à</a:t>
            </a:r>
            <a:r>
              <a:rPr/>
              <a:t> </a:t>
            </a:r>
            <a:r>
              <a:rPr/>
              <a:t>générer</a:t>
            </a:r>
            <a:r>
              <a:rPr/>
              <a:t> </a:t>
            </a:r>
            <a:r>
              <a:rPr/>
              <a:t>des</a:t>
            </a:r>
            <a:r>
              <a:rPr/>
              <a:t> </a:t>
            </a:r>
            <a:r>
              <a:rPr/>
              <a:t>pistes</a:t>
            </a:r>
            <a:r>
              <a:rPr/>
              <a:t> </a:t>
            </a:r>
            <a:r>
              <a:rPr/>
              <a:t>de</a:t>
            </a:r>
            <a:r>
              <a:rPr/>
              <a:t> </a:t>
            </a:r>
            <a:r>
              <a:rPr/>
              <a:t>réflexion.</a:t>
            </a:r>
            <a:r>
              <a:rPr/>
              <a:t> </a:t>
            </a:r>
            <a:r>
              <a:rPr/>
              <a:t>*</a:t>
            </a:r>
            <a:r>
              <a:rPr/>
              <a:t> </a:t>
            </a:r>
            <a:r>
              <a:rPr/>
              <a:t>Enfin,</a:t>
            </a:r>
            <a:r>
              <a:rPr/>
              <a:t> </a:t>
            </a:r>
            <a:r>
              <a:rPr/>
              <a:t>ils</a:t>
            </a:r>
            <a:r>
              <a:rPr/>
              <a:t> </a:t>
            </a:r>
            <a:r>
              <a:rPr/>
              <a:t>sont</a:t>
            </a:r>
            <a:r>
              <a:rPr/>
              <a:t> </a:t>
            </a:r>
            <a:r>
              <a:rPr/>
              <a:t>très</a:t>
            </a:r>
            <a:r>
              <a:rPr/>
              <a:t> </a:t>
            </a:r>
            <a:r>
              <a:rPr/>
              <a:t>utiles</a:t>
            </a:r>
            <a:r>
              <a:rPr/>
              <a:t> </a:t>
            </a:r>
            <a:r>
              <a:rPr/>
              <a:t>pour</a:t>
            </a:r>
            <a:r>
              <a:rPr/>
              <a:t> </a:t>
            </a:r>
            <a:r>
              <a:rPr/>
              <a:t>adapter</a:t>
            </a:r>
            <a:r>
              <a:rPr/>
              <a:t> </a:t>
            </a:r>
            <a:r>
              <a:rPr/>
              <a:t>nos</a:t>
            </a:r>
            <a:r>
              <a:rPr/>
              <a:t> </a:t>
            </a:r>
            <a:r>
              <a:rPr/>
              <a:t>communications</a:t>
            </a:r>
            <a:r>
              <a:rPr/>
              <a:t> </a:t>
            </a:r>
            <a:r>
              <a:rPr/>
              <a:t>à</a:t>
            </a:r>
            <a:r>
              <a:rPr/>
              <a:t> </a:t>
            </a:r>
            <a:r>
              <a:rPr/>
              <a:t>différents</a:t>
            </a:r>
            <a:r>
              <a:rPr/>
              <a:t> </a:t>
            </a:r>
            <a:r>
              <a:rPr/>
              <a:t>publics.</a:t>
            </a:r>
            <a:r>
              <a:rPr/>
              <a:t> </a:t>
            </a:r>
            <a:r>
              <a:rPr/>
              <a:t>*</a:t>
            </a:r>
            <a:r>
              <a:rPr/>
              <a:t> </a:t>
            </a:r>
            <a:r>
              <a:rPr/>
              <a:t>Le</a:t>
            </a:r>
            <a:r>
              <a:rPr/>
              <a:t> </a:t>
            </a:r>
            <a:r>
              <a:rPr/>
              <a:t>point</a:t>
            </a:r>
            <a:r>
              <a:rPr/>
              <a:t> </a:t>
            </a:r>
            <a:r>
              <a:rPr/>
              <a:t>crucial,</a:t>
            </a:r>
            <a:r>
              <a:rPr/>
              <a:t> </a:t>
            </a:r>
            <a:r>
              <a:rPr/>
              <a:t>et</a:t>
            </a:r>
            <a:r>
              <a:rPr/>
              <a:t> </a:t>
            </a:r>
            <a:r>
              <a:rPr/>
              <a:t>c’est</a:t>
            </a:r>
            <a:r>
              <a:rPr/>
              <a:t> </a:t>
            </a:r>
            <a:r>
              <a:rPr/>
              <a:t>l’objet</a:t>
            </a:r>
            <a:r>
              <a:rPr/>
              <a:t> </a:t>
            </a:r>
            <a:r>
              <a:rPr/>
              <a:t>de</a:t>
            </a:r>
            <a:r>
              <a:rPr/>
              <a:t> </a:t>
            </a:r>
            <a:r>
              <a:rPr/>
              <a:t>cette</a:t>
            </a:r>
            <a:r>
              <a:rPr/>
              <a:t> </a:t>
            </a:r>
            <a:r>
              <a:rPr/>
              <a:t>formation</a:t>
            </a:r>
            <a:r>
              <a:rPr/>
              <a:t> </a:t>
            </a:r>
            <a:r>
              <a:rPr/>
              <a:t>:</a:t>
            </a:r>
            <a:r>
              <a:rPr/>
              <a:t> </a:t>
            </a:r>
            <a:r>
              <a:rPr/>
              <a:t>l’IA</a:t>
            </a:r>
            <a:r>
              <a:rPr/>
              <a:t> </a:t>
            </a:r>
            <a:r>
              <a:rPr/>
              <a:t>est</a:t>
            </a:r>
            <a:r>
              <a:rPr/>
              <a:t> </a:t>
            </a:r>
            <a:r>
              <a:rPr/>
              <a:t>un</a:t>
            </a:r>
            <a:r>
              <a:rPr/>
              <a:t> </a:t>
            </a:r>
            <a:r>
              <a:rPr/>
              <a:t>outil</a:t>
            </a:r>
            <a:r>
              <a:rPr/>
              <a:t> </a:t>
            </a:r>
            <a:r>
              <a:rPr/>
              <a:t>puissant,</a:t>
            </a:r>
            <a:r>
              <a:rPr/>
              <a:t> </a:t>
            </a:r>
            <a:r>
              <a:rPr/>
              <a:t>mais</a:t>
            </a:r>
            <a:r>
              <a:rPr/>
              <a:t> </a:t>
            </a:r>
            <a:r>
              <a:rPr/>
              <a:t>elle</a:t>
            </a:r>
            <a:r>
              <a:rPr/>
              <a:t> </a:t>
            </a:r>
            <a:r>
              <a:rPr/>
              <a:t>est</a:t>
            </a:r>
            <a:r>
              <a:rPr/>
              <a:t> </a:t>
            </a:r>
            <a:r>
              <a:rPr/>
              <a:t>“</a:t>
            </a:r>
            <a:r>
              <a:rPr/>
              <a:t>passive</a:t>
            </a:r>
            <a:r>
              <a:rPr/>
              <a:t>”</a:t>
            </a:r>
            <a:r>
              <a:rPr/>
              <a:t>.</a:t>
            </a:r>
            <a:r>
              <a:rPr/>
              <a:t> </a:t>
            </a:r>
            <a:r>
              <a:rPr/>
              <a:t>Elle</a:t>
            </a:r>
            <a:r>
              <a:rPr/>
              <a:t> </a:t>
            </a:r>
            <a:r>
              <a:rPr/>
              <a:t>attend</a:t>
            </a:r>
            <a:r>
              <a:rPr/>
              <a:t> </a:t>
            </a:r>
            <a:r>
              <a:rPr/>
              <a:t>nos</a:t>
            </a:r>
            <a:r>
              <a:rPr/>
              <a:t> </a:t>
            </a:r>
            <a:r>
              <a:rPr/>
              <a:t>instructions.</a:t>
            </a:r>
            <a:r>
              <a:rPr/>
              <a:t> </a:t>
            </a:r>
            <a:r>
              <a:rPr/>
              <a:t>La</a:t>
            </a:r>
            <a:r>
              <a:rPr/>
              <a:t> </a:t>
            </a:r>
            <a:r>
              <a:rPr/>
              <a:t>qualité,</a:t>
            </a:r>
            <a:r>
              <a:rPr/>
              <a:t> </a:t>
            </a:r>
            <a:r>
              <a:rPr/>
              <a:t>la</a:t>
            </a:r>
            <a:r>
              <a:rPr/>
              <a:t> </a:t>
            </a:r>
            <a:r>
              <a:rPr/>
              <a:t>pertinence,</a:t>
            </a:r>
            <a:r>
              <a:rPr/>
              <a:t> </a:t>
            </a:r>
            <a:r>
              <a:rPr/>
              <a:t>l’utilité</a:t>
            </a:r>
            <a:r>
              <a:rPr/>
              <a:t> </a:t>
            </a:r>
            <a:r>
              <a:rPr/>
              <a:t>de</a:t>
            </a:r>
            <a:r>
              <a:rPr/>
              <a:t> </a:t>
            </a:r>
            <a:r>
              <a:rPr/>
              <a:t>sa</a:t>
            </a:r>
            <a:r>
              <a:rPr/>
              <a:t> </a:t>
            </a:r>
            <a:r>
              <a:rPr/>
              <a:t>réponse</a:t>
            </a:r>
            <a:r>
              <a:rPr/>
              <a:t> </a:t>
            </a:r>
            <a:r>
              <a:rPr/>
              <a:t>dépendent</a:t>
            </a:r>
            <a:r>
              <a:rPr/>
              <a:t> </a:t>
            </a:r>
            <a:r>
              <a:rPr/>
              <a:t>DIRECTEMENT</a:t>
            </a:r>
            <a:r>
              <a:rPr/>
              <a:t> </a:t>
            </a:r>
            <a:r>
              <a:rPr/>
              <a:t>de</a:t>
            </a:r>
            <a:r>
              <a:rPr/>
              <a:t> </a:t>
            </a:r>
            <a:r>
              <a:rPr/>
              <a:t>la</a:t>
            </a:r>
            <a:r>
              <a:rPr/>
              <a:t> </a:t>
            </a:r>
            <a:r>
              <a:rPr/>
              <a:t>façon</a:t>
            </a:r>
            <a:r>
              <a:rPr/>
              <a:t> </a:t>
            </a:r>
            <a:r>
              <a:rPr/>
              <a:t>dont</a:t>
            </a:r>
            <a:r>
              <a:rPr/>
              <a:t> </a:t>
            </a:r>
            <a:r>
              <a:rPr/>
              <a:t>nous</a:t>
            </a:r>
            <a:r>
              <a:rPr/>
              <a:t> </a:t>
            </a:r>
            <a:r>
              <a:rPr/>
              <a:t>formulons</a:t>
            </a:r>
            <a:r>
              <a:rPr/>
              <a:t> </a:t>
            </a:r>
            <a:r>
              <a:rPr/>
              <a:t>notre</a:t>
            </a:r>
            <a:r>
              <a:rPr/>
              <a:t> </a:t>
            </a:r>
            <a:r>
              <a:rPr/>
              <a:t>demande</a:t>
            </a:r>
            <a:r>
              <a:rPr/>
              <a:t> </a:t>
            </a:r>
            <a:r>
              <a:rPr/>
              <a:t>:</a:t>
            </a:r>
            <a:r>
              <a:rPr/>
              <a:t> </a:t>
            </a:r>
            <a:r>
              <a:rPr/>
              <a:t>le</a:t>
            </a:r>
            <a:r>
              <a:rPr/>
              <a:t> </a:t>
            </a:r>
            <a:r>
              <a:rPr/>
              <a:t>prompt.</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b="1"/>
              <a:t>Notes</a:t>
            </a:r>
            <a:r>
              <a:rPr b="1"/>
              <a:t> </a:t>
            </a:r>
            <a:r>
              <a:rPr b="1"/>
              <a:t>Présentateur</a:t>
            </a:r>
            <a:r>
              <a:rPr b="1"/>
              <a:t> </a:t>
            </a:r>
            <a:r>
              <a:rPr b="1"/>
              <a:t>:</a:t>
            </a:r>
            <a:r>
              <a:rPr/>
              <a:t> </a:t>
            </a:r>
            <a:r>
              <a:rPr/>
              <a:t>*</a:t>
            </a:r>
            <a:r>
              <a:rPr/>
              <a:t> </a:t>
            </a:r>
            <a:r>
              <a:rPr/>
              <a:t>Entrons</a:t>
            </a:r>
            <a:r>
              <a:rPr/>
              <a:t> </a:t>
            </a:r>
            <a:r>
              <a:rPr/>
              <a:t>dans</a:t>
            </a:r>
            <a:r>
              <a:rPr/>
              <a:t> </a:t>
            </a:r>
            <a:r>
              <a:rPr/>
              <a:t>le</a:t>
            </a:r>
            <a:r>
              <a:rPr/>
              <a:t> </a:t>
            </a:r>
            <a:r>
              <a:rPr/>
              <a:t>vif</a:t>
            </a:r>
            <a:r>
              <a:rPr/>
              <a:t> </a:t>
            </a:r>
            <a:r>
              <a:rPr/>
              <a:t>du</a:t>
            </a:r>
            <a:r>
              <a:rPr/>
              <a:t> </a:t>
            </a:r>
            <a:r>
              <a:rPr/>
              <a:t>sujet.</a:t>
            </a:r>
            <a:r>
              <a:rPr/>
              <a:t> </a:t>
            </a:r>
            <a:r>
              <a:rPr/>
              <a:t>Qu’est-ce</a:t>
            </a:r>
            <a:r>
              <a:rPr/>
              <a:t> </a:t>
            </a:r>
            <a:r>
              <a:rPr/>
              <a:t>qu’un</a:t>
            </a:r>
            <a:r>
              <a:rPr/>
              <a:t> </a:t>
            </a:r>
            <a:r>
              <a:rPr/>
              <a:t>prompt</a:t>
            </a:r>
            <a:r>
              <a:rPr/>
              <a:t> </a:t>
            </a:r>
            <a:r>
              <a:rPr/>
              <a:t>?</a:t>
            </a:r>
            <a:r>
              <a:rPr/>
              <a:t> </a:t>
            </a:r>
            <a:r>
              <a:rPr/>
              <a:t>C’est</a:t>
            </a:r>
            <a:r>
              <a:rPr/>
              <a:t> </a:t>
            </a:r>
            <a:r>
              <a:rPr/>
              <a:t>tout</a:t>
            </a:r>
            <a:r>
              <a:rPr/>
              <a:t> </a:t>
            </a:r>
            <a:r>
              <a:rPr/>
              <a:t>simplement</a:t>
            </a:r>
            <a:r>
              <a:rPr/>
              <a:t> </a:t>
            </a:r>
            <a:r>
              <a:rPr/>
              <a:t>votre</a:t>
            </a:r>
            <a:r>
              <a:rPr/>
              <a:t> </a:t>
            </a:r>
            <a:r>
              <a:rPr/>
              <a:t>instruction</a:t>
            </a:r>
            <a:r>
              <a:rPr/>
              <a:t> </a:t>
            </a:r>
            <a:r>
              <a:rPr/>
              <a:t>à</a:t>
            </a:r>
            <a:r>
              <a:rPr/>
              <a:t> </a:t>
            </a:r>
            <a:r>
              <a:rPr/>
              <a:t>l’IA.</a:t>
            </a:r>
            <a:r>
              <a:rPr/>
              <a:t> </a:t>
            </a:r>
            <a:r>
              <a:rPr/>
              <a:t>Votre</a:t>
            </a:r>
            <a:r>
              <a:rPr/>
              <a:t> </a:t>
            </a:r>
            <a:r>
              <a:rPr/>
              <a:t>point</a:t>
            </a:r>
            <a:r>
              <a:rPr/>
              <a:t> </a:t>
            </a:r>
            <a:r>
              <a:rPr/>
              <a:t>de</a:t>
            </a:r>
            <a:r>
              <a:rPr/>
              <a:t> </a:t>
            </a:r>
            <a:r>
              <a:rPr/>
              <a:t>départ.</a:t>
            </a:r>
            <a:r>
              <a:rPr/>
              <a:t> </a:t>
            </a:r>
            <a:r>
              <a:rPr/>
              <a:t>*</a:t>
            </a:r>
            <a:r>
              <a:rPr/>
              <a:t> </a:t>
            </a:r>
            <a:r>
              <a:rPr/>
              <a:t>Le</a:t>
            </a:r>
            <a:r>
              <a:rPr/>
              <a:t> </a:t>
            </a:r>
            <a:r>
              <a:rPr/>
              <a:t>prompt</a:t>
            </a:r>
            <a:r>
              <a:rPr/>
              <a:t> </a:t>
            </a:r>
            <a:r>
              <a:rPr/>
              <a:t>engineering,</a:t>
            </a:r>
            <a:r>
              <a:rPr/>
              <a:t> </a:t>
            </a:r>
            <a:r>
              <a:rPr/>
              <a:t>c’est</a:t>
            </a:r>
            <a:r>
              <a:rPr/>
              <a:t> </a:t>
            </a:r>
            <a:r>
              <a:rPr/>
              <a:t>la</a:t>
            </a:r>
            <a:r>
              <a:rPr/>
              <a:t> </a:t>
            </a:r>
            <a:r>
              <a:rPr/>
              <a:t>discipline</a:t>
            </a:r>
            <a:r>
              <a:rPr/>
              <a:t> </a:t>
            </a:r>
            <a:r>
              <a:rPr/>
              <a:t>qui</a:t>
            </a:r>
            <a:r>
              <a:rPr/>
              <a:t> </a:t>
            </a:r>
            <a:r>
              <a:rPr/>
              <a:t>consiste</a:t>
            </a:r>
            <a:r>
              <a:rPr/>
              <a:t> </a:t>
            </a:r>
            <a:r>
              <a:rPr/>
              <a:t>à</a:t>
            </a:r>
            <a:r>
              <a:rPr/>
              <a:t> </a:t>
            </a:r>
            <a:r>
              <a:rPr/>
              <a:t>apprendre</a:t>
            </a:r>
            <a:r>
              <a:rPr/>
              <a:t> </a:t>
            </a:r>
            <a:r>
              <a:rPr/>
              <a:t>à</a:t>
            </a:r>
            <a:r>
              <a:rPr/>
              <a:t> </a:t>
            </a:r>
            <a:r>
              <a:rPr/>
              <a:t>bien</a:t>
            </a:r>
            <a:r>
              <a:rPr/>
              <a:t> </a:t>
            </a:r>
            <a:r>
              <a:rPr/>
              <a:t>formuler</a:t>
            </a:r>
            <a:r>
              <a:rPr/>
              <a:t> </a:t>
            </a:r>
            <a:r>
              <a:rPr/>
              <a:t>ces</a:t>
            </a:r>
            <a:r>
              <a:rPr/>
              <a:t> </a:t>
            </a:r>
            <a:r>
              <a:rPr/>
              <a:t>instructions.</a:t>
            </a:r>
            <a:r>
              <a:rPr/>
              <a:t> </a:t>
            </a:r>
            <a:r>
              <a:rPr/>
              <a:t>*</a:t>
            </a:r>
            <a:r>
              <a:rPr/>
              <a:t> </a:t>
            </a:r>
            <a:r>
              <a:rPr/>
              <a:t>Imaginez</a:t>
            </a:r>
            <a:r>
              <a:rPr/>
              <a:t> </a:t>
            </a:r>
            <a:r>
              <a:rPr/>
              <a:t>l’IA</a:t>
            </a:r>
            <a:r>
              <a:rPr/>
              <a:t> </a:t>
            </a:r>
            <a:r>
              <a:rPr/>
              <a:t>comme</a:t>
            </a:r>
            <a:r>
              <a:rPr/>
              <a:t> </a:t>
            </a:r>
            <a:r>
              <a:rPr/>
              <a:t>un</a:t>
            </a:r>
            <a:r>
              <a:rPr/>
              <a:t> </a:t>
            </a:r>
            <a:r>
              <a:rPr/>
              <a:t>stagiaire</a:t>
            </a:r>
            <a:r>
              <a:rPr/>
              <a:t> </a:t>
            </a:r>
            <a:r>
              <a:rPr/>
              <a:t>brillant</a:t>
            </a:r>
            <a:r>
              <a:rPr/>
              <a:t> </a:t>
            </a:r>
            <a:r>
              <a:rPr/>
              <a:t>mais</a:t>
            </a:r>
            <a:r>
              <a:rPr/>
              <a:t> </a:t>
            </a:r>
            <a:r>
              <a:rPr/>
              <a:t>qui</a:t>
            </a:r>
            <a:r>
              <a:rPr/>
              <a:t> </a:t>
            </a:r>
            <a:r>
              <a:rPr/>
              <a:t>a</a:t>
            </a:r>
            <a:r>
              <a:rPr/>
              <a:t> </a:t>
            </a:r>
            <a:r>
              <a:rPr/>
              <a:t>besoin</a:t>
            </a:r>
            <a:r>
              <a:rPr/>
              <a:t> </a:t>
            </a:r>
            <a:r>
              <a:rPr/>
              <a:t>d’un</a:t>
            </a:r>
            <a:r>
              <a:rPr/>
              <a:t> </a:t>
            </a:r>
            <a:r>
              <a:rPr/>
              <a:t>brief</a:t>
            </a:r>
            <a:r>
              <a:rPr/>
              <a:t> </a:t>
            </a:r>
            <a:r>
              <a:rPr/>
              <a:t>très</a:t>
            </a:r>
            <a:r>
              <a:rPr/>
              <a:t> </a:t>
            </a:r>
            <a:r>
              <a:rPr/>
              <a:t>clair.</a:t>
            </a:r>
            <a:r>
              <a:rPr/>
              <a:t> </a:t>
            </a:r>
            <a:r>
              <a:rPr/>
              <a:t>Mieux</a:t>
            </a:r>
            <a:r>
              <a:rPr/>
              <a:t> </a:t>
            </a:r>
            <a:r>
              <a:rPr/>
              <a:t>vous</a:t>
            </a:r>
            <a:r>
              <a:rPr/>
              <a:t> </a:t>
            </a:r>
            <a:r>
              <a:rPr/>
              <a:t>briefez</a:t>
            </a:r>
            <a:r>
              <a:rPr/>
              <a:t> </a:t>
            </a:r>
            <a:r>
              <a:rPr/>
              <a:t>(promptez),</a:t>
            </a:r>
            <a:r>
              <a:rPr/>
              <a:t> </a:t>
            </a:r>
            <a:r>
              <a:rPr/>
              <a:t>meilleur</a:t>
            </a:r>
            <a:r>
              <a:rPr/>
              <a:t> </a:t>
            </a:r>
            <a:r>
              <a:rPr/>
              <a:t>sera</a:t>
            </a:r>
            <a:r>
              <a:rPr/>
              <a:t> </a:t>
            </a:r>
            <a:r>
              <a:rPr/>
              <a:t>le</a:t>
            </a:r>
            <a:r>
              <a:rPr/>
              <a:t> </a:t>
            </a:r>
            <a:r>
              <a:rPr/>
              <a:t>résultat.</a:t>
            </a:r>
            <a:r>
              <a:rPr/>
              <a:t> </a:t>
            </a:r>
            <a:r>
              <a:rPr/>
              <a:t>*</a:t>
            </a:r>
            <a:r>
              <a:rPr/>
              <a:t> </a:t>
            </a:r>
            <a:r>
              <a:rPr/>
              <a:t>Et</a:t>
            </a:r>
            <a:r>
              <a:rPr/>
              <a:t> </a:t>
            </a:r>
            <a:r>
              <a:rPr/>
              <a:t>c’est</a:t>
            </a:r>
            <a:r>
              <a:rPr/>
              <a:t> </a:t>
            </a:r>
            <a:r>
              <a:rPr/>
              <a:t>rarement</a:t>
            </a:r>
            <a:r>
              <a:rPr/>
              <a:t> </a:t>
            </a:r>
            <a:r>
              <a:rPr/>
              <a:t>parfait</a:t>
            </a:r>
            <a:r>
              <a:rPr/>
              <a:t> </a:t>
            </a:r>
            <a:r>
              <a:rPr/>
              <a:t>du</a:t>
            </a:r>
            <a:r>
              <a:rPr/>
              <a:t> </a:t>
            </a:r>
            <a:r>
              <a:rPr/>
              <a:t>premier</a:t>
            </a:r>
            <a:r>
              <a:rPr/>
              <a:t> </a:t>
            </a:r>
            <a:r>
              <a:rPr/>
              <a:t>coup.</a:t>
            </a:r>
            <a:r>
              <a:rPr/>
              <a:t> </a:t>
            </a:r>
            <a:r>
              <a:rPr/>
              <a:t>Il</a:t>
            </a:r>
            <a:r>
              <a:rPr/>
              <a:t> </a:t>
            </a:r>
            <a:r>
              <a:rPr/>
              <a:t>faut</a:t>
            </a:r>
            <a:r>
              <a:rPr/>
              <a:t> </a:t>
            </a:r>
            <a:r>
              <a:rPr/>
              <a:t>souvent</a:t>
            </a:r>
            <a:r>
              <a:rPr/>
              <a:t> </a:t>
            </a:r>
            <a:r>
              <a:rPr/>
              <a:t>essayer,</a:t>
            </a:r>
            <a:r>
              <a:rPr/>
              <a:t> </a:t>
            </a:r>
            <a:r>
              <a:rPr/>
              <a:t>voir</a:t>
            </a:r>
            <a:r>
              <a:rPr/>
              <a:t> </a:t>
            </a:r>
            <a:r>
              <a:rPr/>
              <a:t>ce</a:t>
            </a:r>
            <a:r>
              <a:rPr/>
              <a:t> </a:t>
            </a:r>
            <a:r>
              <a:rPr/>
              <a:t>que</a:t>
            </a:r>
            <a:r>
              <a:rPr/>
              <a:t> </a:t>
            </a:r>
            <a:r>
              <a:rPr/>
              <a:t>l’IA</a:t>
            </a:r>
            <a:r>
              <a:rPr/>
              <a:t> </a:t>
            </a:r>
            <a:r>
              <a:rPr/>
              <a:t>répond,</a:t>
            </a:r>
            <a:r>
              <a:rPr/>
              <a:t> </a:t>
            </a:r>
            <a:r>
              <a:rPr/>
              <a:t>et</a:t>
            </a:r>
            <a:r>
              <a:rPr/>
              <a:t> </a:t>
            </a:r>
            <a:r>
              <a:rPr/>
              <a:t>ajuster</a:t>
            </a:r>
            <a:r>
              <a:rPr/>
              <a:t> </a:t>
            </a:r>
            <a:r>
              <a:rPr/>
              <a:t>le</a:t>
            </a:r>
            <a:r>
              <a:rPr/>
              <a:t> </a:t>
            </a:r>
            <a:r>
              <a:rPr/>
              <a:t>prompt.</a:t>
            </a:r>
            <a:r>
              <a:rPr/>
              <a:t> </a:t>
            </a:r>
            <a:r>
              <a:rPr/>
              <a:t>C’est</a:t>
            </a:r>
            <a:r>
              <a:rPr/>
              <a:t> </a:t>
            </a:r>
            <a:r>
              <a:rPr/>
              <a:t>ce</a:t>
            </a:r>
            <a:r>
              <a:rPr/>
              <a:t> </a:t>
            </a:r>
            <a:r>
              <a:rPr/>
              <a:t>qu’on</a:t>
            </a:r>
            <a:r>
              <a:rPr/>
              <a:t> </a:t>
            </a:r>
            <a:r>
              <a:rPr/>
              <a:t>appelle</a:t>
            </a:r>
            <a:r>
              <a:rPr/>
              <a:t> </a:t>
            </a:r>
            <a:r>
              <a:rPr/>
              <a:t>l’itération.</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b="1"/>
              <a:t>Notes</a:t>
            </a:r>
            <a:r>
              <a:rPr b="1"/>
              <a:t> </a:t>
            </a:r>
            <a:r>
              <a:rPr b="1"/>
              <a:t>Présentateur</a:t>
            </a:r>
            <a:r>
              <a:rPr b="1"/>
              <a:t> </a:t>
            </a:r>
            <a:r>
              <a:rPr b="1"/>
              <a:t>:</a:t>
            </a:r>
            <a:r>
              <a:rPr/>
              <a:t> </a:t>
            </a:r>
            <a:r>
              <a:rPr/>
              <a:t>*</a:t>
            </a:r>
            <a:r>
              <a:rPr/>
              <a:t> </a:t>
            </a:r>
            <a:r>
              <a:rPr/>
              <a:t>Pour</a:t>
            </a:r>
            <a:r>
              <a:rPr/>
              <a:t> </a:t>
            </a:r>
            <a:r>
              <a:rPr/>
              <a:t>construire</a:t>
            </a:r>
            <a:r>
              <a:rPr/>
              <a:t> </a:t>
            </a:r>
            <a:r>
              <a:rPr/>
              <a:t>un</a:t>
            </a:r>
            <a:r>
              <a:rPr/>
              <a:t> </a:t>
            </a:r>
            <a:r>
              <a:rPr/>
              <a:t>prompt</a:t>
            </a:r>
            <a:r>
              <a:rPr/>
              <a:t> </a:t>
            </a:r>
            <a:r>
              <a:rPr/>
              <a:t>qui</a:t>
            </a:r>
            <a:r>
              <a:rPr/>
              <a:t> </a:t>
            </a:r>
            <a:r>
              <a:rPr/>
              <a:t>fonctionne</a:t>
            </a:r>
            <a:r>
              <a:rPr/>
              <a:t> </a:t>
            </a:r>
            <a:r>
              <a:rPr/>
              <a:t>bien,</a:t>
            </a:r>
            <a:r>
              <a:rPr/>
              <a:t> </a:t>
            </a:r>
            <a:r>
              <a:rPr/>
              <a:t>pensez</a:t>
            </a:r>
            <a:r>
              <a:rPr/>
              <a:t> </a:t>
            </a:r>
            <a:r>
              <a:rPr/>
              <a:t>à</a:t>
            </a:r>
            <a:r>
              <a:rPr/>
              <a:t> </a:t>
            </a:r>
            <a:r>
              <a:rPr/>
              <a:t>ces</a:t>
            </a:r>
            <a:r>
              <a:rPr/>
              <a:t> </a:t>
            </a:r>
            <a:r>
              <a:rPr/>
              <a:t>quatre</a:t>
            </a:r>
            <a:r>
              <a:rPr/>
              <a:t> </a:t>
            </a:r>
            <a:r>
              <a:rPr/>
              <a:t>composants</a:t>
            </a:r>
            <a:r>
              <a:rPr/>
              <a:t> </a:t>
            </a:r>
            <a:r>
              <a:rPr/>
              <a:t>essentiels.</a:t>
            </a:r>
            <a:r>
              <a:rPr/>
              <a:t> </a:t>
            </a:r>
            <a:r>
              <a:rPr/>
              <a:t>Ce</a:t>
            </a:r>
            <a:r>
              <a:rPr/>
              <a:t> </a:t>
            </a:r>
            <a:r>
              <a:rPr/>
              <a:t>n’est</a:t>
            </a:r>
            <a:r>
              <a:rPr/>
              <a:t> </a:t>
            </a:r>
            <a:r>
              <a:rPr/>
              <a:t>pas</a:t>
            </a:r>
            <a:r>
              <a:rPr/>
              <a:t> </a:t>
            </a:r>
            <a:r>
              <a:rPr/>
              <a:t>obligatoire</a:t>
            </a:r>
            <a:r>
              <a:rPr/>
              <a:t> </a:t>
            </a:r>
            <a:r>
              <a:rPr/>
              <a:t>de</a:t>
            </a:r>
            <a:r>
              <a:rPr/>
              <a:t> </a:t>
            </a:r>
            <a:r>
              <a:rPr/>
              <a:t>tous</a:t>
            </a:r>
            <a:r>
              <a:rPr/>
              <a:t> </a:t>
            </a:r>
            <a:r>
              <a:rPr/>
              <a:t>les</a:t>
            </a:r>
            <a:r>
              <a:rPr/>
              <a:t> </a:t>
            </a:r>
            <a:r>
              <a:rPr/>
              <a:t>mettre</a:t>
            </a:r>
            <a:r>
              <a:rPr/>
              <a:t> </a:t>
            </a:r>
            <a:r>
              <a:rPr/>
              <a:t>à</a:t>
            </a:r>
            <a:r>
              <a:rPr/>
              <a:t> </a:t>
            </a:r>
            <a:r>
              <a:rPr/>
              <a:t>chaque</a:t>
            </a:r>
            <a:r>
              <a:rPr/>
              <a:t> </a:t>
            </a:r>
            <a:r>
              <a:rPr/>
              <a:t>fois,</a:t>
            </a:r>
            <a:r>
              <a:rPr/>
              <a:t> </a:t>
            </a:r>
            <a:r>
              <a:rPr/>
              <a:t>mais</a:t>
            </a:r>
            <a:r>
              <a:rPr/>
              <a:t> </a:t>
            </a:r>
            <a:r>
              <a:rPr/>
              <a:t>ils</a:t>
            </a:r>
            <a:r>
              <a:rPr/>
              <a:t> </a:t>
            </a:r>
            <a:r>
              <a:rPr/>
              <a:t>aident</a:t>
            </a:r>
            <a:r>
              <a:rPr/>
              <a:t> </a:t>
            </a:r>
            <a:r>
              <a:rPr/>
              <a:t>énormément.</a:t>
            </a:r>
            <a:r>
              <a:rPr/>
              <a:t> </a:t>
            </a:r>
            <a:r>
              <a:rPr/>
              <a:t>*</a:t>
            </a:r>
            <a:r>
              <a:rPr/>
              <a:t> </a:t>
            </a:r>
            <a:r>
              <a:rPr b="1"/>
              <a:t>Le</a:t>
            </a:r>
            <a:r>
              <a:rPr b="1"/>
              <a:t> </a:t>
            </a:r>
            <a:r>
              <a:rPr b="1"/>
              <a:t>Rôle</a:t>
            </a:r>
            <a:r>
              <a:rPr b="1"/>
              <a:t> </a:t>
            </a:r>
            <a:r>
              <a:rPr b="1"/>
              <a:t>:</a:t>
            </a:r>
            <a:r>
              <a:rPr/>
              <a:t> </a:t>
            </a:r>
            <a:r>
              <a:rPr/>
              <a:t>Dire</a:t>
            </a:r>
            <a:r>
              <a:rPr/>
              <a:t> </a:t>
            </a:r>
            <a:r>
              <a:rPr/>
              <a:t>à</a:t>
            </a:r>
            <a:r>
              <a:rPr/>
              <a:t> </a:t>
            </a:r>
            <a:r>
              <a:rPr/>
              <a:t>l’IA</a:t>
            </a:r>
            <a:r>
              <a:rPr/>
              <a:t> </a:t>
            </a:r>
            <a:r>
              <a:rPr/>
              <a:t>“</a:t>
            </a:r>
            <a:r>
              <a:rPr/>
              <a:t>qui</a:t>
            </a:r>
            <a:r>
              <a:rPr/>
              <a:t>”</a:t>
            </a:r>
            <a:r>
              <a:rPr/>
              <a:t> </a:t>
            </a:r>
            <a:r>
              <a:rPr/>
              <a:t>elle</a:t>
            </a:r>
            <a:r>
              <a:rPr/>
              <a:t> </a:t>
            </a:r>
            <a:r>
              <a:rPr/>
              <a:t>doit</a:t>
            </a:r>
            <a:r>
              <a:rPr/>
              <a:t> </a:t>
            </a:r>
            <a:r>
              <a:rPr/>
              <a:t>être.</a:t>
            </a:r>
            <a:r>
              <a:rPr/>
              <a:t> </a:t>
            </a:r>
            <a:r>
              <a:rPr/>
              <a:t>Ça</a:t>
            </a:r>
            <a:r>
              <a:rPr/>
              <a:t> </a:t>
            </a:r>
            <a:r>
              <a:rPr/>
              <a:t>l’aide</a:t>
            </a:r>
            <a:r>
              <a:rPr/>
              <a:t> </a:t>
            </a:r>
            <a:r>
              <a:rPr/>
              <a:t>à</a:t>
            </a:r>
            <a:r>
              <a:rPr/>
              <a:t> </a:t>
            </a:r>
            <a:r>
              <a:rPr/>
              <a:t>adopter</a:t>
            </a:r>
            <a:r>
              <a:rPr/>
              <a:t> </a:t>
            </a:r>
            <a:r>
              <a:rPr/>
              <a:t>le</a:t>
            </a:r>
            <a:r>
              <a:rPr/>
              <a:t> </a:t>
            </a:r>
            <a:r>
              <a:rPr/>
              <a:t>bon</a:t>
            </a:r>
            <a:r>
              <a:rPr/>
              <a:t> </a:t>
            </a:r>
            <a:r>
              <a:rPr/>
              <a:t>point</a:t>
            </a:r>
            <a:r>
              <a:rPr/>
              <a:t> </a:t>
            </a:r>
            <a:r>
              <a:rPr/>
              <a:t>de</a:t>
            </a:r>
            <a:r>
              <a:rPr/>
              <a:t> </a:t>
            </a:r>
            <a:r>
              <a:rPr/>
              <a:t>vue.</a:t>
            </a:r>
            <a:r>
              <a:rPr/>
              <a:t> </a:t>
            </a:r>
            <a:r>
              <a:rPr/>
              <a:t>*</a:t>
            </a:r>
            <a:r>
              <a:rPr/>
              <a:t> </a:t>
            </a:r>
            <a:r>
              <a:rPr b="1"/>
              <a:t>Le</a:t>
            </a:r>
            <a:r>
              <a:rPr b="1"/>
              <a:t> </a:t>
            </a:r>
            <a:r>
              <a:rPr b="1"/>
              <a:t>Contexte</a:t>
            </a:r>
            <a:r>
              <a:rPr b="1"/>
              <a:t> </a:t>
            </a:r>
            <a:r>
              <a:rPr b="1"/>
              <a:t>:</a:t>
            </a:r>
            <a:r>
              <a:rPr/>
              <a:t> </a:t>
            </a:r>
            <a:r>
              <a:rPr/>
              <a:t>Lui</a:t>
            </a:r>
            <a:r>
              <a:rPr/>
              <a:t> </a:t>
            </a:r>
            <a:r>
              <a:rPr/>
              <a:t>donner</a:t>
            </a:r>
            <a:r>
              <a:rPr/>
              <a:t> </a:t>
            </a:r>
            <a:r>
              <a:rPr/>
              <a:t>les</a:t>
            </a:r>
            <a:r>
              <a:rPr/>
              <a:t> </a:t>
            </a:r>
            <a:r>
              <a:rPr/>
              <a:t>informations</a:t>
            </a:r>
            <a:r>
              <a:rPr/>
              <a:t> </a:t>
            </a:r>
            <a:r>
              <a:rPr/>
              <a:t>nécessaires</a:t>
            </a:r>
            <a:r>
              <a:rPr/>
              <a:t> </a:t>
            </a:r>
            <a:r>
              <a:rPr/>
              <a:t>pour</a:t>
            </a:r>
            <a:r>
              <a:rPr/>
              <a:t> </a:t>
            </a:r>
            <a:r>
              <a:rPr/>
              <a:t>comprendre</a:t>
            </a:r>
            <a:r>
              <a:rPr/>
              <a:t> </a:t>
            </a:r>
            <a:r>
              <a:rPr/>
              <a:t>la</a:t>
            </a:r>
            <a:r>
              <a:rPr/>
              <a:t> </a:t>
            </a:r>
            <a:r>
              <a:rPr/>
              <a:t>situation.</a:t>
            </a:r>
            <a:r>
              <a:rPr/>
              <a:t> </a:t>
            </a:r>
            <a:r>
              <a:rPr/>
              <a:t>Sans</a:t>
            </a:r>
            <a:r>
              <a:rPr/>
              <a:t> </a:t>
            </a:r>
            <a:r>
              <a:rPr/>
              <a:t>ça,</a:t>
            </a:r>
            <a:r>
              <a:rPr/>
              <a:t> </a:t>
            </a:r>
            <a:r>
              <a:rPr/>
              <a:t>elle</a:t>
            </a:r>
            <a:r>
              <a:rPr/>
              <a:t> </a:t>
            </a:r>
            <a:r>
              <a:rPr/>
              <a:t>risque</a:t>
            </a:r>
            <a:r>
              <a:rPr/>
              <a:t> </a:t>
            </a:r>
            <a:r>
              <a:rPr/>
              <a:t>d’être</a:t>
            </a:r>
            <a:r>
              <a:rPr/>
              <a:t> </a:t>
            </a:r>
            <a:r>
              <a:rPr/>
              <a:t>hors</a:t>
            </a:r>
            <a:r>
              <a:rPr/>
              <a:t> </a:t>
            </a:r>
            <a:r>
              <a:rPr/>
              <a:t>sujet.</a:t>
            </a:r>
            <a:r>
              <a:rPr/>
              <a:t> </a:t>
            </a:r>
            <a:r>
              <a:rPr/>
              <a:t>*</a:t>
            </a:r>
            <a:r>
              <a:rPr/>
              <a:t> </a:t>
            </a:r>
            <a:r>
              <a:rPr b="1"/>
              <a:t>La</a:t>
            </a:r>
            <a:r>
              <a:rPr b="1"/>
              <a:t> </a:t>
            </a:r>
            <a:r>
              <a:rPr b="1"/>
              <a:t>Tâche</a:t>
            </a:r>
            <a:r>
              <a:rPr b="1"/>
              <a:t> </a:t>
            </a:r>
            <a:r>
              <a:rPr b="1"/>
              <a:t>:</a:t>
            </a:r>
            <a:r>
              <a:rPr/>
              <a:t> </a:t>
            </a:r>
            <a:r>
              <a:rPr/>
              <a:t>Être</a:t>
            </a:r>
            <a:r>
              <a:rPr/>
              <a:t> </a:t>
            </a:r>
            <a:r>
              <a:rPr/>
              <a:t>très</a:t>
            </a:r>
            <a:r>
              <a:rPr/>
              <a:t> </a:t>
            </a:r>
            <a:r>
              <a:rPr/>
              <a:t>précis</a:t>
            </a:r>
            <a:r>
              <a:rPr/>
              <a:t> </a:t>
            </a:r>
            <a:r>
              <a:rPr/>
              <a:t>sur</a:t>
            </a:r>
            <a:r>
              <a:rPr/>
              <a:t> </a:t>
            </a:r>
            <a:r>
              <a:rPr/>
              <a:t>ce</a:t>
            </a:r>
            <a:r>
              <a:rPr/>
              <a:t> </a:t>
            </a:r>
            <a:r>
              <a:rPr/>
              <a:t>que</a:t>
            </a:r>
            <a:r>
              <a:rPr/>
              <a:t> </a:t>
            </a:r>
            <a:r>
              <a:rPr/>
              <a:t>vous</a:t>
            </a:r>
            <a:r>
              <a:rPr/>
              <a:t> </a:t>
            </a:r>
            <a:r>
              <a:rPr/>
              <a:t>attendez.</a:t>
            </a:r>
            <a:r>
              <a:rPr/>
              <a:t> </a:t>
            </a:r>
            <a:r>
              <a:rPr/>
              <a:t>Utilisez</a:t>
            </a:r>
            <a:r>
              <a:rPr/>
              <a:t> </a:t>
            </a:r>
            <a:r>
              <a:rPr/>
              <a:t>des</a:t>
            </a:r>
            <a:r>
              <a:rPr/>
              <a:t> </a:t>
            </a:r>
            <a:r>
              <a:rPr/>
              <a:t>verbes</a:t>
            </a:r>
            <a:r>
              <a:rPr/>
              <a:t> </a:t>
            </a:r>
            <a:r>
              <a:rPr/>
              <a:t>clairs</a:t>
            </a:r>
            <a:r>
              <a:rPr/>
              <a:t> </a:t>
            </a:r>
            <a:r>
              <a:rPr/>
              <a:t>:</a:t>
            </a:r>
            <a:r>
              <a:rPr/>
              <a:t> </a:t>
            </a:r>
            <a:r>
              <a:rPr/>
              <a:t>résume,</a:t>
            </a:r>
            <a:r>
              <a:rPr/>
              <a:t> </a:t>
            </a:r>
            <a:r>
              <a:rPr/>
              <a:t>analyse,</a:t>
            </a:r>
            <a:r>
              <a:rPr/>
              <a:t> </a:t>
            </a:r>
            <a:r>
              <a:rPr/>
              <a:t>compare,</a:t>
            </a:r>
            <a:r>
              <a:rPr/>
              <a:t> </a:t>
            </a:r>
            <a:r>
              <a:rPr/>
              <a:t>liste,</a:t>
            </a:r>
            <a:r>
              <a:rPr/>
              <a:t> </a:t>
            </a:r>
            <a:r>
              <a:rPr/>
              <a:t>rédige…</a:t>
            </a:r>
            <a:r>
              <a:rPr/>
              <a:t> </a:t>
            </a:r>
            <a:r>
              <a:rPr/>
              <a:t>*</a:t>
            </a:r>
            <a:r>
              <a:rPr/>
              <a:t> </a:t>
            </a:r>
            <a:r>
              <a:rPr b="1"/>
              <a:t>Le</a:t>
            </a:r>
            <a:r>
              <a:rPr b="1"/>
              <a:t> </a:t>
            </a:r>
            <a:r>
              <a:rPr b="1"/>
              <a:t>Format</a:t>
            </a:r>
            <a:r>
              <a:rPr b="1"/>
              <a:t> </a:t>
            </a:r>
            <a:r>
              <a:rPr b="1"/>
              <a:t>:</a:t>
            </a:r>
            <a:r>
              <a:rPr/>
              <a:t> </a:t>
            </a:r>
            <a:r>
              <a:rPr/>
              <a:t>Lui</a:t>
            </a:r>
            <a:r>
              <a:rPr/>
              <a:t> </a:t>
            </a:r>
            <a:r>
              <a:rPr/>
              <a:t>dire</a:t>
            </a:r>
            <a:r>
              <a:rPr/>
              <a:t> </a:t>
            </a:r>
            <a:r>
              <a:rPr/>
              <a:t>comment</a:t>
            </a:r>
            <a:r>
              <a:rPr/>
              <a:t> </a:t>
            </a:r>
            <a:r>
              <a:rPr/>
              <a:t>vous</a:t>
            </a:r>
            <a:r>
              <a:rPr/>
              <a:t> </a:t>
            </a:r>
            <a:r>
              <a:rPr/>
              <a:t>voulez</a:t>
            </a:r>
            <a:r>
              <a:rPr/>
              <a:t> </a:t>
            </a:r>
            <a:r>
              <a:rPr/>
              <a:t>la</a:t>
            </a:r>
            <a:r>
              <a:rPr/>
              <a:t> </a:t>
            </a:r>
            <a:r>
              <a:rPr/>
              <a:t>réponse.</a:t>
            </a:r>
            <a:r>
              <a:rPr/>
              <a:t> </a:t>
            </a:r>
            <a:r>
              <a:rPr/>
              <a:t>Un</a:t>
            </a:r>
            <a:r>
              <a:rPr/>
              <a:t> </a:t>
            </a:r>
            <a:r>
              <a:rPr/>
              <a:t>tableau</a:t>
            </a:r>
            <a:r>
              <a:rPr/>
              <a:t> </a:t>
            </a:r>
            <a:r>
              <a:rPr/>
              <a:t>?</a:t>
            </a:r>
            <a:r>
              <a:rPr/>
              <a:t> </a:t>
            </a:r>
            <a:r>
              <a:rPr/>
              <a:t>Une</a:t>
            </a:r>
            <a:r>
              <a:rPr/>
              <a:t> </a:t>
            </a:r>
            <a:r>
              <a:rPr/>
              <a:t>liste</a:t>
            </a:r>
            <a:r>
              <a:rPr/>
              <a:t> </a:t>
            </a:r>
            <a:r>
              <a:rPr/>
              <a:t>?</a:t>
            </a:r>
            <a:r>
              <a:rPr/>
              <a:t> </a:t>
            </a:r>
            <a:r>
              <a:rPr/>
              <a:t>Un</a:t>
            </a:r>
            <a:r>
              <a:rPr/>
              <a:t> </a:t>
            </a:r>
            <a:r>
              <a:rPr/>
              <a:t>paragraphe</a:t>
            </a:r>
            <a:r>
              <a:rPr/>
              <a:t> </a:t>
            </a:r>
            <a:r>
              <a:rPr/>
              <a:t>?</a:t>
            </a:r>
            <a:r>
              <a:rPr/>
              <a:t> </a:t>
            </a:r>
            <a:r>
              <a:rPr/>
              <a:t>Ça</a:t>
            </a:r>
            <a:r>
              <a:rPr/>
              <a:t> </a:t>
            </a:r>
            <a:r>
              <a:rPr/>
              <a:t>vous</a:t>
            </a:r>
            <a:r>
              <a:rPr/>
              <a:t> </a:t>
            </a:r>
            <a:r>
              <a:rPr/>
              <a:t>fait</a:t>
            </a:r>
            <a:r>
              <a:rPr/>
              <a:t> </a:t>
            </a:r>
            <a:r>
              <a:rPr/>
              <a:t>gagner</a:t>
            </a:r>
            <a:r>
              <a:rPr/>
              <a:t> </a:t>
            </a:r>
            <a:r>
              <a:rPr/>
              <a:t>du</a:t>
            </a:r>
            <a:r>
              <a:rPr/>
              <a:t> </a:t>
            </a:r>
            <a:r>
              <a:rPr/>
              <a:t>temps</a:t>
            </a:r>
            <a:r>
              <a:rPr/>
              <a:t> </a:t>
            </a:r>
            <a:r>
              <a:rPr/>
              <a:t>ensuite.</a:t>
            </a:r>
            <a:r>
              <a:rPr/>
              <a:t> </a:t>
            </a:r>
            <a:r>
              <a:rPr/>
              <a:t>*</a:t>
            </a:r>
            <a:r>
              <a:rPr/>
              <a:t> </a:t>
            </a:r>
            <a:r>
              <a:rPr/>
              <a:t>(Lire</a:t>
            </a:r>
            <a:r>
              <a:rPr/>
              <a:t> </a:t>
            </a:r>
            <a:r>
              <a:rPr/>
              <a:t>l’exemple</a:t>
            </a:r>
            <a:r>
              <a:rPr/>
              <a:t> </a:t>
            </a:r>
            <a:r>
              <a:rPr/>
              <a:t>combiné</a:t>
            </a:r>
            <a:r>
              <a:rPr/>
              <a:t> </a:t>
            </a:r>
            <a:r>
              <a:rPr/>
              <a:t>de</a:t>
            </a:r>
            <a:r>
              <a:rPr/>
              <a:t> </a:t>
            </a:r>
            <a:r>
              <a:rPr/>
              <a:t>la</a:t>
            </a:r>
            <a:r>
              <a:rPr/>
              <a:t> </a:t>
            </a:r>
            <a:r>
              <a:rPr/>
              <a:t>diapositive</a:t>
            </a:r>
            <a:r>
              <a:rPr/>
              <a:t> </a:t>
            </a:r>
            <a:r>
              <a:rPr/>
              <a:t>précédente</a:t>
            </a:r>
            <a:r>
              <a:rPr/>
              <a:t> </a:t>
            </a:r>
            <a:r>
              <a:rPr/>
              <a:t>si</a:t>
            </a:r>
            <a:r>
              <a:rPr/>
              <a:t> </a:t>
            </a:r>
            <a:r>
              <a:rPr/>
              <a:t>besoin</a:t>
            </a:r>
            <a:r>
              <a:rPr/>
              <a:t> </a:t>
            </a:r>
            <a:r>
              <a:rPr/>
              <a:t>pour</a:t>
            </a:r>
            <a:r>
              <a:rPr/>
              <a:t> </a:t>
            </a:r>
            <a:r>
              <a:rPr/>
              <a:t>illustrer).</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b="1"/>
              <a:t>Notes</a:t>
            </a:r>
            <a:r>
              <a:rPr b="1"/>
              <a:t> </a:t>
            </a:r>
            <a:r>
              <a:rPr b="1"/>
              <a:t>Présentateur</a:t>
            </a:r>
            <a:r>
              <a:rPr b="1"/>
              <a:t> </a:t>
            </a:r>
            <a:r>
              <a:rPr b="1"/>
              <a:t>:</a:t>
            </a:r>
            <a:r>
              <a:rPr/>
              <a:t> </a:t>
            </a:r>
            <a:r>
              <a:rPr/>
              <a:t>*</a:t>
            </a:r>
            <a:r>
              <a:rPr/>
              <a:t> </a:t>
            </a:r>
            <a:r>
              <a:rPr/>
              <a:t>Dans</a:t>
            </a:r>
            <a:r>
              <a:rPr/>
              <a:t> </a:t>
            </a:r>
            <a:r>
              <a:rPr/>
              <a:t>notre</a:t>
            </a:r>
            <a:r>
              <a:rPr/>
              <a:t> </a:t>
            </a:r>
            <a:r>
              <a:rPr/>
              <a:t>domaine,</a:t>
            </a:r>
            <a:r>
              <a:rPr/>
              <a:t> </a:t>
            </a:r>
            <a:r>
              <a:rPr/>
              <a:t>la</a:t>
            </a:r>
            <a:r>
              <a:rPr/>
              <a:t> </a:t>
            </a:r>
            <a:r>
              <a:rPr/>
              <a:t>rigueur</a:t>
            </a:r>
            <a:r>
              <a:rPr/>
              <a:t> </a:t>
            </a:r>
            <a:r>
              <a:rPr/>
              <a:t>n’est</a:t>
            </a:r>
            <a:r>
              <a:rPr/>
              <a:t> </a:t>
            </a:r>
            <a:r>
              <a:rPr/>
              <a:t>pas</a:t>
            </a:r>
            <a:r>
              <a:rPr/>
              <a:t> </a:t>
            </a:r>
            <a:r>
              <a:rPr/>
              <a:t>une</a:t>
            </a:r>
            <a:r>
              <a:rPr/>
              <a:t> </a:t>
            </a:r>
            <a:r>
              <a:rPr/>
              <a:t>option.</a:t>
            </a:r>
            <a:r>
              <a:rPr/>
              <a:t> </a:t>
            </a:r>
            <a:r>
              <a:rPr/>
              <a:t>*</a:t>
            </a:r>
            <a:r>
              <a:rPr/>
              <a:t> </a:t>
            </a:r>
            <a:r>
              <a:rPr/>
              <a:t>Un</a:t>
            </a:r>
            <a:r>
              <a:rPr/>
              <a:t> </a:t>
            </a:r>
            <a:r>
              <a:rPr/>
              <a:t>prompt</a:t>
            </a:r>
            <a:r>
              <a:rPr/>
              <a:t> </a:t>
            </a:r>
            <a:r>
              <a:rPr/>
              <a:t>bien</a:t>
            </a:r>
            <a:r>
              <a:rPr/>
              <a:t> </a:t>
            </a:r>
            <a:r>
              <a:rPr/>
              <a:t>formulé</a:t>
            </a:r>
            <a:r>
              <a:rPr/>
              <a:t> </a:t>
            </a:r>
            <a:r>
              <a:rPr/>
              <a:t>aide</a:t>
            </a:r>
            <a:r>
              <a:rPr/>
              <a:t> </a:t>
            </a:r>
            <a:r>
              <a:rPr/>
              <a:t>à</a:t>
            </a:r>
            <a:r>
              <a:rPr/>
              <a:t> </a:t>
            </a:r>
            <a:r>
              <a:rPr/>
              <a:t>obtenir</a:t>
            </a:r>
            <a:r>
              <a:rPr/>
              <a:t> </a:t>
            </a:r>
            <a:r>
              <a:rPr/>
              <a:t>des</a:t>
            </a:r>
            <a:r>
              <a:rPr/>
              <a:t> </a:t>
            </a:r>
            <a:r>
              <a:rPr/>
              <a:t>informations</a:t>
            </a:r>
            <a:r>
              <a:rPr/>
              <a:t> </a:t>
            </a:r>
            <a:r>
              <a:rPr/>
              <a:t>plus</a:t>
            </a:r>
            <a:r>
              <a:rPr/>
              <a:t> </a:t>
            </a:r>
            <a:r>
              <a:rPr/>
              <a:t>justes</a:t>
            </a:r>
            <a:r>
              <a:rPr/>
              <a:t> </a:t>
            </a:r>
            <a:r>
              <a:rPr/>
              <a:t>et</a:t>
            </a:r>
            <a:r>
              <a:rPr/>
              <a:t> </a:t>
            </a:r>
            <a:r>
              <a:rPr/>
              <a:t>des</a:t>
            </a:r>
            <a:r>
              <a:rPr/>
              <a:t> </a:t>
            </a:r>
            <a:r>
              <a:rPr/>
              <a:t>analyses</a:t>
            </a:r>
            <a:r>
              <a:rPr/>
              <a:t> </a:t>
            </a:r>
            <a:r>
              <a:rPr/>
              <a:t>plus</a:t>
            </a:r>
            <a:r>
              <a:rPr/>
              <a:t> </a:t>
            </a:r>
            <a:r>
              <a:rPr/>
              <a:t>pertinentes</a:t>
            </a:r>
            <a:r>
              <a:rPr/>
              <a:t> </a:t>
            </a:r>
            <a:r>
              <a:rPr/>
              <a:t>pour</a:t>
            </a:r>
            <a:r>
              <a:rPr/>
              <a:t> </a:t>
            </a:r>
            <a:r>
              <a:rPr/>
              <a:t>nos</a:t>
            </a:r>
            <a:r>
              <a:rPr/>
              <a:t> </a:t>
            </a:r>
            <a:r>
              <a:rPr/>
              <a:t>besoins</a:t>
            </a:r>
            <a:r>
              <a:rPr/>
              <a:t> </a:t>
            </a:r>
            <a:r>
              <a:rPr/>
              <a:t>spécifiques.</a:t>
            </a:r>
            <a:r>
              <a:rPr/>
              <a:t> </a:t>
            </a:r>
            <a:r>
              <a:rPr/>
              <a:t>*</a:t>
            </a:r>
            <a:r>
              <a:rPr/>
              <a:t> </a:t>
            </a:r>
            <a:r>
              <a:rPr/>
              <a:t>On</a:t>
            </a:r>
            <a:r>
              <a:rPr/>
              <a:t> </a:t>
            </a:r>
            <a:r>
              <a:rPr/>
              <a:t>peut</a:t>
            </a:r>
            <a:r>
              <a:rPr/>
              <a:t> </a:t>
            </a:r>
            <a:r>
              <a:rPr/>
              <a:t>aussi</a:t>
            </a:r>
            <a:r>
              <a:rPr/>
              <a:t> </a:t>
            </a:r>
            <a:r>
              <a:rPr/>
              <a:t>utiliser</a:t>
            </a:r>
            <a:r>
              <a:rPr/>
              <a:t> </a:t>
            </a:r>
            <a:r>
              <a:rPr/>
              <a:t>le</a:t>
            </a:r>
            <a:r>
              <a:rPr/>
              <a:t> </a:t>
            </a:r>
            <a:r>
              <a:rPr/>
              <a:t>prompt</a:t>
            </a:r>
            <a:r>
              <a:rPr/>
              <a:t> </a:t>
            </a:r>
            <a:r>
              <a:rPr/>
              <a:t>pour</a:t>
            </a:r>
            <a:r>
              <a:rPr/>
              <a:t> </a:t>
            </a:r>
            <a:r>
              <a:rPr/>
              <a:t>guider</a:t>
            </a:r>
            <a:r>
              <a:rPr/>
              <a:t> </a:t>
            </a:r>
            <a:r>
              <a:rPr/>
              <a:t>l’IA</a:t>
            </a:r>
            <a:r>
              <a:rPr/>
              <a:t> </a:t>
            </a:r>
            <a:r>
              <a:rPr/>
              <a:t>sur</a:t>
            </a:r>
            <a:r>
              <a:rPr/>
              <a:t> </a:t>
            </a:r>
            <a:r>
              <a:rPr/>
              <a:t>des</a:t>
            </a:r>
            <a:r>
              <a:rPr/>
              <a:t> </a:t>
            </a:r>
            <a:r>
              <a:rPr/>
              <a:t>aspects</a:t>
            </a:r>
            <a:r>
              <a:rPr/>
              <a:t> </a:t>
            </a:r>
            <a:r>
              <a:rPr/>
              <a:t>éthiques</a:t>
            </a:r>
            <a:r>
              <a:rPr/>
              <a:t> </a:t>
            </a:r>
            <a:r>
              <a:rPr/>
              <a:t>:</a:t>
            </a:r>
            <a:r>
              <a:rPr/>
              <a:t> </a:t>
            </a:r>
            <a:r>
              <a:rPr/>
              <a:t>lui</a:t>
            </a:r>
            <a:r>
              <a:rPr/>
              <a:t> </a:t>
            </a:r>
            <a:r>
              <a:rPr/>
              <a:t>rappeler</a:t>
            </a:r>
            <a:r>
              <a:rPr/>
              <a:t> </a:t>
            </a:r>
            <a:r>
              <a:rPr/>
              <a:t>de</a:t>
            </a:r>
            <a:r>
              <a:rPr/>
              <a:t> </a:t>
            </a:r>
            <a:r>
              <a:rPr/>
              <a:t>ne</a:t>
            </a:r>
            <a:r>
              <a:rPr/>
              <a:t> </a:t>
            </a:r>
            <a:r>
              <a:rPr/>
              <a:t>pas</a:t>
            </a:r>
            <a:r>
              <a:rPr/>
              <a:t> </a:t>
            </a:r>
            <a:r>
              <a:rPr/>
              <a:t>faire</a:t>
            </a:r>
            <a:r>
              <a:rPr/>
              <a:t> </a:t>
            </a:r>
            <a:r>
              <a:rPr/>
              <a:t>de</a:t>
            </a:r>
            <a:r>
              <a:rPr/>
              <a:t> </a:t>
            </a:r>
            <a:r>
              <a:rPr/>
              <a:t>généralisations</a:t>
            </a:r>
            <a:r>
              <a:rPr/>
              <a:t> </a:t>
            </a:r>
            <a:r>
              <a:rPr/>
              <a:t>abusives,</a:t>
            </a:r>
            <a:r>
              <a:rPr/>
              <a:t> </a:t>
            </a:r>
            <a:r>
              <a:rPr/>
              <a:t>de</a:t>
            </a:r>
            <a:r>
              <a:rPr/>
              <a:t> </a:t>
            </a:r>
            <a:r>
              <a:rPr/>
              <a:t>signaler</a:t>
            </a:r>
            <a:r>
              <a:rPr/>
              <a:t> </a:t>
            </a:r>
            <a:r>
              <a:rPr/>
              <a:t>ses</a:t>
            </a:r>
            <a:r>
              <a:rPr/>
              <a:t> </a:t>
            </a:r>
            <a:r>
              <a:rPr/>
              <a:t>limites,</a:t>
            </a:r>
            <a:r>
              <a:rPr/>
              <a:t> </a:t>
            </a:r>
            <a:r>
              <a:rPr/>
              <a:t>ou</a:t>
            </a:r>
            <a:r>
              <a:rPr/>
              <a:t> </a:t>
            </a:r>
            <a:r>
              <a:rPr/>
              <a:t>de</a:t>
            </a:r>
            <a:r>
              <a:rPr/>
              <a:t> </a:t>
            </a:r>
            <a:r>
              <a:rPr/>
              <a:t>considérer</a:t>
            </a:r>
            <a:r>
              <a:rPr/>
              <a:t> </a:t>
            </a:r>
            <a:r>
              <a:rPr/>
              <a:t>différents</a:t>
            </a:r>
            <a:r>
              <a:rPr/>
              <a:t> </a:t>
            </a:r>
            <a:r>
              <a:rPr/>
              <a:t>points</a:t>
            </a:r>
            <a:r>
              <a:rPr/>
              <a:t> </a:t>
            </a:r>
            <a:r>
              <a:rPr/>
              <a:t>de</a:t>
            </a:r>
            <a:r>
              <a:rPr/>
              <a:t> </a:t>
            </a:r>
            <a:r>
              <a:rPr/>
              <a:t>vue</a:t>
            </a:r>
            <a:r>
              <a:rPr/>
              <a:t> </a:t>
            </a:r>
            <a:r>
              <a:rPr/>
              <a:t>pour</a:t>
            </a:r>
            <a:r>
              <a:rPr/>
              <a:t> </a:t>
            </a:r>
            <a:r>
              <a:rPr/>
              <a:t>atténuer</a:t>
            </a:r>
            <a:r>
              <a:rPr/>
              <a:t> </a:t>
            </a:r>
            <a:r>
              <a:rPr/>
              <a:t>les</a:t>
            </a:r>
            <a:r>
              <a:rPr/>
              <a:t> </a:t>
            </a:r>
            <a:r>
              <a:rPr/>
              <a:t>biais.</a:t>
            </a:r>
            <a:r>
              <a:rPr/>
              <a:t> </a:t>
            </a:r>
            <a:r>
              <a:rPr/>
              <a:t>*</a:t>
            </a:r>
            <a:r>
              <a:rPr/>
              <a:t> </a:t>
            </a:r>
            <a:r>
              <a:rPr/>
              <a:t>MAIS,</a:t>
            </a:r>
            <a:r>
              <a:rPr/>
              <a:t> </a:t>
            </a:r>
            <a:r>
              <a:rPr/>
              <a:t>et</a:t>
            </a:r>
            <a:r>
              <a:rPr/>
              <a:t> </a:t>
            </a:r>
            <a:r>
              <a:rPr/>
              <a:t>c’est</a:t>
            </a:r>
            <a:r>
              <a:rPr/>
              <a:t> </a:t>
            </a:r>
            <a:r>
              <a:rPr/>
              <a:t>le</a:t>
            </a:r>
            <a:r>
              <a:rPr/>
              <a:t> </a:t>
            </a:r>
            <a:r>
              <a:rPr/>
              <a:t>point</a:t>
            </a:r>
            <a:r>
              <a:rPr/>
              <a:t> </a:t>
            </a:r>
            <a:r>
              <a:rPr/>
              <a:t>le</a:t>
            </a:r>
            <a:r>
              <a:rPr/>
              <a:t> </a:t>
            </a:r>
            <a:r>
              <a:rPr/>
              <a:t>plus</a:t>
            </a:r>
            <a:r>
              <a:rPr/>
              <a:t> </a:t>
            </a:r>
            <a:r>
              <a:rPr/>
              <a:t>important</a:t>
            </a:r>
            <a:r>
              <a:rPr/>
              <a:t> </a:t>
            </a:r>
            <a:r>
              <a:rPr/>
              <a:t>:</a:t>
            </a:r>
            <a:r>
              <a:rPr/>
              <a:t> </a:t>
            </a:r>
            <a:r>
              <a:rPr/>
              <a:t>l’IA</a:t>
            </a:r>
            <a:r>
              <a:rPr/>
              <a:t> </a:t>
            </a:r>
            <a:r>
              <a:rPr/>
              <a:t>peut</a:t>
            </a:r>
            <a:r>
              <a:rPr/>
              <a:t> </a:t>
            </a:r>
            <a:r>
              <a:rPr/>
              <a:t>se</a:t>
            </a:r>
            <a:r>
              <a:rPr/>
              <a:t> </a:t>
            </a:r>
            <a:r>
              <a:rPr/>
              <a:t>tromper,</a:t>
            </a:r>
            <a:r>
              <a:rPr/>
              <a:t> </a:t>
            </a:r>
            <a:r>
              <a:rPr/>
              <a:t>elle</a:t>
            </a:r>
            <a:r>
              <a:rPr/>
              <a:t> </a:t>
            </a:r>
            <a:r>
              <a:rPr/>
              <a:t>peut</a:t>
            </a:r>
            <a:r>
              <a:rPr/>
              <a:t> </a:t>
            </a:r>
            <a:r>
              <a:rPr/>
              <a:t>“</a:t>
            </a:r>
            <a:r>
              <a:rPr/>
              <a:t>halluciner</a:t>
            </a:r>
            <a:r>
              <a:rPr/>
              <a:t>”</a:t>
            </a:r>
            <a:r>
              <a:rPr/>
              <a:t> </a:t>
            </a:r>
            <a:r>
              <a:rPr/>
              <a:t>(inventer</a:t>
            </a:r>
            <a:r>
              <a:rPr/>
              <a:t> </a:t>
            </a:r>
            <a:r>
              <a:rPr/>
              <a:t>des</a:t>
            </a:r>
            <a:r>
              <a:rPr/>
              <a:t> </a:t>
            </a:r>
            <a:r>
              <a:rPr/>
              <a:t>faits).</a:t>
            </a:r>
            <a:r>
              <a:rPr/>
              <a:t> </a:t>
            </a:r>
            <a:r>
              <a:rPr/>
              <a:t>Elle</a:t>
            </a:r>
            <a:r>
              <a:rPr/>
              <a:t> </a:t>
            </a:r>
            <a:r>
              <a:rPr/>
              <a:t>n’a</a:t>
            </a:r>
            <a:r>
              <a:rPr/>
              <a:t> </a:t>
            </a:r>
            <a:r>
              <a:rPr/>
              <a:t>pas</a:t>
            </a:r>
            <a:r>
              <a:rPr/>
              <a:t> </a:t>
            </a:r>
            <a:r>
              <a:rPr/>
              <a:t>de</a:t>
            </a:r>
            <a:r>
              <a:rPr/>
              <a:t> </a:t>
            </a:r>
            <a:r>
              <a:rPr/>
              <a:t>conscience</a:t>
            </a:r>
            <a:r>
              <a:rPr/>
              <a:t> </a:t>
            </a:r>
            <a:r>
              <a:rPr/>
              <a:t>ni</a:t>
            </a:r>
            <a:r>
              <a:rPr/>
              <a:t> </a:t>
            </a:r>
            <a:r>
              <a:rPr/>
              <a:t>de</a:t>
            </a:r>
            <a:r>
              <a:rPr/>
              <a:t> </a:t>
            </a:r>
            <a:r>
              <a:rPr/>
              <a:t>véritable</a:t>
            </a:r>
            <a:r>
              <a:rPr/>
              <a:t> </a:t>
            </a:r>
            <a:r>
              <a:rPr/>
              <a:t>compréhension</a:t>
            </a:r>
            <a:r>
              <a:rPr/>
              <a:t> </a:t>
            </a:r>
            <a:r>
              <a:rPr/>
              <a:t>du</a:t>
            </a:r>
            <a:r>
              <a:rPr/>
              <a:t> </a:t>
            </a:r>
            <a:r>
              <a:rPr/>
              <a:t>monde.</a:t>
            </a:r>
            <a:r>
              <a:rPr/>
              <a:t> </a:t>
            </a:r>
            <a:r>
              <a:rPr/>
              <a:t>Votre</a:t>
            </a:r>
            <a:r>
              <a:rPr/>
              <a:t> </a:t>
            </a:r>
            <a:r>
              <a:rPr/>
              <a:t>expertise,</a:t>
            </a:r>
            <a:r>
              <a:rPr/>
              <a:t> </a:t>
            </a:r>
            <a:r>
              <a:rPr/>
              <a:t>votre</a:t>
            </a:r>
            <a:r>
              <a:rPr/>
              <a:t> </a:t>
            </a:r>
            <a:r>
              <a:rPr/>
              <a:t>jugement</a:t>
            </a:r>
            <a:r>
              <a:rPr/>
              <a:t> </a:t>
            </a:r>
            <a:r>
              <a:rPr/>
              <a:t>critique</a:t>
            </a:r>
            <a:r>
              <a:rPr/>
              <a:t> </a:t>
            </a:r>
            <a:r>
              <a:rPr/>
              <a:t>sont</a:t>
            </a:r>
            <a:r>
              <a:rPr/>
              <a:t> </a:t>
            </a:r>
            <a:r>
              <a:rPr/>
              <a:t>absolument</a:t>
            </a:r>
            <a:r>
              <a:rPr/>
              <a:t> </a:t>
            </a:r>
            <a:r>
              <a:rPr/>
              <a:t>irremplaçables.</a:t>
            </a:r>
            <a:r>
              <a:rPr/>
              <a:t> </a:t>
            </a:r>
            <a:r>
              <a:rPr/>
              <a:t>L’IA</a:t>
            </a:r>
            <a:r>
              <a:rPr/>
              <a:t> </a:t>
            </a:r>
            <a:r>
              <a:rPr/>
              <a:t>assiste,</a:t>
            </a:r>
            <a:r>
              <a:rPr/>
              <a:t> </a:t>
            </a:r>
            <a:r>
              <a:rPr/>
              <a:t>elle</a:t>
            </a:r>
            <a:r>
              <a:rPr/>
              <a:t> </a:t>
            </a:r>
            <a:r>
              <a:rPr/>
              <a:t>ne</a:t>
            </a:r>
            <a:r>
              <a:rPr/>
              <a:t> </a:t>
            </a:r>
            <a:r>
              <a:rPr/>
              <a:t>décide</a:t>
            </a:r>
            <a:r>
              <a:rPr/>
              <a:t> </a:t>
            </a:r>
            <a:r>
              <a:rPr/>
              <a:t>pas.</a:t>
            </a:r>
            <a:r>
              <a:rPr/>
              <a:t> </a:t>
            </a:r>
            <a:r>
              <a:rPr/>
              <a:t>Toujours</a:t>
            </a:r>
            <a:r>
              <a:rPr/>
              <a:t> </a:t>
            </a:r>
            <a:r>
              <a:rPr/>
              <a:t>vérifier,</a:t>
            </a:r>
            <a:r>
              <a:rPr/>
              <a:t> </a:t>
            </a:r>
            <a:r>
              <a:rPr/>
              <a:t>recouper</a:t>
            </a:r>
            <a:r>
              <a:rPr/>
              <a:t> </a:t>
            </a:r>
            <a:r>
              <a:rPr/>
              <a:t>les</a:t>
            </a:r>
            <a:r>
              <a:rPr/>
              <a:t> </a:t>
            </a:r>
            <a:r>
              <a:rPr/>
              <a:t>informations</a:t>
            </a:r>
            <a:r>
              <a:rPr/>
              <a:t> </a:t>
            </a:r>
            <a:r>
              <a:rPr/>
              <a:t>sensibles.</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b="1"/>
              <a:t>Notes</a:t>
            </a:r>
            <a:r>
              <a:rPr b="1"/>
              <a:t> </a:t>
            </a:r>
            <a:r>
              <a:rPr b="1"/>
              <a:t>Présentateur</a:t>
            </a:r>
            <a:r>
              <a:rPr b="1"/>
              <a:t> </a:t>
            </a:r>
            <a:r>
              <a:rPr b="1"/>
              <a:t>:</a:t>
            </a:r>
            <a:r>
              <a:rPr/>
              <a:t> </a:t>
            </a:r>
            <a:r>
              <a:rPr/>
              <a:t>*</a:t>
            </a:r>
            <a:r>
              <a:rPr/>
              <a:t> </a:t>
            </a:r>
            <a:r>
              <a:rPr/>
              <a:t>Au-delà</a:t>
            </a:r>
            <a:r>
              <a:rPr/>
              <a:t> </a:t>
            </a:r>
            <a:r>
              <a:rPr/>
              <a:t>des</a:t>
            </a:r>
            <a:r>
              <a:rPr/>
              <a:t> </a:t>
            </a:r>
            <a:r>
              <a:rPr/>
              <a:t>4</a:t>
            </a:r>
            <a:r>
              <a:rPr/>
              <a:t> </a:t>
            </a:r>
            <a:r>
              <a:rPr/>
              <a:t>composants</a:t>
            </a:r>
            <a:r>
              <a:rPr/>
              <a:t> </a:t>
            </a:r>
            <a:r>
              <a:rPr/>
              <a:t>de</a:t>
            </a:r>
            <a:r>
              <a:rPr/>
              <a:t> </a:t>
            </a:r>
            <a:r>
              <a:rPr/>
              <a:t>base,</a:t>
            </a:r>
            <a:r>
              <a:rPr/>
              <a:t> </a:t>
            </a:r>
            <a:r>
              <a:rPr/>
              <a:t>voici</a:t>
            </a:r>
            <a:r>
              <a:rPr/>
              <a:t> </a:t>
            </a:r>
            <a:r>
              <a:rPr/>
              <a:t>quelques</a:t>
            </a:r>
            <a:r>
              <a:rPr/>
              <a:t> </a:t>
            </a:r>
            <a:r>
              <a:rPr/>
              <a:t>techniques</a:t>
            </a:r>
            <a:r>
              <a:rPr/>
              <a:t> </a:t>
            </a:r>
            <a:r>
              <a:rPr/>
              <a:t>pour</a:t>
            </a:r>
            <a:r>
              <a:rPr/>
              <a:t> </a:t>
            </a:r>
            <a:r>
              <a:rPr/>
              <a:t>des</a:t>
            </a:r>
            <a:r>
              <a:rPr/>
              <a:t> </a:t>
            </a:r>
            <a:r>
              <a:rPr/>
              <a:t>tâches</a:t>
            </a:r>
            <a:r>
              <a:rPr/>
              <a:t> </a:t>
            </a:r>
            <a:r>
              <a:rPr/>
              <a:t>plus</a:t>
            </a:r>
            <a:r>
              <a:rPr/>
              <a:t> </a:t>
            </a:r>
            <a:r>
              <a:rPr/>
              <a:t>complexes.</a:t>
            </a:r>
            <a:r>
              <a:rPr/>
              <a:t> </a:t>
            </a:r>
            <a:r>
              <a:rPr/>
              <a:t>*</a:t>
            </a:r>
            <a:r>
              <a:rPr/>
              <a:t> </a:t>
            </a:r>
            <a:r>
              <a:rPr b="1"/>
              <a:t>Zero-shot</a:t>
            </a:r>
            <a:r>
              <a:rPr b="1"/>
              <a:t> </a:t>
            </a:r>
            <a:r>
              <a:rPr b="1"/>
              <a:t>:</a:t>
            </a:r>
            <a:r>
              <a:rPr/>
              <a:t> </a:t>
            </a:r>
            <a:r>
              <a:rPr/>
              <a:t>C’est</a:t>
            </a:r>
            <a:r>
              <a:rPr/>
              <a:t> </a:t>
            </a:r>
            <a:r>
              <a:rPr/>
              <a:t>ce</a:t>
            </a:r>
            <a:r>
              <a:rPr/>
              <a:t> </a:t>
            </a:r>
            <a:r>
              <a:rPr/>
              <a:t>qu’on</a:t>
            </a:r>
            <a:r>
              <a:rPr/>
              <a:t> </a:t>
            </a:r>
            <a:r>
              <a:rPr/>
              <a:t>fait</a:t>
            </a:r>
            <a:r>
              <a:rPr/>
              <a:t> </a:t>
            </a:r>
            <a:r>
              <a:rPr/>
              <a:t>le</a:t>
            </a:r>
            <a:r>
              <a:rPr/>
              <a:t> </a:t>
            </a:r>
            <a:r>
              <a:rPr/>
              <a:t>plus</a:t>
            </a:r>
            <a:r>
              <a:rPr/>
              <a:t> </a:t>
            </a:r>
            <a:r>
              <a:rPr/>
              <a:t>souvent,</a:t>
            </a:r>
            <a:r>
              <a:rPr/>
              <a:t> </a:t>
            </a:r>
            <a:r>
              <a:rPr/>
              <a:t>demander</a:t>
            </a:r>
            <a:r>
              <a:rPr/>
              <a:t> </a:t>
            </a:r>
            <a:r>
              <a:rPr/>
              <a:t>directement.</a:t>
            </a:r>
            <a:r>
              <a:rPr/>
              <a:t> </a:t>
            </a:r>
            <a:r>
              <a:rPr/>
              <a:t>Ça</a:t>
            </a:r>
            <a:r>
              <a:rPr/>
              <a:t> </a:t>
            </a:r>
            <a:r>
              <a:rPr/>
              <a:t>marche</a:t>
            </a:r>
            <a:r>
              <a:rPr/>
              <a:t> </a:t>
            </a:r>
            <a:r>
              <a:rPr/>
              <a:t>bien</a:t>
            </a:r>
            <a:r>
              <a:rPr/>
              <a:t> </a:t>
            </a:r>
            <a:r>
              <a:rPr/>
              <a:t>pour</a:t>
            </a:r>
            <a:r>
              <a:rPr/>
              <a:t> </a:t>
            </a:r>
            <a:r>
              <a:rPr/>
              <a:t>les</a:t>
            </a:r>
            <a:r>
              <a:rPr/>
              <a:t> </a:t>
            </a:r>
            <a:r>
              <a:rPr/>
              <a:t>tâches</a:t>
            </a:r>
            <a:r>
              <a:rPr/>
              <a:t> </a:t>
            </a:r>
            <a:r>
              <a:rPr/>
              <a:t>simples.</a:t>
            </a:r>
            <a:r>
              <a:rPr/>
              <a:t> </a:t>
            </a:r>
            <a:r>
              <a:rPr/>
              <a:t>*</a:t>
            </a:r>
            <a:r>
              <a:rPr/>
              <a:t> </a:t>
            </a:r>
            <a:r>
              <a:rPr b="1"/>
              <a:t>Few-shot</a:t>
            </a:r>
            <a:r>
              <a:rPr b="1"/>
              <a:t> </a:t>
            </a:r>
            <a:r>
              <a:rPr b="1"/>
              <a:t>:</a:t>
            </a:r>
            <a:r>
              <a:rPr/>
              <a:t> </a:t>
            </a:r>
            <a:r>
              <a:rPr/>
              <a:t>Si</a:t>
            </a:r>
            <a:r>
              <a:rPr/>
              <a:t> </a:t>
            </a:r>
            <a:r>
              <a:rPr/>
              <a:t>vous</a:t>
            </a:r>
            <a:r>
              <a:rPr/>
              <a:t> </a:t>
            </a:r>
            <a:r>
              <a:rPr/>
              <a:t>voulez</a:t>
            </a:r>
            <a:r>
              <a:rPr/>
              <a:t> </a:t>
            </a:r>
            <a:r>
              <a:rPr/>
              <a:t>un</a:t>
            </a:r>
            <a:r>
              <a:rPr/>
              <a:t> </a:t>
            </a:r>
            <a:r>
              <a:rPr/>
              <a:t>résultat</a:t>
            </a:r>
            <a:r>
              <a:rPr/>
              <a:t> </a:t>
            </a:r>
            <a:r>
              <a:rPr/>
              <a:t>très</a:t>
            </a:r>
            <a:r>
              <a:rPr/>
              <a:t> </a:t>
            </a:r>
            <a:r>
              <a:rPr/>
              <a:t>précis</a:t>
            </a:r>
            <a:r>
              <a:rPr/>
              <a:t> </a:t>
            </a:r>
            <a:r>
              <a:rPr/>
              <a:t>(un</a:t>
            </a:r>
            <a:r>
              <a:rPr/>
              <a:t> </a:t>
            </a:r>
            <a:r>
              <a:rPr/>
              <a:t>format</a:t>
            </a:r>
            <a:r>
              <a:rPr/>
              <a:t> </a:t>
            </a:r>
            <a:r>
              <a:rPr/>
              <a:t>de</a:t>
            </a:r>
            <a:r>
              <a:rPr/>
              <a:t> </a:t>
            </a:r>
            <a:r>
              <a:rPr/>
              <a:t>tableau</a:t>
            </a:r>
            <a:r>
              <a:rPr/>
              <a:t> </a:t>
            </a:r>
            <a:r>
              <a:rPr/>
              <a:t>particulier,</a:t>
            </a:r>
            <a:r>
              <a:rPr/>
              <a:t> </a:t>
            </a:r>
            <a:r>
              <a:rPr/>
              <a:t>un</a:t>
            </a:r>
            <a:r>
              <a:rPr/>
              <a:t> </a:t>
            </a:r>
            <a:r>
              <a:rPr/>
              <a:t>type</a:t>
            </a:r>
            <a:r>
              <a:rPr/>
              <a:t> </a:t>
            </a:r>
            <a:r>
              <a:rPr/>
              <a:t>d’extraction</a:t>
            </a:r>
            <a:r>
              <a:rPr/>
              <a:t> </a:t>
            </a:r>
            <a:r>
              <a:rPr/>
              <a:t>spécifique),</a:t>
            </a:r>
            <a:r>
              <a:rPr/>
              <a:t> </a:t>
            </a:r>
            <a:r>
              <a:rPr/>
              <a:t>donnez-lui</a:t>
            </a:r>
            <a:r>
              <a:rPr/>
              <a:t> </a:t>
            </a:r>
            <a:r>
              <a:rPr/>
              <a:t>un</a:t>
            </a:r>
            <a:r>
              <a:rPr/>
              <a:t> </a:t>
            </a:r>
            <a:r>
              <a:rPr/>
              <a:t>ou</a:t>
            </a:r>
            <a:r>
              <a:rPr/>
              <a:t> </a:t>
            </a:r>
            <a:r>
              <a:rPr/>
              <a:t>deux</a:t>
            </a:r>
            <a:r>
              <a:rPr/>
              <a:t> </a:t>
            </a:r>
            <a:r>
              <a:rPr/>
              <a:t>exemples</a:t>
            </a:r>
            <a:r>
              <a:rPr/>
              <a:t> </a:t>
            </a:r>
            <a:r>
              <a:rPr/>
              <a:t>directement</a:t>
            </a:r>
            <a:r>
              <a:rPr/>
              <a:t> </a:t>
            </a:r>
            <a:r>
              <a:rPr/>
              <a:t>dans</a:t>
            </a:r>
            <a:r>
              <a:rPr/>
              <a:t> </a:t>
            </a:r>
            <a:r>
              <a:rPr/>
              <a:t>votre</a:t>
            </a:r>
            <a:r>
              <a:rPr/>
              <a:t> </a:t>
            </a:r>
            <a:r>
              <a:rPr/>
              <a:t>prompt.</a:t>
            </a:r>
            <a:r>
              <a:rPr/>
              <a:t> </a:t>
            </a:r>
            <a:r>
              <a:rPr/>
              <a:t>L’IA</a:t>
            </a:r>
            <a:r>
              <a:rPr/>
              <a:t> </a:t>
            </a:r>
            <a:r>
              <a:rPr/>
              <a:t>apprend</a:t>
            </a:r>
            <a:r>
              <a:rPr/>
              <a:t> </a:t>
            </a:r>
            <a:r>
              <a:rPr/>
              <a:t>par</a:t>
            </a:r>
            <a:r>
              <a:rPr/>
              <a:t> </a:t>
            </a:r>
            <a:r>
              <a:rPr/>
              <a:t>l’exemple.</a:t>
            </a:r>
            <a:r>
              <a:rPr/>
              <a:t> </a:t>
            </a:r>
            <a:r>
              <a:rPr/>
              <a:t>*</a:t>
            </a:r>
            <a:r>
              <a:rPr/>
              <a:t> </a:t>
            </a:r>
            <a:r>
              <a:rPr b="1"/>
              <a:t>Chain-of-Thought</a:t>
            </a:r>
            <a:r>
              <a:rPr b="1"/>
              <a:t> </a:t>
            </a:r>
            <a:r>
              <a:rPr b="1"/>
              <a:t>:</a:t>
            </a:r>
            <a:r>
              <a:rPr/>
              <a:t> </a:t>
            </a:r>
            <a:r>
              <a:rPr/>
              <a:t>Pour</a:t>
            </a:r>
            <a:r>
              <a:rPr/>
              <a:t> </a:t>
            </a:r>
            <a:r>
              <a:rPr/>
              <a:t>les</a:t>
            </a:r>
            <a:r>
              <a:rPr/>
              <a:t> </a:t>
            </a:r>
            <a:r>
              <a:rPr/>
              <a:t>problèmes</a:t>
            </a:r>
            <a:r>
              <a:rPr/>
              <a:t> </a:t>
            </a:r>
            <a:r>
              <a:rPr/>
              <a:t>qui</a:t>
            </a:r>
            <a:r>
              <a:rPr/>
              <a:t> </a:t>
            </a:r>
            <a:r>
              <a:rPr/>
              <a:t>demandent</a:t>
            </a:r>
            <a:r>
              <a:rPr/>
              <a:t> </a:t>
            </a:r>
            <a:r>
              <a:rPr/>
              <a:t>de</a:t>
            </a:r>
            <a:r>
              <a:rPr/>
              <a:t> </a:t>
            </a:r>
            <a:r>
              <a:rPr/>
              <a:t>la</a:t>
            </a:r>
            <a:r>
              <a:rPr/>
              <a:t> </a:t>
            </a:r>
            <a:r>
              <a:rPr/>
              <a:t>logique,</a:t>
            </a:r>
            <a:r>
              <a:rPr/>
              <a:t> </a:t>
            </a:r>
            <a:r>
              <a:rPr/>
              <a:t>un</a:t>
            </a:r>
            <a:r>
              <a:rPr/>
              <a:t> </a:t>
            </a:r>
            <a:r>
              <a:rPr/>
              <a:t>calcul,</a:t>
            </a:r>
            <a:r>
              <a:rPr/>
              <a:t> </a:t>
            </a:r>
            <a:r>
              <a:rPr/>
              <a:t>une</a:t>
            </a:r>
            <a:r>
              <a:rPr/>
              <a:t> </a:t>
            </a:r>
            <a:r>
              <a:rPr/>
              <a:t>déduction…</a:t>
            </a:r>
            <a:r>
              <a:rPr/>
              <a:t> </a:t>
            </a:r>
            <a:r>
              <a:rPr/>
              <a:t>demandez</a:t>
            </a:r>
            <a:r>
              <a:rPr/>
              <a:t> </a:t>
            </a:r>
            <a:r>
              <a:rPr/>
              <a:t>à</a:t>
            </a:r>
            <a:r>
              <a:rPr/>
              <a:t> </a:t>
            </a:r>
            <a:r>
              <a:rPr/>
              <a:t>l’IA</a:t>
            </a:r>
            <a:r>
              <a:rPr/>
              <a:t> </a:t>
            </a:r>
            <a:r>
              <a:rPr/>
              <a:t>de</a:t>
            </a:r>
            <a:r>
              <a:rPr/>
              <a:t> </a:t>
            </a:r>
            <a:r>
              <a:rPr/>
              <a:t>“</a:t>
            </a:r>
            <a:r>
              <a:rPr/>
              <a:t>réfléchir</a:t>
            </a:r>
            <a:r>
              <a:rPr/>
              <a:t> </a:t>
            </a:r>
            <a:r>
              <a:rPr/>
              <a:t>étape</a:t>
            </a:r>
            <a:r>
              <a:rPr/>
              <a:t> </a:t>
            </a:r>
            <a:r>
              <a:rPr/>
              <a:t>par</a:t>
            </a:r>
            <a:r>
              <a:rPr/>
              <a:t> </a:t>
            </a:r>
            <a:r>
              <a:rPr/>
              <a:t>étape</a:t>
            </a:r>
            <a:r>
              <a:rPr/>
              <a:t>”</a:t>
            </a:r>
            <a:r>
              <a:rPr/>
              <a:t> </a:t>
            </a:r>
            <a:r>
              <a:rPr/>
              <a:t>avant</a:t>
            </a:r>
            <a:r>
              <a:rPr/>
              <a:t> </a:t>
            </a:r>
            <a:r>
              <a:rPr/>
              <a:t>de</a:t>
            </a:r>
            <a:r>
              <a:rPr/>
              <a:t> </a:t>
            </a:r>
            <a:r>
              <a:rPr/>
              <a:t>donner</a:t>
            </a:r>
            <a:r>
              <a:rPr/>
              <a:t> </a:t>
            </a:r>
            <a:r>
              <a:rPr/>
              <a:t>sa</a:t>
            </a:r>
            <a:r>
              <a:rPr/>
              <a:t> </a:t>
            </a:r>
            <a:r>
              <a:rPr/>
              <a:t>réponse</a:t>
            </a:r>
            <a:r>
              <a:rPr/>
              <a:t> </a:t>
            </a:r>
            <a:r>
              <a:rPr/>
              <a:t>finale.</a:t>
            </a:r>
            <a:r>
              <a:rPr/>
              <a:t> </a:t>
            </a:r>
            <a:r>
              <a:rPr/>
              <a:t>Ça</a:t>
            </a:r>
            <a:r>
              <a:rPr/>
              <a:t> </a:t>
            </a:r>
            <a:r>
              <a:rPr/>
              <a:t>l’aide</a:t>
            </a:r>
            <a:r>
              <a:rPr/>
              <a:t> </a:t>
            </a:r>
            <a:r>
              <a:rPr/>
              <a:t>souvent</a:t>
            </a:r>
            <a:r>
              <a:rPr/>
              <a:t> </a:t>
            </a:r>
            <a:r>
              <a:rPr/>
              <a:t>à</a:t>
            </a:r>
            <a:r>
              <a:rPr/>
              <a:t> </a:t>
            </a:r>
            <a:r>
              <a:rPr/>
              <a:t>mieux</a:t>
            </a:r>
            <a:r>
              <a:rPr/>
              <a:t> </a:t>
            </a:r>
            <a:r>
              <a:rPr/>
              <a:t>raisonner</a:t>
            </a:r>
            <a:r>
              <a:rPr/>
              <a:t> </a:t>
            </a:r>
            <a:r>
              <a:rPr/>
              <a:t>et</a:t>
            </a:r>
            <a:r>
              <a:rPr/>
              <a:t> </a:t>
            </a:r>
            <a:r>
              <a:rPr/>
              <a:t>ça</a:t>
            </a:r>
            <a:r>
              <a:rPr/>
              <a:t> </a:t>
            </a:r>
            <a:r>
              <a:rPr/>
              <a:t>vous</a:t>
            </a:r>
            <a:r>
              <a:rPr/>
              <a:t> </a:t>
            </a:r>
            <a:r>
              <a:rPr/>
              <a:t>permet</a:t>
            </a:r>
            <a:r>
              <a:rPr/>
              <a:t> </a:t>
            </a:r>
            <a:r>
              <a:rPr/>
              <a:t>de</a:t>
            </a:r>
            <a:r>
              <a:rPr/>
              <a:t> </a:t>
            </a:r>
            <a:r>
              <a:rPr/>
              <a:t>suivre</a:t>
            </a:r>
            <a:r>
              <a:rPr/>
              <a:t> </a:t>
            </a:r>
            <a:r>
              <a:rPr/>
              <a:t>sa</a:t>
            </a:r>
            <a:r>
              <a:rPr/>
              <a:t> </a:t>
            </a:r>
            <a:r>
              <a:rPr/>
              <a:t>logique</a:t>
            </a:r>
            <a:r>
              <a:rPr/>
              <a:t> </a:t>
            </a:r>
            <a:r>
              <a:rPr/>
              <a:t>(et</a:t>
            </a:r>
            <a:r>
              <a:rPr/>
              <a:t> </a:t>
            </a:r>
            <a:r>
              <a:rPr/>
              <a:t>de</a:t>
            </a:r>
            <a:r>
              <a:rPr/>
              <a:t> </a:t>
            </a:r>
            <a:r>
              <a:rPr/>
              <a:t>la</a:t>
            </a:r>
            <a:r>
              <a:rPr/>
              <a:t> </a:t>
            </a:r>
            <a:r>
              <a:rPr/>
              <a:t>corriger</a:t>
            </a:r>
            <a:r>
              <a:rPr/>
              <a:t> </a:t>
            </a:r>
            <a:r>
              <a:rPr/>
              <a:t>si</a:t>
            </a:r>
            <a:r>
              <a:rPr/>
              <a:t> </a:t>
            </a:r>
            <a:r>
              <a:rPr/>
              <a:t>besoin).</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b="1"/>
              <a:t>Notes</a:t>
            </a:r>
            <a:r>
              <a:rPr b="1"/>
              <a:t> </a:t>
            </a:r>
            <a:r>
              <a:rPr b="1"/>
              <a:t>Présentateur</a:t>
            </a:r>
            <a:r>
              <a:rPr b="1"/>
              <a:t> </a:t>
            </a:r>
            <a:r>
              <a:rPr b="1"/>
              <a:t>:</a:t>
            </a:r>
            <a:r>
              <a:rPr/>
              <a:t> </a:t>
            </a:r>
            <a:r>
              <a:rPr/>
              <a:t>*</a:t>
            </a:r>
            <a:r>
              <a:rPr/>
              <a:t> </a:t>
            </a:r>
            <a:r>
              <a:rPr/>
              <a:t>Comment</a:t>
            </a:r>
            <a:r>
              <a:rPr/>
              <a:t> </a:t>
            </a:r>
            <a:r>
              <a:rPr/>
              <a:t>ces</a:t>
            </a:r>
            <a:r>
              <a:rPr/>
              <a:t> </a:t>
            </a:r>
            <a:r>
              <a:rPr/>
              <a:t>techniques</a:t>
            </a:r>
            <a:r>
              <a:rPr/>
              <a:t> </a:t>
            </a:r>
            <a:r>
              <a:rPr/>
              <a:t>s’appliquent-elles</a:t>
            </a:r>
            <a:r>
              <a:rPr/>
              <a:t> </a:t>
            </a:r>
            <a:r>
              <a:rPr/>
              <a:t>concrètement</a:t>
            </a:r>
            <a:r>
              <a:rPr/>
              <a:t> </a:t>
            </a:r>
            <a:r>
              <a:rPr/>
              <a:t>?</a:t>
            </a:r>
            <a:r>
              <a:rPr/>
              <a:t> </a:t>
            </a:r>
            <a:r>
              <a:rPr/>
              <a:t>*</a:t>
            </a:r>
            <a:r>
              <a:rPr/>
              <a:t> </a:t>
            </a:r>
            <a:r>
              <a:rPr/>
              <a:t>Pour</a:t>
            </a:r>
            <a:r>
              <a:rPr/>
              <a:t> </a:t>
            </a:r>
            <a:r>
              <a:rPr/>
              <a:t>l’</a:t>
            </a:r>
            <a:r>
              <a:rPr b="1"/>
              <a:t>analyse</a:t>
            </a:r>
            <a:r>
              <a:rPr b="1"/>
              <a:t> </a:t>
            </a:r>
            <a:r>
              <a:rPr b="1"/>
              <a:t>de</a:t>
            </a:r>
            <a:r>
              <a:rPr b="1"/>
              <a:t> </a:t>
            </a:r>
            <a:r>
              <a:rPr b="1"/>
              <a:t>données</a:t>
            </a:r>
            <a:r>
              <a:rPr/>
              <a:t> </a:t>
            </a:r>
            <a:r>
              <a:rPr/>
              <a:t>(toujours</a:t>
            </a:r>
            <a:r>
              <a:rPr/>
              <a:t> </a:t>
            </a:r>
            <a:r>
              <a:rPr/>
              <a:t>avec</a:t>
            </a:r>
            <a:r>
              <a:rPr/>
              <a:t> </a:t>
            </a:r>
            <a:r>
              <a:rPr/>
              <a:t>des</a:t>
            </a:r>
            <a:r>
              <a:rPr/>
              <a:t> </a:t>
            </a:r>
            <a:r>
              <a:rPr/>
              <a:t>données</a:t>
            </a:r>
            <a:r>
              <a:rPr/>
              <a:t> </a:t>
            </a:r>
            <a:r>
              <a:rPr/>
              <a:t>anonymisées</a:t>
            </a:r>
            <a:r>
              <a:rPr/>
              <a:t> </a:t>
            </a:r>
            <a:r>
              <a:rPr/>
              <a:t>ou</a:t>
            </a:r>
            <a:r>
              <a:rPr/>
              <a:t> </a:t>
            </a:r>
            <a:r>
              <a:rPr/>
              <a:t>fictives,</a:t>
            </a:r>
            <a:r>
              <a:rPr/>
              <a:t> </a:t>
            </a:r>
            <a:r>
              <a:rPr/>
              <a:t>ou</a:t>
            </a:r>
            <a:r>
              <a:rPr/>
              <a:t> </a:t>
            </a:r>
            <a:r>
              <a:rPr/>
              <a:t>des</a:t>
            </a:r>
            <a:r>
              <a:rPr/>
              <a:t> </a:t>
            </a:r>
            <a:r>
              <a:rPr/>
              <a:t>rapports</a:t>
            </a:r>
            <a:r>
              <a:rPr/>
              <a:t> </a:t>
            </a:r>
            <a:r>
              <a:rPr/>
              <a:t>publics)</a:t>
            </a:r>
            <a:r>
              <a:rPr/>
              <a:t> </a:t>
            </a:r>
            <a:r>
              <a:rPr/>
              <a:t>:</a:t>
            </a:r>
            <a:r>
              <a:rPr/>
              <a:t> </a:t>
            </a:r>
            <a:r>
              <a:rPr/>
              <a:t>on</a:t>
            </a:r>
            <a:r>
              <a:rPr/>
              <a:t> </a:t>
            </a:r>
            <a:r>
              <a:rPr/>
              <a:t>peut</a:t>
            </a:r>
            <a:r>
              <a:rPr/>
              <a:t> </a:t>
            </a:r>
            <a:r>
              <a:rPr/>
              <a:t>demander</a:t>
            </a:r>
            <a:r>
              <a:rPr/>
              <a:t> </a:t>
            </a:r>
            <a:r>
              <a:rPr/>
              <a:t>des</a:t>
            </a:r>
            <a:r>
              <a:rPr/>
              <a:t> </a:t>
            </a:r>
            <a:r>
              <a:rPr/>
              <a:t>résumés,</a:t>
            </a:r>
            <a:r>
              <a:rPr/>
              <a:t> </a:t>
            </a:r>
            <a:r>
              <a:rPr/>
              <a:t>utiliser</a:t>
            </a:r>
            <a:r>
              <a:rPr/>
              <a:t> </a:t>
            </a:r>
            <a:r>
              <a:rPr/>
              <a:t>le</a:t>
            </a:r>
            <a:r>
              <a:rPr/>
              <a:t> </a:t>
            </a:r>
            <a:r>
              <a:rPr/>
              <a:t>Chain-of-Thought</a:t>
            </a:r>
            <a:r>
              <a:rPr/>
              <a:t> </a:t>
            </a:r>
            <a:r>
              <a:rPr/>
              <a:t>pour</a:t>
            </a:r>
            <a:r>
              <a:rPr/>
              <a:t> </a:t>
            </a:r>
            <a:r>
              <a:rPr/>
              <a:t>explorer</a:t>
            </a:r>
            <a:r>
              <a:rPr/>
              <a:t> </a:t>
            </a:r>
            <a:r>
              <a:rPr/>
              <a:t>des</a:t>
            </a:r>
            <a:r>
              <a:rPr/>
              <a:t> </a:t>
            </a:r>
            <a:r>
              <a:rPr/>
              <a:t>hypothèses</a:t>
            </a:r>
            <a:r>
              <a:rPr/>
              <a:t> </a:t>
            </a:r>
            <a:r>
              <a:rPr/>
              <a:t>lors</a:t>
            </a:r>
            <a:r>
              <a:rPr/>
              <a:t> </a:t>
            </a:r>
            <a:r>
              <a:rPr/>
              <a:t>d’une</a:t>
            </a:r>
            <a:r>
              <a:rPr/>
              <a:t> </a:t>
            </a:r>
            <a:r>
              <a:rPr/>
              <a:t>investigation,</a:t>
            </a:r>
            <a:r>
              <a:rPr/>
              <a:t> </a:t>
            </a:r>
            <a:r>
              <a:rPr/>
              <a:t>ou</a:t>
            </a:r>
            <a:r>
              <a:rPr/>
              <a:t> </a:t>
            </a:r>
            <a:r>
              <a:rPr/>
              <a:t>le</a:t>
            </a:r>
            <a:r>
              <a:rPr/>
              <a:t> </a:t>
            </a:r>
            <a:r>
              <a:rPr/>
              <a:t>Few-Shot</a:t>
            </a:r>
            <a:r>
              <a:rPr/>
              <a:t> </a:t>
            </a:r>
            <a:r>
              <a:rPr/>
              <a:t>pour</a:t>
            </a:r>
            <a:r>
              <a:rPr/>
              <a:t> </a:t>
            </a:r>
            <a:r>
              <a:rPr/>
              <a:t>extraire</a:t>
            </a:r>
            <a:r>
              <a:rPr/>
              <a:t> </a:t>
            </a:r>
            <a:r>
              <a:rPr/>
              <a:t>des</a:t>
            </a:r>
            <a:r>
              <a:rPr/>
              <a:t> </a:t>
            </a:r>
            <a:r>
              <a:rPr/>
              <a:t>chiffres</a:t>
            </a:r>
            <a:r>
              <a:rPr/>
              <a:t> </a:t>
            </a:r>
            <a:r>
              <a:rPr/>
              <a:t>toujours</a:t>
            </a:r>
            <a:r>
              <a:rPr/>
              <a:t> </a:t>
            </a:r>
            <a:r>
              <a:rPr/>
              <a:t>de</a:t>
            </a:r>
            <a:r>
              <a:rPr/>
              <a:t> </a:t>
            </a:r>
            <a:r>
              <a:rPr/>
              <a:t>la</a:t>
            </a:r>
            <a:r>
              <a:rPr/>
              <a:t> </a:t>
            </a:r>
            <a:r>
              <a:rPr/>
              <a:t>même</a:t>
            </a:r>
            <a:r>
              <a:rPr/>
              <a:t> </a:t>
            </a:r>
            <a:r>
              <a:rPr/>
              <a:t>manière.</a:t>
            </a:r>
            <a:r>
              <a:rPr/>
              <a:t> </a:t>
            </a:r>
            <a:r>
              <a:rPr/>
              <a:t>*</a:t>
            </a:r>
            <a:r>
              <a:rPr/>
              <a:t> </a:t>
            </a:r>
            <a:r>
              <a:rPr/>
              <a:t>Pour</a:t>
            </a:r>
            <a:r>
              <a:rPr/>
              <a:t> </a:t>
            </a:r>
            <a:r>
              <a:rPr/>
              <a:t>la</a:t>
            </a:r>
            <a:r>
              <a:rPr/>
              <a:t> </a:t>
            </a:r>
            <a:r>
              <a:rPr b="1"/>
              <a:t>rédaction</a:t>
            </a:r>
            <a:r>
              <a:rPr b="1"/>
              <a:t> </a:t>
            </a:r>
            <a:r>
              <a:rPr b="1"/>
              <a:t>et</a:t>
            </a:r>
            <a:r>
              <a:rPr b="1"/>
              <a:t> </a:t>
            </a:r>
            <a:r>
              <a:rPr b="1"/>
              <a:t>la</a:t>
            </a:r>
            <a:r>
              <a:rPr b="1"/>
              <a:t> </a:t>
            </a:r>
            <a:r>
              <a:rPr b="1"/>
              <a:t>communication</a:t>
            </a:r>
            <a:r>
              <a:rPr/>
              <a:t> </a:t>
            </a:r>
            <a:r>
              <a:rPr/>
              <a:t>:</a:t>
            </a:r>
            <a:r>
              <a:rPr/>
              <a:t> </a:t>
            </a:r>
            <a:r>
              <a:rPr/>
              <a:t>demander</a:t>
            </a:r>
            <a:r>
              <a:rPr/>
              <a:t> </a:t>
            </a:r>
            <a:r>
              <a:rPr/>
              <a:t>une</a:t>
            </a:r>
            <a:r>
              <a:rPr/>
              <a:t> </a:t>
            </a:r>
            <a:r>
              <a:rPr/>
              <a:t>structure</a:t>
            </a:r>
            <a:r>
              <a:rPr/>
              <a:t> </a:t>
            </a:r>
            <a:r>
              <a:rPr/>
              <a:t>de</a:t>
            </a:r>
            <a:r>
              <a:rPr/>
              <a:t> </a:t>
            </a:r>
            <a:r>
              <a:rPr/>
              <a:t>rapport,</a:t>
            </a:r>
            <a:r>
              <a:rPr/>
              <a:t> </a:t>
            </a:r>
            <a:r>
              <a:rPr/>
              <a:t>générer</a:t>
            </a:r>
            <a:r>
              <a:rPr/>
              <a:t> </a:t>
            </a:r>
            <a:r>
              <a:rPr/>
              <a:t>un</a:t>
            </a:r>
            <a:r>
              <a:rPr/>
              <a:t> </a:t>
            </a:r>
            <a:r>
              <a:rPr/>
              <a:t>premier</a:t>
            </a:r>
            <a:r>
              <a:rPr/>
              <a:t> </a:t>
            </a:r>
            <a:r>
              <a:rPr/>
              <a:t>jet</a:t>
            </a:r>
            <a:r>
              <a:rPr/>
              <a:t> </a:t>
            </a:r>
            <a:r>
              <a:rPr/>
              <a:t>pour</a:t>
            </a:r>
            <a:r>
              <a:rPr/>
              <a:t> </a:t>
            </a:r>
            <a:r>
              <a:rPr/>
              <a:t>une</a:t>
            </a:r>
            <a:r>
              <a:rPr/>
              <a:t> </a:t>
            </a:r>
            <a:r>
              <a:rPr/>
              <a:t>section</a:t>
            </a:r>
            <a:r>
              <a:rPr/>
              <a:t> </a:t>
            </a:r>
            <a:r>
              <a:rPr/>
              <a:t>d’article</a:t>
            </a:r>
            <a:r>
              <a:rPr/>
              <a:t> </a:t>
            </a:r>
            <a:r>
              <a:rPr/>
              <a:t>(que</a:t>
            </a:r>
            <a:r>
              <a:rPr/>
              <a:t> </a:t>
            </a:r>
            <a:r>
              <a:rPr/>
              <a:t>vous</a:t>
            </a:r>
            <a:r>
              <a:rPr/>
              <a:t> </a:t>
            </a:r>
            <a:r>
              <a:rPr/>
              <a:t>devrez</a:t>
            </a:r>
            <a:r>
              <a:rPr/>
              <a:t> </a:t>
            </a:r>
            <a:r>
              <a:rPr/>
              <a:t>ensuite</a:t>
            </a:r>
            <a:r>
              <a:rPr/>
              <a:t> </a:t>
            </a:r>
            <a:r>
              <a:rPr/>
              <a:t>retravailler</a:t>
            </a:r>
            <a:r>
              <a:rPr/>
              <a:t> </a:t>
            </a:r>
            <a:r>
              <a:rPr/>
              <a:t>en</a:t>
            </a:r>
            <a:r>
              <a:rPr/>
              <a:t> </a:t>
            </a:r>
            <a:r>
              <a:rPr/>
              <a:t>profondeur</a:t>
            </a:r>
            <a:r>
              <a:rPr/>
              <a:t> </a:t>
            </a:r>
            <a:r>
              <a:rPr/>
              <a:t>!),</a:t>
            </a:r>
            <a:r>
              <a:rPr/>
              <a:t> </a:t>
            </a:r>
            <a:r>
              <a:rPr/>
              <a:t>résumer</a:t>
            </a:r>
            <a:r>
              <a:rPr/>
              <a:t> </a:t>
            </a:r>
            <a:r>
              <a:rPr/>
              <a:t>des</a:t>
            </a:r>
            <a:r>
              <a:rPr/>
              <a:t> </a:t>
            </a:r>
            <a:r>
              <a:rPr/>
              <a:t>directives</a:t>
            </a:r>
            <a:r>
              <a:rPr/>
              <a:t> </a:t>
            </a:r>
            <a:r>
              <a:rPr/>
              <a:t>complexes,</a:t>
            </a:r>
            <a:r>
              <a:rPr/>
              <a:t> </a:t>
            </a:r>
            <a:r>
              <a:rPr/>
              <a:t>ou</a:t>
            </a:r>
            <a:r>
              <a:rPr/>
              <a:t> </a:t>
            </a:r>
            <a:r>
              <a:rPr/>
              <a:t>même</a:t>
            </a:r>
            <a:r>
              <a:rPr/>
              <a:t> </a:t>
            </a:r>
            <a:r>
              <a:rPr/>
              <a:t>créer</a:t>
            </a:r>
            <a:r>
              <a:rPr/>
              <a:t> </a:t>
            </a:r>
            <a:r>
              <a:rPr/>
              <a:t>des</a:t>
            </a:r>
            <a:r>
              <a:rPr/>
              <a:t> </a:t>
            </a:r>
            <a:r>
              <a:rPr/>
              <a:t>messages</a:t>
            </a:r>
            <a:r>
              <a:rPr/>
              <a:t> </a:t>
            </a:r>
            <a:r>
              <a:rPr/>
              <a:t>de</a:t>
            </a:r>
            <a:r>
              <a:rPr/>
              <a:t> </a:t>
            </a:r>
            <a:r>
              <a:rPr/>
              <a:t>prévention</a:t>
            </a:r>
            <a:r>
              <a:rPr/>
              <a:t> </a:t>
            </a:r>
            <a:r>
              <a:rPr/>
              <a:t>ciblés.</a:t>
            </a:r>
            <a:r>
              <a:rPr/>
              <a:t> </a:t>
            </a:r>
            <a:r>
              <a:rPr/>
              <a:t>*</a:t>
            </a:r>
            <a:r>
              <a:rPr/>
              <a:t> </a:t>
            </a:r>
            <a:r>
              <a:rPr/>
              <a:t>(Vous</a:t>
            </a:r>
            <a:r>
              <a:rPr/>
              <a:t> </a:t>
            </a:r>
            <a:r>
              <a:rPr/>
              <a:t>pouvez</a:t>
            </a:r>
            <a:r>
              <a:rPr/>
              <a:t> </a:t>
            </a:r>
            <a:r>
              <a:rPr/>
              <a:t>vous</a:t>
            </a:r>
            <a:r>
              <a:rPr/>
              <a:t> </a:t>
            </a:r>
            <a:r>
              <a:rPr/>
              <a:t>référer</a:t>
            </a:r>
            <a:r>
              <a:rPr/>
              <a:t> </a:t>
            </a:r>
            <a:r>
              <a:rPr/>
              <a:t>aux</a:t>
            </a:r>
            <a:r>
              <a:rPr/>
              <a:t> </a:t>
            </a:r>
            <a:r>
              <a:rPr/>
              <a:t>exemples</a:t>
            </a:r>
            <a:r>
              <a:rPr/>
              <a:t> </a:t>
            </a:r>
            <a:r>
              <a:rPr/>
              <a:t>détaillés</a:t>
            </a:r>
            <a:r>
              <a:rPr/>
              <a:t> </a:t>
            </a:r>
            <a:r>
              <a:rPr/>
              <a:t>dans</a:t>
            </a:r>
            <a:r>
              <a:rPr/>
              <a:t> </a:t>
            </a:r>
            <a:r>
              <a:rPr/>
              <a:t>le</a:t>
            </a:r>
            <a:r>
              <a:rPr/>
              <a:t> </a:t>
            </a:r>
            <a:r>
              <a:rPr/>
              <a:t>document</a:t>
            </a:r>
            <a:r>
              <a:rPr/>
              <a:t> </a:t>
            </a:r>
            <a:r>
              <a:rPr>
                <a:latin typeface="Courier"/>
              </a:rPr>
              <a:t>02_techniques_avancees.md</a:t>
            </a:r>
            <a:r>
              <a:rPr/>
              <a:t> </a:t>
            </a:r>
            <a:r>
              <a:rPr/>
              <a:t>et</a:t>
            </a:r>
            <a:r>
              <a:rPr/>
              <a:t> </a:t>
            </a:r>
            <a:r>
              <a:rPr>
                <a:latin typeface="Courier"/>
              </a:rPr>
              <a:t>03_exemples_pratiques.md</a:t>
            </a:r>
            <a:r>
              <a:rPr/>
              <a:t> </a:t>
            </a:r>
            <a:r>
              <a:rPr/>
              <a:t>pour</a:t>
            </a:r>
            <a:r>
              <a:rPr/>
              <a:t> </a:t>
            </a:r>
            <a:r>
              <a:rPr/>
              <a:t>illustrer</a:t>
            </a:r>
            <a:r>
              <a:rPr/>
              <a:t> </a:t>
            </a:r>
            <a:r>
              <a:rPr/>
              <a:t>un</a:t>
            </a:r>
            <a:r>
              <a:rPr/>
              <a:t> </a:t>
            </a:r>
            <a:r>
              <a:rPr/>
              <a:t>ou</a:t>
            </a:r>
            <a:r>
              <a:rPr/>
              <a:t> </a:t>
            </a:r>
            <a:r>
              <a:rPr/>
              <a:t>deux</a:t>
            </a:r>
            <a:r>
              <a:rPr/>
              <a:t> </a:t>
            </a:r>
            <a:r>
              <a:rPr/>
              <a:t>cas</a:t>
            </a:r>
            <a:r>
              <a:rPr/>
              <a:t> </a:t>
            </a:r>
            <a:r>
              <a:rPr/>
              <a:t>si</a:t>
            </a:r>
            <a:r>
              <a:rPr/>
              <a:t> </a:t>
            </a:r>
            <a:r>
              <a:rPr/>
              <a:t>le</a:t>
            </a:r>
            <a:r>
              <a:rPr/>
              <a:t> </a:t>
            </a:r>
            <a:r>
              <a:rPr/>
              <a:t>temps</a:t>
            </a:r>
            <a:r>
              <a:rPr/>
              <a:t> </a:t>
            </a:r>
            <a:r>
              <a:rPr/>
              <a:t>le</a:t>
            </a:r>
            <a:r>
              <a:rPr/>
              <a:t> </a:t>
            </a:r>
            <a:r>
              <a:rPr/>
              <a:t>permet).</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b="1"/>
              <a:t>Notes</a:t>
            </a:r>
            <a:r>
              <a:rPr b="1"/>
              <a:t> </a:t>
            </a:r>
            <a:r>
              <a:rPr b="1"/>
              <a:t>Présentateur</a:t>
            </a:r>
            <a:r>
              <a:rPr b="1"/>
              <a:t> </a:t>
            </a:r>
            <a:r>
              <a:rPr b="1"/>
              <a:t>:</a:t>
            </a:r>
            <a:r>
              <a:rPr/>
              <a:t> </a:t>
            </a:r>
            <a:r>
              <a:rPr/>
              <a:t>*</a:t>
            </a:r>
            <a:r>
              <a:rPr/>
              <a:t> </a:t>
            </a:r>
            <a:r>
              <a:rPr/>
              <a:t>Je</a:t>
            </a:r>
            <a:r>
              <a:rPr/>
              <a:t> </a:t>
            </a:r>
            <a:r>
              <a:rPr/>
              <a:t>l’ai</a:t>
            </a:r>
            <a:r>
              <a:rPr/>
              <a:t> </a:t>
            </a:r>
            <a:r>
              <a:rPr/>
              <a:t>dit,</a:t>
            </a:r>
            <a:r>
              <a:rPr/>
              <a:t> </a:t>
            </a:r>
            <a:r>
              <a:rPr/>
              <a:t>mais</a:t>
            </a:r>
            <a:r>
              <a:rPr/>
              <a:t> </a:t>
            </a:r>
            <a:r>
              <a:rPr/>
              <a:t>je</a:t>
            </a:r>
            <a:r>
              <a:rPr/>
              <a:t> </a:t>
            </a:r>
            <a:r>
              <a:rPr/>
              <a:t>le</a:t>
            </a:r>
            <a:r>
              <a:rPr/>
              <a:t> </a:t>
            </a:r>
            <a:r>
              <a:rPr/>
              <a:t>répète</a:t>
            </a:r>
            <a:r>
              <a:rPr/>
              <a:t> </a:t>
            </a:r>
            <a:r>
              <a:rPr/>
              <a:t>:</a:t>
            </a:r>
            <a:r>
              <a:rPr/>
              <a:t> </a:t>
            </a:r>
            <a:r>
              <a:rPr/>
              <a:t>ne</a:t>
            </a:r>
            <a:r>
              <a:rPr/>
              <a:t> </a:t>
            </a:r>
            <a:r>
              <a:rPr/>
              <a:t>vous</a:t>
            </a:r>
            <a:r>
              <a:rPr/>
              <a:t> </a:t>
            </a:r>
            <a:r>
              <a:rPr/>
              <a:t>attendez</a:t>
            </a:r>
            <a:r>
              <a:rPr/>
              <a:t> </a:t>
            </a:r>
            <a:r>
              <a:rPr/>
              <a:t>pas</a:t>
            </a:r>
            <a:r>
              <a:rPr/>
              <a:t> </a:t>
            </a:r>
            <a:r>
              <a:rPr/>
              <a:t>à</a:t>
            </a:r>
            <a:r>
              <a:rPr/>
              <a:t> </a:t>
            </a:r>
            <a:r>
              <a:rPr/>
              <a:t>la</a:t>
            </a:r>
            <a:r>
              <a:rPr/>
              <a:t> </a:t>
            </a:r>
            <a:r>
              <a:rPr/>
              <a:t>perfection</a:t>
            </a:r>
            <a:r>
              <a:rPr/>
              <a:t> </a:t>
            </a:r>
            <a:r>
              <a:rPr/>
              <a:t>du</a:t>
            </a:r>
            <a:r>
              <a:rPr/>
              <a:t> </a:t>
            </a:r>
            <a:r>
              <a:rPr/>
              <a:t>premier</a:t>
            </a:r>
            <a:r>
              <a:rPr/>
              <a:t> </a:t>
            </a:r>
            <a:r>
              <a:rPr/>
              <a:t>coup.</a:t>
            </a:r>
            <a:r>
              <a:rPr/>
              <a:t> </a:t>
            </a:r>
            <a:r>
              <a:rPr/>
              <a:t>*</a:t>
            </a:r>
            <a:r>
              <a:rPr/>
              <a:t> </a:t>
            </a:r>
            <a:r>
              <a:rPr/>
              <a:t>Le</a:t>
            </a:r>
            <a:r>
              <a:rPr/>
              <a:t> </a:t>
            </a:r>
            <a:r>
              <a:rPr/>
              <a:t>vrai</a:t>
            </a:r>
            <a:r>
              <a:rPr/>
              <a:t> </a:t>
            </a:r>
            <a:r>
              <a:rPr/>
              <a:t>travail</a:t>
            </a:r>
            <a:r>
              <a:rPr/>
              <a:t> </a:t>
            </a:r>
            <a:r>
              <a:rPr/>
              <a:t>du</a:t>
            </a:r>
            <a:r>
              <a:rPr/>
              <a:t> </a:t>
            </a:r>
            <a:r>
              <a:rPr/>
              <a:t>prompt</a:t>
            </a:r>
            <a:r>
              <a:rPr/>
              <a:t> </a:t>
            </a:r>
            <a:r>
              <a:rPr/>
              <a:t>engineer,</a:t>
            </a:r>
            <a:r>
              <a:rPr/>
              <a:t> </a:t>
            </a:r>
            <a:r>
              <a:rPr/>
              <a:t>c’est</a:t>
            </a:r>
            <a:r>
              <a:rPr/>
              <a:t> </a:t>
            </a:r>
            <a:r>
              <a:rPr/>
              <a:t>cette</a:t>
            </a:r>
            <a:r>
              <a:rPr/>
              <a:t> </a:t>
            </a:r>
            <a:r>
              <a:rPr/>
              <a:t>boucle</a:t>
            </a:r>
            <a:r>
              <a:rPr/>
              <a:t> </a:t>
            </a:r>
            <a:r>
              <a:rPr/>
              <a:t>d’amélioration.</a:t>
            </a:r>
            <a:r>
              <a:rPr/>
              <a:t> </a:t>
            </a:r>
            <a:r>
              <a:rPr/>
              <a:t>*</a:t>
            </a:r>
            <a:r>
              <a:rPr/>
              <a:t> </a:t>
            </a:r>
            <a:r>
              <a:rPr/>
              <a:t>Regardez</a:t>
            </a:r>
            <a:r>
              <a:rPr/>
              <a:t> </a:t>
            </a:r>
            <a:r>
              <a:rPr/>
              <a:t>bien</a:t>
            </a:r>
            <a:r>
              <a:rPr/>
              <a:t> </a:t>
            </a:r>
            <a:r>
              <a:rPr/>
              <a:t>la</a:t>
            </a:r>
            <a:r>
              <a:rPr/>
              <a:t> </a:t>
            </a:r>
            <a:r>
              <a:rPr/>
              <a:t>réponse</a:t>
            </a:r>
            <a:r>
              <a:rPr/>
              <a:t> </a:t>
            </a:r>
            <a:r>
              <a:rPr/>
              <a:t>de</a:t>
            </a:r>
            <a:r>
              <a:rPr/>
              <a:t> </a:t>
            </a:r>
            <a:r>
              <a:rPr/>
              <a:t>l’IA.</a:t>
            </a:r>
            <a:r>
              <a:rPr/>
              <a:t> </a:t>
            </a:r>
            <a:r>
              <a:rPr/>
              <a:t>Est-ce</a:t>
            </a:r>
            <a:r>
              <a:rPr/>
              <a:t> </a:t>
            </a:r>
            <a:r>
              <a:rPr/>
              <a:t>vraiment</a:t>
            </a:r>
            <a:r>
              <a:rPr/>
              <a:t> </a:t>
            </a:r>
            <a:r>
              <a:rPr/>
              <a:t>ce</a:t>
            </a:r>
            <a:r>
              <a:rPr/>
              <a:t> </a:t>
            </a:r>
            <a:r>
              <a:rPr/>
              <a:t>que</a:t>
            </a:r>
            <a:r>
              <a:rPr/>
              <a:t> </a:t>
            </a:r>
            <a:r>
              <a:rPr/>
              <a:t>vous</a:t>
            </a:r>
            <a:r>
              <a:rPr/>
              <a:t> </a:t>
            </a:r>
            <a:r>
              <a:rPr/>
              <a:t>vouliez</a:t>
            </a:r>
            <a:r>
              <a:rPr/>
              <a:t> </a:t>
            </a:r>
            <a:r>
              <a:rPr/>
              <a:t>?</a:t>
            </a:r>
            <a:r>
              <a:rPr/>
              <a:t> </a:t>
            </a:r>
            <a:r>
              <a:rPr/>
              <a:t>*</a:t>
            </a:r>
            <a:r>
              <a:rPr/>
              <a:t> </a:t>
            </a:r>
            <a:r>
              <a:rPr/>
              <a:t>Si</a:t>
            </a:r>
            <a:r>
              <a:rPr/>
              <a:t> </a:t>
            </a:r>
            <a:r>
              <a:rPr/>
              <a:t>non,</a:t>
            </a:r>
            <a:r>
              <a:rPr/>
              <a:t> </a:t>
            </a:r>
            <a:r>
              <a:rPr/>
              <a:t>pourquoi</a:t>
            </a:r>
            <a:r>
              <a:rPr/>
              <a:t> </a:t>
            </a:r>
            <a:r>
              <a:rPr/>
              <a:t>?</a:t>
            </a:r>
            <a:r>
              <a:rPr/>
              <a:t> </a:t>
            </a:r>
            <a:r>
              <a:rPr/>
              <a:t>Manque</a:t>
            </a:r>
            <a:r>
              <a:rPr/>
              <a:t> </a:t>
            </a:r>
            <a:r>
              <a:rPr/>
              <a:t>de</a:t>
            </a:r>
            <a:r>
              <a:rPr/>
              <a:t> </a:t>
            </a:r>
            <a:r>
              <a:rPr/>
              <a:t>contexte</a:t>
            </a:r>
            <a:r>
              <a:rPr/>
              <a:t> </a:t>
            </a:r>
            <a:r>
              <a:rPr/>
              <a:t>?</a:t>
            </a:r>
            <a:r>
              <a:rPr/>
              <a:t> </a:t>
            </a:r>
            <a:r>
              <a:rPr/>
              <a:t>Tâche</a:t>
            </a:r>
            <a:r>
              <a:rPr/>
              <a:t> </a:t>
            </a:r>
            <a:r>
              <a:rPr/>
              <a:t>pas</a:t>
            </a:r>
            <a:r>
              <a:rPr/>
              <a:t> </a:t>
            </a:r>
            <a:r>
              <a:rPr/>
              <a:t>assez</a:t>
            </a:r>
            <a:r>
              <a:rPr/>
              <a:t> </a:t>
            </a:r>
            <a:r>
              <a:rPr/>
              <a:t>claire</a:t>
            </a:r>
            <a:r>
              <a:rPr/>
              <a:t> </a:t>
            </a:r>
            <a:r>
              <a:rPr/>
              <a:t>?</a:t>
            </a:r>
            <a:r>
              <a:rPr/>
              <a:t> </a:t>
            </a:r>
            <a:r>
              <a:rPr/>
              <a:t>Format</a:t>
            </a:r>
            <a:r>
              <a:rPr/>
              <a:t> </a:t>
            </a:r>
            <a:r>
              <a:rPr/>
              <a:t>incorrect</a:t>
            </a:r>
            <a:r>
              <a:rPr/>
              <a:t> </a:t>
            </a:r>
            <a:r>
              <a:rPr/>
              <a:t>?</a:t>
            </a:r>
            <a:r>
              <a:rPr/>
              <a:t> </a:t>
            </a:r>
            <a:r>
              <a:rPr/>
              <a:t>*</a:t>
            </a:r>
            <a:r>
              <a:rPr/>
              <a:t> </a:t>
            </a:r>
            <a:r>
              <a:rPr/>
              <a:t>Ensuite,</a:t>
            </a:r>
            <a:r>
              <a:rPr/>
              <a:t> </a:t>
            </a:r>
            <a:r>
              <a:rPr/>
              <a:t>modifiez</a:t>
            </a:r>
            <a:r>
              <a:rPr/>
              <a:t> </a:t>
            </a:r>
            <a:r>
              <a:rPr/>
              <a:t>votre</a:t>
            </a:r>
            <a:r>
              <a:rPr/>
              <a:t> </a:t>
            </a:r>
            <a:r>
              <a:rPr/>
              <a:t>prompt.</a:t>
            </a:r>
            <a:r>
              <a:rPr/>
              <a:t> </a:t>
            </a:r>
            <a:r>
              <a:rPr/>
              <a:t>Soyez</a:t>
            </a:r>
            <a:r>
              <a:rPr/>
              <a:t> </a:t>
            </a:r>
            <a:r>
              <a:rPr/>
              <a:t>plus</a:t>
            </a:r>
            <a:r>
              <a:rPr/>
              <a:t> </a:t>
            </a:r>
            <a:r>
              <a:rPr/>
              <a:t>précis,</a:t>
            </a:r>
            <a:r>
              <a:rPr/>
              <a:t> </a:t>
            </a:r>
            <a:r>
              <a:rPr/>
              <a:t>reformulez,</a:t>
            </a:r>
            <a:r>
              <a:rPr/>
              <a:t> </a:t>
            </a:r>
            <a:r>
              <a:rPr/>
              <a:t>essayez</a:t>
            </a:r>
            <a:r>
              <a:rPr/>
              <a:t> </a:t>
            </a:r>
            <a:r>
              <a:rPr/>
              <a:t>un</a:t>
            </a:r>
            <a:r>
              <a:rPr/>
              <a:t> </a:t>
            </a:r>
            <a:r>
              <a:rPr/>
              <a:t>autre</a:t>
            </a:r>
            <a:r>
              <a:rPr/>
              <a:t> </a:t>
            </a:r>
            <a:r>
              <a:rPr/>
              <a:t>rôle,</a:t>
            </a:r>
            <a:r>
              <a:rPr/>
              <a:t> </a:t>
            </a:r>
            <a:r>
              <a:rPr/>
              <a:t>ajoutez</a:t>
            </a:r>
            <a:r>
              <a:rPr/>
              <a:t> </a:t>
            </a:r>
            <a:r>
              <a:rPr/>
              <a:t>des</a:t>
            </a:r>
            <a:r>
              <a:rPr/>
              <a:t> </a:t>
            </a:r>
            <a:r>
              <a:rPr/>
              <a:t>exemples</a:t>
            </a:r>
            <a:r>
              <a:rPr/>
              <a:t> </a:t>
            </a:r>
            <a:r>
              <a:rPr/>
              <a:t>(few-shot),</a:t>
            </a:r>
            <a:r>
              <a:rPr/>
              <a:t> </a:t>
            </a:r>
            <a:r>
              <a:rPr/>
              <a:t>demandez</a:t>
            </a:r>
            <a:r>
              <a:rPr/>
              <a:t> </a:t>
            </a:r>
            <a:r>
              <a:rPr/>
              <a:t>le</a:t>
            </a:r>
            <a:r>
              <a:rPr/>
              <a:t> </a:t>
            </a:r>
            <a:r>
              <a:rPr/>
              <a:t>raisonnement</a:t>
            </a:r>
            <a:r>
              <a:rPr/>
              <a:t> </a:t>
            </a:r>
            <a:r>
              <a:rPr/>
              <a:t>(CoT),</a:t>
            </a:r>
            <a:r>
              <a:rPr/>
              <a:t> </a:t>
            </a:r>
            <a:r>
              <a:rPr/>
              <a:t>ou</a:t>
            </a:r>
            <a:r>
              <a:rPr/>
              <a:t> </a:t>
            </a:r>
            <a:r>
              <a:rPr/>
              <a:t>découpez</a:t>
            </a:r>
            <a:r>
              <a:rPr/>
              <a:t> </a:t>
            </a:r>
            <a:r>
              <a:rPr/>
              <a:t>une</a:t>
            </a:r>
            <a:r>
              <a:rPr/>
              <a:t> </a:t>
            </a:r>
            <a:r>
              <a:rPr/>
              <a:t>grosse</a:t>
            </a:r>
            <a:r>
              <a:rPr/>
              <a:t> </a:t>
            </a:r>
            <a:r>
              <a:rPr/>
              <a:t>tâche</a:t>
            </a:r>
            <a:r>
              <a:rPr/>
              <a:t> </a:t>
            </a:r>
            <a:r>
              <a:rPr/>
              <a:t>en</a:t>
            </a:r>
            <a:r>
              <a:rPr/>
              <a:t> </a:t>
            </a:r>
            <a:r>
              <a:rPr/>
              <a:t>plusieurs</a:t>
            </a:r>
            <a:r>
              <a:rPr/>
              <a:t> </a:t>
            </a:r>
            <a:r>
              <a:rPr/>
              <a:t>petits</a:t>
            </a:r>
            <a:r>
              <a:rPr/>
              <a:t> </a:t>
            </a:r>
            <a:r>
              <a:rPr/>
              <a:t>prompts.</a:t>
            </a:r>
            <a:r>
              <a:rPr/>
              <a:t> </a:t>
            </a:r>
            <a:r>
              <a:rPr/>
              <a:t>*</a:t>
            </a:r>
            <a:r>
              <a:rPr/>
              <a:t> </a:t>
            </a:r>
            <a:r>
              <a:rPr/>
              <a:t>Et</a:t>
            </a:r>
            <a:r>
              <a:rPr/>
              <a:t> </a:t>
            </a:r>
            <a:r>
              <a:rPr/>
              <a:t>re-testez.</a:t>
            </a:r>
            <a:r>
              <a:rPr/>
              <a:t> </a:t>
            </a:r>
            <a:r>
              <a:rPr/>
              <a:t>C’est</a:t>
            </a:r>
            <a:r>
              <a:rPr/>
              <a:t> </a:t>
            </a:r>
            <a:r>
              <a:rPr/>
              <a:t>en</a:t>
            </a:r>
            <a:r>
              <a:rPr/>
              <a:t> </a:t>
            </a:r>
            <a:r>
              <a:rPr/>
              <a:t>forgeant</a:t>
            </a:r>
            <a:r>
              <a:rPr/>
              <a:t> </a:t>
            </a:r>
            <a:r>
              <a:rPr/>
              <a:t>qu’on</a:t>
            </a:r>
            <a:r>
              <a:rPr/>
              <a:t> </a:t>
            </a:r>
            <a:r>
              <a:rPr/>
              <a:t>devient</a:t>
            </a:r>
            <a:r>
              <a:rPr/>
              <a:t> </a:t>
            </a:r>
            <a:r>
              <a:rPr/>
              <a:t>forgeron</a:t>
            </a:r>
            <a:r>
              <a:rPr/>
              <a:t> </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Structure</a:t>
            </a:r>
            <a:r>
              <a:rPr/>
              <a:t> </a:t>
            </a:r>
            <a:r>
              <a:rPr/>
              <a:t>et</a:t>
            </a:r>
            <a:r>
              <a:rPr/>
              <a:t> </a:t>
            </a:r>
            <a:r>
              <a:rPr/>
              <a:t>Contenu</a:t>
            </a:r>
            <a:r>
              <a:rPr/>
              <a:t> </a:t>
            </a:r>
            <a:r>
              <a:rPr/>
              <a:t>de</a:t>
            </a:r>
            <a:r>
              <a:rPr/>
              <a:t> </a:t>
            </a:r>
            <a:r>
              <a:rPr/>
              <a:t>la</a:t>
            </a:r>
            <a:r>
              <a:rPr/>
              <a:t> </a:t>
            </a:r>
            <a:r>
              <a:rPr/>
              <a:t>Présentation</a:t>
            </a:r>
            <a:r>
              <a:rPr/>
              <a:t> </a:t>
            </a:r>
            <a:r>
              <a:rPr/>
              <a:t>PowerPoint</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Diapositive</a:t>
            </a:r>
            <a:r>
              <a:rPr/>
              <a:t> </a:t>
            </a:r>
            <a:r>
              <a:rPr/>
              <a:t>8</a:t>
            </a:r>
            <a:r>
              <a:rPr/>
              <a:t> </a:t>
            </a:r>
            <a:r>
              <a:rPr/>
              <a:t>:</a:t>
            </a:r>
            <a:r>
              <a:rPr/>
              <a:t> </a:t>
            </a:r>
            <a:r>
              <a:rPr/>
              <a:t>Techniques</a:t>
            </a:r>
            <a:r>
              <a:rPr/>
              <a:t> </a:t>
            </a:r>
            <a:r>
              <a:rPr/>
              <a:t>Avancées</a:t>
            </a:r>
            <a:r>
              <a:rPr/>
              <a:t> </a:t>
            </a:r>
            <a:r>
              <a:rPr/>
              <a:t>(2/2)</a:t>
            </a:r>
            <a:r>
              <a:rPr/>
              <a:t> </a:t>
            </a:r>
            <a:r>
              <a:rPr/>
              <a:t>-</a:t>
            </a:r>
            <a:r>
              <a:rPr/>
              <a:t> </a:t>
            </a:r>
            <a:r>
              <a:rPr/>
              <a:t>Applications</a:t>
            </a:r>
            <a:r>
              <a:rPr/>
              <a:t> </a:t>
            </a:r>
            <a:r>
              <a:rPr/>
              <a:t>Pratiques</a:t>
            </a:r>
          </a:p>
        </p:txBody>
      </p:sp>
      <p:sp>
        <p:nvSpPr>
          <p:cNvPr id="3" name="Content Placeholder 2"/>
          <p:cNvSpPr>
            <a:spLocks noGrp="1"/>
          </p:cNvSpPr>
          <p:nvPr>
            <p:ph idx="1"/>
          </p:nvPr>
        </p:nvSpPr>
        <p:spPr/>
        <p:txBody>
          <a:bodyPr/>
          <a:lstStyle/>
          <a:p>
            <a:pPr lvl="0" marL="0" indent="0">
              <a:buNone/>
            </a:pPr>
            <a:r>
              <a:rPr b="1"/>
              <a:t>Titre :</a:t>
            </a:r>
            <a:r>
              <a:rPr/>
              <a:t> Exemples Concrets</a:t>
            </a:r>
          </a:p>
          <a:p>
            <a:pPr lvl="1"/>
            <a:r>
              <a:rPr b="1"/>
              <a:t>Analyse de Données Épidémio :</a:t>
            </a:r>
          </a:p>
          <a:p>
            <a:pPr lvl="2"/>
            <a:r>
              <a:rPr i="1"/>
              <a:t>Exemple Prompt (Interprétation Série Temporelle) :</a:t>
            </a:r>
            <a:r>
              <a:rPr/>
              <a:t> </a:t>
            </a:r>
            <a:r>
              <a:rPr>
                <a:latin typeface="Courier"/>
              </a:rPr>
              <a:t>Agis comme un épidémiologiste analysant des données de surveillance.     Voici les données hebdomadaires des cas de syndrome grippal rapportés dans la région Y pour l'année 2024 :     Semaine | Cas     ------- | ---     1       | 15     2       | 25     3       | 40     4       | 75     5       | 110     6       | 150     7       | 130     8       | 90     Analyse ces données :     1. Identifie la semaine du pic épidémique.     2. Décris la tendance générale de l'épidémie.     3. Compare l'intensité à celle de l'année précédente (pic de 120 cas en S5).     4. Suggère des facteurs explicatifs possibles.     Rédige une courte synthèse (150 mots).</a:t>
            </a:r>
          </a:p>
          <a:p>
            <a:pPr lvl="1"/>
            <a:r>
              <a:rPr b="1"/>
              <a:t>Rédaction Scientifique &amp; Communication :</a:t>
            </a:r>
          </a:p>
          <a:p>
            <a:pPr lvl="2"/>
            <a:r>
              <a:rPr i="1"/>
              <a:t>Exemple Prompt (Ébauche Section Rapport) :</a:t>
            </a:r>
            <a:r>
              <a:rPr/>
              <a:t> </a:t>
            </a:r>
            <a:r>
              <a:rPr>
                <a:latin typeface="Courier"/>
              </a:rPr>
              <a:t>Agis comme un rédacteur technique en santé publique.     Rédige une ébauche pour la section "Introduction" d'un rapport sur la prévalence du diabète de type 2 dans la population adulte de la ville Z en 2024.     L'introduction doit couvrir :     - L'importance du diabète comme problème de santé publique.     - Le contexte spécifique de la ville Z (démographie, facteurs de risque).     - L'objectif principal du rapport.     Ton formel et informatif. Longueur : 200-250 mots.</a:t>
            </a:r>
          </a:p>
          <a:p>
            <a:pPr lvl="2"/>
            <a:r>
              <a:rPr i="1"/>
              <a:t>Exemple Prompt (Vulgarisation) :</a:t>
            </a:r>
            <a:r>
              <a:rPr/>
              <a:t> </a:t>
            </a:r>
            <a:r>
              <a:rPr>
                <a:latin typeface="Courier"/>
              </a:rPr>
              <a:t>Agis comme un communicant en santé.     Voici un extrait technique sur la résistance aux antibiotiques : [Coller l'extrait ici].     Réécris cet extrait pour le grand public (100 mots), en insistant sur l'usage prudent des antibiotiques et en évitant le jargon.</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Diapositive</a:t>
            </a:r>
            <a:r>
              <a:rPr/>
              <a:t> </a:t>
            </a:r>
            <a:r>
              <a:rPr/>
              <a:t>9</a:t>
            </a:r>
            <a:r>
              <a:rPr/>
              <a:t> </a:t>
            </a:r>
            <a:r>
              <a:rPr/>
              <a:t>:</a:t>
            </a:r>
            <a:r>
              <a:rPr/>
              <a:t> </a:t>
            </a:r>
            <a:r>
              <a:rPr/>
              <a:t>Itération</a:t>
            </a:r>
            <a:r>
              <a:rPr/>
              <a:t> </a:t>
            </a:r>
            <a:r>
              <a:rPr/>
              <a:t>et</a:t>
            </a:r>
            <a:r>
              <a:rPr/>
              <a:t> </a:t>
            </a:r>
            <a:r>
              <a:rPr/>
              <a:t>Affinement</a:t>
            </a:r>
          </a:p>
        </p:txBody>
      </p:sp>
      <p:sp>
        <p:nvSpPr>
          <p:cNvPr id="3" name="Content Placeholder 2"/>
          <p:cNvSpPr>
            <a:spLocks noGrp="1"/>
          </p:cNvSpPr>
          <p:nvPr>
            <p:ph idx="1"/>
          </p:nvPr>
        </p:nvSpPr>
        <p:spPr/>
        <p:txBody>
          <a:bodyPr/>
          <a:lstStyle/>
          <a:p>
            <a:pPr lvl="0" marL="0" indent="0">
              <a:buNone/>
            </a:pPr>
            <a:r>
              <a:rPr b="1"/>
              <a:t>Titre :</a:t>
            </a:r>
            <a:r>
              <a:rPr/>
              <a:t> Le Secret : Tester et Améliorer</a:t>
            </a:r>
          </a:p>
          <a:p>
            <a:pPr lvl="1"/>
            <a:r>
              <a:rPr b="1"/>
              <a:t>Le 1er prompt est rarement parfait !</a:t>
            </a:r>
          </a:p>
          <a:p>
            <a:pPr lvl="1"/>
            <a:r>
              <a:rPr b="1"/>
              <a:t>Processus :</a:t>
            </a:r>
          </a:p>
          <a:p>
            <a:pPr lvl="2">
              <a:buAutoNum type="arabicPeriod"/>
            </a:pPr>
            <a:r>
              <a:rPr b="1"/>
              <a:t>Analyser la réponse :</a:t>
            </a:r>
            <a:r>
              <a:rPr/>
              <a:t> Précise ? Complète ? Format OK ? Hallucinations ?</a:t>
            </a:r>
          </a:p>
          <a:p>
            <a:pPr lvl="2">
              <a:buAutoNum type="arabicPeriod"/>
            </a:pPr>
            <a:r>
              <a:rPr b="1"/>
              <a:t>Identifier les lacunes :</a:t>
            </a:r>
            <a:r>
              <a:rPr/>
              <a:t> Qu’est-ce qui ne va pas ?</a:t>
            </a:r>
          </a:p>
          <a:p>
            <a:pPr lvl="2">
              <a:buAutoNum type="arabicPeriod"/>
            </a:pPr>
            <a:r>
              <a:rPr b="1"/>
              <a:t>Modifier le prompt :</a:t>
            </a:r>
          </a:p>
          <a:p>
            <a:pPr lvl="3"/>
            <a:r>
              <a:rPr/>
              <a:t>Plus spécifique ?</a:t>
            </a:r>
          </a:p>
          <a:p>
            <a:pPr lvl="3"/>
            <a:r>
              <a:rPr/>
              <a:t>Clarifier les termes ?</a:t>
            </a:r>
          </a:p>
          <a:p>
            <a:pPr lvl="3"/>
            <a:r>
              <a:rPr/>
              <a:t>Changer le rôle ?</a:t>
            </a:r>
          </a:p>
          <a:p>
            <a:pPr lvl="3"/>
            <a:r>
              <a:rPr/>
              <a:t>Ajouter des contraintes (“Ne pas mentionner X”) ?</a:t>
            </a:r>
          </a:p>
          <a:p>
            <a:pPr lvl="3"/>
            <a:r>
              <a:rPr/>
              <a:t>Utiliser Few-shot ou CoT ?</a:t>
            </a:r>
          </a:p>
          <a:p>
            <a:pPr lvl="3"/>
            <a:r>
              <a:rPr/>
              <a:t>Décomposer la tâche ?</a:t>
            </a:r>
          </a:p>
          <a:p>
            <a:pPr lvl="2">
              <a:buAutoNum type="arabicPeriod"/>
            </a:pPr>
            <a:r>
              <a:rPr b="1"/>
              <a:t>Tester à nouveau !</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Diapositive</a:t>
            </a:r>
            <a:r>
              <a:rPr/>
              <a:t> </a:t>
            </a:r>
            <a:r>
              <a:rPr/>
              <a:t>10</a:t>
            </a:r>
            <a:r>
              <a:rPr/>
              <a:t> </a:t>
            </a:r>
            <a:r>
              <a:rPr/>
              <a:t>:</a:t>
            </a:r>
            <a:r>
              <a:rPr/>
              <a:t> </a:t>
            </a:r>
            <a:r>
              <a:rPr/>
              <a:t>Exercice</a:t>
            </a:r>
            <a:r>
              <a:rPr/>
              <a:t> </a:t>
            </a:r>
            <a:r>
              <a:rPr/>
              <a:t>Pratique</a:t>
            </a:r>
            <a:r>
              <a:rPr/>
              <a:t> </a:t>
            </a:r>
            <a:r>
              <a:rPr/>
              <a:t>1</a:t>
            </a:r>
            <a:r>
              <a:rPr/>
              <a:t> </a:t>
            </a:r>
            <a:r>
              <a:rPr/>
              <a:t>(10</a:t>
            </a:r>
            <a:r>
              <a:rPr/>
              <a:t> </a:t>
            </a:r>
            <a:r>
              <a:rPr/>
              <a:t>min)</a:t>
            </a:r>
          </a:p>
        </p:txBody>
      </p:sp>
      <p:sp>
        <p:nvSpPr>
          <p:cNvPr id="3" name="Content Placeholder 2"/>
          <p:cNvSpPr>
            <a:spLocks noGrp="1"/>
          </p:cNvSpPr>
          <p:nvPr>
            <p:ph idx="1"/>
          </p:nvPr>
        </p:nvSpPr>
        <p:spPr/>
        <p:txBody>
          <a:bodyPr/>
          <a:lstStyle/>
          <a:p>
            <a:pPr lvl="0" marL="0" indent="0">
              <a:buNone/>
            </a:pPr>
            <a:r>
              <a:rPr b="1"/>
              <a:t>Titre :</a:t>
            </a:r>
            <a:r>
              <a:rPr/>
              <a:t> À vous de jouer ! Construire un Prompt</a:t>
            </a:r>
          </a:p>
          <a:p>
            <a:pPr lvl="0" marL="0" indent="0">
              <a:buNone/>
            </a:pPr>
            <a:r>
              <a:rPr b="1"/>
              <a:t>Objectif :</a:t>
            </a:r>
            <a:r>
              <a:rPr/>
              <a:t> Appliquer les 4 composants (Rôle, Contexte, Tâche, Format).</a:t>
            </a:r>
          </a:p>
          <a:p>
            <a:pPr lvl="0" marL="0" indent="0">
              <a:buNone/>
            </a:pPr>
            <a:r>
              <a:rPr b="1"/>
              <a:t>Scénario :</a:t>
            </a:r>
            <a:r>
              <a:rPr/>
              <a:t> Vous êtes un </a:t>
            </a:r>
            <a:r>
              <a:rPr b="1"/>
              <a:t>chargé de communication</a:t>
            </a:r>
            <a:r>
              <a:rPr/>
              <a:t> dans une agence régionale de santé. Vous devez préparer un </a:t>
            </a:r>
            <a:r>
              <a:rPr b="1"/>
              <a:t>court message d’alerte</a:t>
            </a:r>
            <a:r>
              <a:rPr/>
              <a:t> (max 100 mots, ton informatif et rassurant) pour les réseaux sociaux concernant une </a:t>
            </a:r>
            <a:r>
              <a:rPr b="1"/>
              <a:t>augmentation locale des cas de rougeole</a:t>
            </a:r>
            <a:r>
              <a:rPr/>
              <a:t> et rappelant l’importance de la </a:t>
            </a:r>
            <a:r>
              <a:rPr b="1"/>
              <a:t>vérification du statut vaccinal</a:t>
            </a:r>
            <a:r>
              <a:rPr/>
              <a:t>.</a:t>
            </a:r>
          </a:p>
          <a:p>
            <a:pPr lvl="0" marL="0" indent="0">
              <a:buNone/>
            </a:pPr>
            <a:r>
              <a:rPr b="1"/>
              <a:t>Instructions :</a:t>
            </a:r>
            <a:r>
              <a:rPr/>
              <a:t> 1. Rédigez un prompt pour ChatGPT ou un outil similaire en utilisant les 4 composants. 2. Pensez au Rôle, au Contexte précis, à la Tâche exacte, et au Format souhaité. 3. (Optionnel) Testez votre prompt !</a:t>
            </a:r>
          </a:p>
          <a:p>
            <a:pPr lvl="0" marL="0" indent="0">
              <a:buNone/>
            </a:pPr>
            <a:r>
              <a:rPr i="1"/>
              <a:t>(Pause de 5-7 minutes pour la rédaction individuelle)</a:t>
            </a:r>
          </a:p>
          <a:p>
            <a:pPr lvl="0" marL="0" indent="0">
              <a:buNone/>
            </a:pPr>
            <a:r>
              <a:rPr b="1"/>
              <a:t>Exemple de Prompt Possible (à montrer après la pause) :</a:t>
            </a:r>
          </a:p>
          <a:p>
            <a:pPr lvl="0" indent="0">
              <a:buNone/>
            </a:pPr>
            <a:r>
              <a:rPr>
                <a:latin typeface="Courier"/>
              </a:rPr>
              <a:t>Agis comme un chargé de communication en santé publique pour une agence régionale.
Contexte : Une augmentation des cas de rougeole est observée dans la région X, principalement chez les non-vaccinés.
Objectif : Informer la population via les réseaux sociaux sans alarmer excessivement.
Tâche : Rédige un court message (max 100 mots) pour Facebook et Twitter rappelant les symptômes de la rougeole, l'importance de vérifier son statut vaccinal (ROR), et où trouver des informations fiables (lien vers le site de l'agence).
Format : Ton informatif, clair et rassurant. Utilise des hashtags pertinents (#Rougeole #Vaccination #SantéPublique).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Diapositive</a:t>
            </a:r>
            <a:r>
              <a:rPr/>
              <a:t> </a:t>
            </a:r>
            <a:r>
              <a:rPr/>
              <a:t>11</a:t>
            </a:r>
            <a:r>
              <a:rPr/>
              <a:t> </a:t>
            </a:r>
            <a:r>
              <a:rPr/>
              <a:t>:</a:t>
            </a:r>
            <a:r>
              <a:rPr/>
              <a:t> </a:t>
            </a:r>
            <a:r>
              <a:rPr/>
              <a:t>Exercice</a:t>
            </a:r>
            <a:r>
              <a:rPr/>
              <a:t> </a:t>
            </a:r>
            <a:r>
              <a:rPr/>
              <a:t>Pratique</a:t>
            </a:r>
            <a:r>
              <a:rPr/>
              <a:t> </a:t>
            </a:r>
            <a:r>
              <a:rPr/>
              <a:t>2</a:t>
            </a:r>
            <a:r>
              <a:rPr/>
              <a:t> </a:t>
            </a:r>
            <a:r>
              <a:rPr/>
              <a:t>(10</a:t>
            </a:r>
            <a:r>
              <a:rPr/>
              <a:t> </a:t>
            </a:r>
            <a:r>
              <a:rPr/>
              <a:t>min)</a:t>
            </a:r>
          </a:p>
        </p:txBody>
      </p:sp>
      <p:sp>
        <p:nvSpPr>
          <p:cNvPr id="3" name="Content Placeholder 2"/>
          <p:cNvSpPr>
            <a:spLocks noGrp="1"/>
          </p:cNvSpPr>
          <p:nvPr>
            <p:ph idx="1"/>
          </p:nvPr>
        </p:nvSpPr>
        <p:spPr/>
        <p:txBody>
          <a:bodyPr/>
          <a:lstStyle/>
          <a:p>
            <a:pPr lvl="0" marL="0" indent="0">
              <a:buNone/>
            </a:pPr>
            <a:r>
              <a:rPr b="1"/>
              <a:t>Titre :</a:t>
            </a:r>
            <a:r>
              <a:rPr/>
              <a:t> Affiner un Prompt : L’Itération</a:t>
            </a:r>
          </a:p>
          <a:p>
            <a:pPr lvl="0" marL="0" indent="0">
              <a:buNone/>
            </a:pPr>
            <a:r>
              <a:rPr b="1"/>
              <a:t>Objectif :</a:t>
            </a:r>
            <a:r>
              <a:rPr/>
              <a:t> Améliorer un prompt initial pour obtenir un meilleur résultat.</a:t>
            </a:r>
          </a:p>
          <a:p>
            <a:pPr lvl="0" marL="0" indent="0">
              <a:buNone/>
            </a:pPr>
            <a:r>
              <a:rPr b="1"/>
              <a:t>Prompt Initial (peu efficace) :</a:t>
            </a:r>
          </a:p>
          <a:p>
            <a:pPr lvl="0" indent="0">
              <a:buNone/>
            </a:pPr>
            <a:r>
              <a:rPr>
                <a:latin typeface="Courier"/>
              </a:rPr>
              <a:t>Donne-moi des infos sur le paludisme au Mali.</a:t>
            </a:r>
          </a:p>
          <a:p>
            <a:pPr lvl="0" marL="0" indent="0">
              <a:buNone/>
            </a:pPr>
            <a:r>
              <a:rPr b="1"/>
              <a:t>Réponse Possible de l’IA (trop générale) :</a:t>
            </a:r>
            <a:r>
              <a:rPr/>
              <a:t> “Le paludisme est une maladie grave causée par un parasite Plasmodium, transmise par les moustiques Anophèles. Il est très présent au Mali, surtout pendant la saison des pluies. Les symptômes incluent fièvre, frissons, maux de tête… La prévention repose sur les moustiquaires et les médicaments.”</a:t>
            </a:r>
          </a:p>
          <a:p>
            <a:pPr lvl="0" marL="0" indent="0">
              <a:buNone/>
            </a:pPr>
            <a:r>
              <a:rPr b="1"/>
              <a:t>Instructions :</a:t>
            </a:r>
            <a:r>
              <a:rPr/>
              <a:t> 1. Analysez pourquoi le prompt initial est faible (manque de Rôle, Contexte, Tâche spécifique, Format). 2. Réécrivez le prompt pour obtenir une information </a:t>
            </a:r>
            <a:r>
              <a:rPr b="1"/>
              <a:t>plus précise et utile</a:t>
            </a:r>
            <a:r>
              <a:rPr/>
              <a:t> pour un </a:t>
            </a:r>
            <a:r>
              <a:rPr b="1"/>
              <a:t>professionnel de santé planifiant une intervention</a:t>
            </a:r>
            <a:r>
              <a:rPr/>
              <a:t> dans la région de Ségou au Mali. Vous cherchez spécifiquement les </a:t>
            </a:r>
            <a:r>
              <a:rPr b="1"/>
              <a:t>données de prévalence récentes</a:t>
            </a:r>
            <a:r>
              <a:rPr/>
              <a:t> et les </a:t>
            </a:r>
            <a:r>
              <a:rPr b="1"/>
              <a:t>stratégies de prévention recommandées localement</a:t>
            </a:r>
            <a:r>
              <a:rPr/>
              <a:t>. 3. (Optionnel) Testez votre nouveau prompt !</a:t>
            </a:r>
          </a:p>
          <a:p>
            <a:pPr lvl="0" marL="0" indent="0">
              <a:buNone/>
            </a:pPr>
            <a:r>
              <a:rPr i="1"/>
              <a:t>(Pause de 5-7 minutes pour la rédaction individuelle)</a:t>
            </a:r>
          </a:p>
          <a:p>
            <a:pPr lvl="0" marL="0" indent="0">
              <a:buNone/>
            </a:pPr>
            <a:r>
              <a:rPr b="1"/>
              <a:t>Exemple de Prompt Amélioré (à montrer après la pause) :</a:t>
            </a:r>
          </a:p>
          <a:p>
            <a:pPr lvl="0" indent="0">
              <a:buNone/>
            </a:pPr>
            <a:r>
              <a:rPr>
                <a:latin typeface="Courier"/>
              </a:rPr>
              <a:t>Agis comme un expert en santé publique spécialisé sur le paludisme en Afrique de l'Ouest.
Contexte : Je planifie une intervention de prévention du paludisme dans la région de Ségou au Mali pour la prochaine saison des pluies.
Tâche : Fournis les données de prévalence du paludisme les plus récentes (idéalement des 2-3 dernières années) disponibles pour la région de Ségou. Liste également les stratégies de prévention spécifiques (chimio-prévention, TPI, lutte anti-vectorielle) officiellement recommandées ou mises en œuvre dans cette région par le Programme National de Lutte contre le Paludisme du Mali ou ses partenaires.
Format : Présente les données de prévalence clairement (avec sources si possible) et liste les stratégies recommandées sous forme de points clés.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Diapositive</a:t>
            </a:r>
            <a:r>
              <a:rPr/>
              <a:t> </a:t>
            </a:r>
            <a:r>
              <a:rPr/>
              <a:t>12</a:t>
            </a:r>
            <a:r>
              <a:rPr/>
              <a:t> </a:t>
            </a:r>
            <a:r>
              <a:rPr/>
              <a:t>:</a:t>
            </a:r>
            <a:r>
              <a:rPr/>
              <a:t> </a:t>
            </a:r>
            <a:r>
              <a:rPr/>
              <a:t>Panorama</a:t>
            </a:r>
            <a:r>
              <a:rPr/>
              <a:t> </a:t>
            </a:r>
            <a:r>
              <a:rPr/>
              <a:t>des</a:t>
            </a:r>
            <a:r>
              <a:rPr/>
              <a:t> </a:t>
            </a:r>
            <a:r>
              <a:rPr/>
              <a:t>Outils</a:t>
            </a:r>
            <a:r>
              <a:rPr/>
              <a:t> </a:t>
            </a:r>
            <a:r>
              <a:rPr/>
              <a:t>(1/3)</a:t>
            </a:r>
            <a:r>
              <a:rPr/>
              <a:t> </a:t>
            </a:r>
            <a:r>
              <a:rPr/>
              <a:t>-</a:t>
            </a:r>
            <a:r>
              <a:rPr/>
              <a:t> </a:t>
            </a:r>
            <a:r>
              <a:rPr/>
              <a:t>IA</a:t>
            </a:r>
            <a:r>
              <a:rPr/>
              <a:t> </a:t>
            </a:r>
            <a:r>
              <a:rPr/>
              <a:t>Généralistes</a:t>
            </a:r>
          </a:p>
        </p:txBody>
      </p:sp>
      <p:sp>
        <p:nvSpPr>
          <p:cNvPr id="3" name="Content Placeholder 2"/>
          <p:cNvSpPr>
            <a:spLocks noGrp="1"/>
          </p:cNvSpPr>
          <p:nvPr>
            <p:ph idx="1"/>
          </p:nvPr>
        </p:nvSpPr>
        <p:spPr/>
        <p:txBody>
          <a:bodyPr/>
          <a:lstStyle/>
          <a:p>
            <a:pPr lvl="0" marL="0" indent="0">
              <a:buNone/>
            </a:pPr>
            <a:r>
              <a:rPr b="1"/>
              <a:t>Titre :</a:t>
            </a:r>
            <a:r>
              <a:rPr/>
              <a:t> Les Couteaux Suisses</a:t>
            </a:r>
          </a:p>
          <a:p>
            <a:pPr lvl="1"/>
            <a:r>
              <a:rPr b="1"/>
              <a:t>ChatGPT (OpenAI) :</a:t>
            </a:r>
          </a:p>
          <a:p>
            <a:pPr lvl="2"/>
            <a:r>
              <a:rPr b="1"/>
              <a:t>+ :</a:t>
            </a:r>
            <a:r>
              <a:rPr/>
              <a:t> Créativité texte, dialogue, résumé, rôles.</a:t>
            </a:r>
          </a:p>
          <a:p>
            <a:pPr lvl="2"/>
            <a:r>
              <a:rPr b="1"/>
              <a:t>- :</a:t>
            </a:r>
            <a:r>
              <a:rPr/>
              <a:t> Connaissances figées (sauf si web), hallucinations possibles.</a:t>
            </a:r>
          </a:p>
          <a:p>
            <a:pPr lvl="1"/>
            <a:r>
              <a:rPr b="1"/>
              <a:t>Copilot (Microsoft) :</a:t>
            </a:r>
          </a:p>
          <a:p>
            <a:pPr lvl="2"/>
            <a:r>
              <a:rPr b="1"/>
              <a:t>+ :</a:t>
            </a:r>
            <a:r>
              <a:rPr/>
              <a:t> Intégration Office (Word, Excel…), accès web, aide au code.</a:t>
            </a:r>
          </a:p>
          <a:p>
            <a:pPr lvl="2"/>
            <a:r>
              <a:rPr b="1"/>
              <a:t>- :</a:t>
            </a:r>
            <a:r>
              <a:rPr/>
              <a:t> Dépendance licence M365 pour intégration complète.</a:t>
            </a:r>
          </a:p>
          <a:p>
            <a:pPr lvl="1"/>
            <a:r>
              <a:rPr b="1"/>
              <a:t>Gemini (Google) :</a:t>
            </a:r>
          </a:p>
          <a:p>
            <a:pPr lvl="2"/>
            <a:r>
              <a:rPr b="1"/>
              <a:t>+ :</a:t>
            </a:r>
            <a:r>
              <a:rPr/>
              <a:t> Multimodal (texte, image…), intégration Google, accès web.</a:t>
            </a:r>
          </a:p>
          <a:p>
            <a:pPr lvl="2"/>
            <a:r>
              <a:rPr b="1"/>
              <a:t>- :</a:t>
            </a:r>
            <a:r>
              <a:rPr/>
              <a:t> Capacités avancées parfois payantes/en déploiement.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Diapositive</a:t>
            </a:r>
            <a:r>
              <a:rPr/>
              <a:t> </a:t>
            </a:r>
            <a:r>
              <a:rPr/>
              <a:t>11</a:t>
            </a:r>
            <a:r>
              <a:rPr/>
              <a:t> </a:t>
            </a:r>
            <a:r>
              <a:rPr/>
              <a:t>:</a:t>
            </a:r>
            <a:r>
              <a:rPr/>
              <a:t> </a:t>
            </a:r>
            <a:r>
              <a:rPr/>
              <a:t>Panorama</a:t>
            </a:r>
            <a:r>
              <a:rPr/>
              <a:t> </a:t>
            </a:r>
            <a:r>
              <a:rPr/>
              <a:t>des</a:t>
            </a:r>
            <a:r>
              <a:rPr/>
              <a:t> </a:t>
            </a:r>
            <a:r>
              <a:rPr/>
              <a:t>Outils</a:t>
            </a:r>
            <a:r>
              <a:rPr/>
              <a:t> </a:t>
            </a:r>
            <a:r>
              <a:rPr/>
              <a:t>(2/3)</a:t>
            </a:r>
            <a:r>
              <a:rPr/>
              <a:t> </a:t>
            </a:r>
            <a:r>
              <a:rPr/>
              <a:t>-</a:t>
            </a:r>
            <a:r>
              <a:rPr/>
              <a:t> </a:t>
            </a:r>
            <a:r>
              <a:rPr/>
              <a:t>IA</a:t>
            </a:r>
            <a:r>
              <a:rPr/>
              <a:t> </a:t>
            </a:r>
            <a:r>
              <a:rPr/>
              <a:t>Spécialisées</a:t>
            </a:r>
            <a:r>
              <a:rPr/>
              <a:t> </a:t>
            </a:r>
            <a:r>
              <a:rPr/>
              <a:t>Recherche</a:t>
            </a:r>
            <a:r>
              <a:rPr/>
              <a:t> </a:t>
            </a:r>
            <a:r>
              <a:rPr/>
              <a:t>&amp;</a:t>
            </a:r>
            <a:r>
              <a:rPr/>
              <a:t> </a:t>
            </a:r>
            <a:r>
              <a:rPr/>
              <a:t>Code</a:t>
            </a:r>
          </a:p>
        </p:txBody>
      </p:sp>
      <p:sp>
        <p:nvSpPr>
          <p:cNvPr id="3" name="Content Placeholder 2"/>
          <p:cNvSpPr>
            <a:spLocks noGrp="1"/>
          </p:cNvSpPr>
          <p:nvPr>
            <p:ph idx="1"/>
          </p:nvPr>
        </p:nvSpPr>
        <p:spPr/>
        <p:txBody>
          <a:bodyPr/>
          <a:lstStyle/>
          <a:p>
            <a:pPr lvl="0" marL="0" indent="0">
              <a:buNone/>
            </a:pPr>
            <a:r>
              <a:rPr b="1"/>
              <a:t>Titre :</a:t>
            </a:r>
            <a:r>
              <a:rPr/>
              <a:t> Les Experts</a:t>
            </a:r>
          </a:p>
          <a:p>
            <a:pPr lvl="1"/>
            <a:r>
              <a:rPr b="1"/>
              <a:t>Scispace :</a:t>
            </a:r>
          </a:p>
          <a:p>
            <a:pPr lvl="2"/>
            <a:r>
              <a:rPr b="1"/>
              <a:t>+ :</a:t>
            </a:r>
            <a:r>
              <a:rPr/>
              <a:t> Analyse de PDF scientifiques, extraction d’infos, Q&amp;R sur articles.</a:t>
            </a:r>
          </a:p>
          <a:p>
            <a:pPr lvl="2"/>
            <a:r>
              <a:rPr b="1"/>
              <a:t>- :</a:t>
            </a:r>
            <a:r>
              <a:rPr/>
              <a:t> Très focalisé sur la lecture d’articles.</a:t>
            </a:r>
          </a:p>
          <a:p>
            <a:pPr lvl="2"/>
            <a:r>
              <a:rPr i="1"/>
              <a:t>Idéal pour :</a:t>
            </a:r>
            <a:r>
              <a:rPr/>
              <a:t> Revue de littérature accélérée.</a:t>
            </a:r>
          </a:p>
          <a:p>
            <a:pPr lvl="1"/>
            <a:r>
              <a:rPr b="1"/>
              <a:t>DeepSeek :</a:t>
            </a:r>
          </a:p>
          <a:p>
            <a:pPr lvl="2"/>
            <a:r>
              <a:rPr b="1"/>
              <a:t>+ :</a:t>
            </a:r>
            <a:r>
              <a:rPr/>
              <a:t> Très fort en génération/explication de code (R, Python…), raisonnement.</a:t>
            </a:r>
          </a:p>
          <a:p>
            <a:pPr lvl="2"/>
            <a:r>
              <a:rPr b="1"/>
              <a:t>- :</a:t>
            </a:r>
            <a:r>
              <a:rPr/>
              <a:t> Moins généraliste que les précédents.</a:t>
            </a:r>
          </a:p>
          <a:p>
            <a:pPr lvl="2"/>
            <a:r>
              <a:rPr i="1"/>
              <a:t>Idéal pour :</a:t>
            </a:r>
            <a:r>
              <a:rPr/>
              <a:t> Aide à l’analyse de données (scripts), bioinfo.</a:t>
            </a:r>
          </a:p>
          <a:p>
            <a:pPr lvl="1"/>
            <a:r>
              <a:rPr b="1"/>
              <a:t>(Mention : GitHub Copilot pour le code)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Diapositive</a:t>
            </a:r>
            <a:r>
              <a:rPr/>
              <a:t> </a:t>
            </a:r>
            <a:r>
              <a:rPr/>
              <a:t>12</a:t>
            </a:r>
            <a:r>
              <a:rPr/>
              <a:t> </a:t>
            </a:r>
            <a:r>
              <a:rPr/>
              <a:t>:</a:t>
            </a:r>
            <a:r>
              <a:rPr/>
              <a:t> </a:t>
            </a:r>
            <a:r>
              <a:rPr/>
              <a:t>Panorama</a:t>
            </a:r>
            <a:r>
              <a:rPr/>
              <a:t> </a:t>
            </a:r>
            <a:r>
              <a:rPr/>
              <a:t>des</a:t>
            </a:r>
            <a:r>
              <a:rPr/>
              <a:t> </a:t>
            </a:r>
            <a:r>
              <a:rPr/>
              <a:t>Outils</a:t>
            </a:r>
            <a:r>
              <a:rPr/>
              <a:t> </a:t>
            </a:r>
            <a:r>
              <a:rPr/>
              <a:t>(3/3)</a:t>
            </a:r>
            <a:r>
              <a:rPr/>
              <a:t> </a:t>
            </a:r>
            <a:r>
              <a:rPr/>
              <a:t>-</a:t>
            </a:r>
            <a:r>
              <a:rPr/>
              <a:t> </a:t>
            </a:r>
            <a:r>
              <a:rPr/>
              <a:t>Applications</a:t>
            </a:r>
            <a:r>
              <a:rPr/>
              <a:t> </a:t>
            </a:r>
            <a:r>
              <a:rPr/>
              <a:t>Métier</a:t>
            </a:r>
            <a:r>
              <a:rPr/>
              <a:t> </a:t>
            </a:r>
            <a:r>
              <a:rPr/>
              <a:t>(Ex:</a:t>
            </a:r>
            <a:r>
              <a:rPr/>
              <a:t> </a:t>
            </a:r>
            <a:r>
              <a:rPr/>
              <a:t>systinfo.ai)</a:t>
            </a:r>
          </a:p>
        </p:txBody>
      </p:sp>
      <p:sp>
        <p:nvSpPr>
          <p:cNvPr id="3" name="Content Placeholder 2"/>
          <p:cNvSpPr>
            <a:spLocks noGrp="1"/>
          </p:cNvSpPr>
          <p:nvPr>
            <p:ph idx="1"/>
          </p:nvPr>
        </p:nvSpPr>
        <p:spPr/>
        <p:txBody>
          <a:bodyPr/>
          <a:lstStyle/>
          <a:p>
            <a:pPr lvl="0" marL="0" indent="0">
              <a:buNone/>
            </a:pPr>
            <a:r>
              <a:rPr b="1"/>
              <a:t>Titre :</a:t>
            </a:r>
            <a:r>
              <a:rPr/>
              <a:t> Les Outils sur Mesure</a:t>
            </a:r>
          </a:p>
          <a:p>
            <a:pPr lvl="1"/>
            <a:r>
              <a:rPr b="1"/>
              <a:t>ScienceAnalyzer :</a:t>
            </a:r>
            <a:r>
              <a:rPr/>
              <a:t> Analyse et synthèse de </a:t>
            </a:r>
            <a:r>
              <a:rPr b="1"/>
              <a:t>lots</a:t>
            </a:r>
            <a:r>
              <a:rPr/>
              <a:t> d’articles.</a:t>
            </a:r>
          </a:p>
          <a:p>
            <a:pPr lvl="2"/>
            <a:r>
              <a:rPr i="1"/>
              <a:t>Usage :</a:t>
            </a:r>
            <a:r>
              <a:rPr/>
              <a:t> Revue rapide sur un sujet précis (ex: transmission pathogène X).</a:t>
            </a:r>
          </a:p>
          <a:p>
            <a:pPr lvl="1"/>
            <a:r>
              <a:rPr b="1"/>
              <a:t>BIBLIA :</a:t>
            </a:r>
            <a:r>
              <a:rPr/>
              <a:t> Recherche bibliographique </a:t>
            </a:r>
            <a:r>
              <a:rPr b="1"/>
              <a:t>ciblée</a:t>
            </a:r>
            <a:r>
              <a:rPr/>
              <a:t> + extraction.</a:t>
            </a:r>
          </a:p>
          <a:p>
            <a:pPr lvl="2"/>
            <a:r>
              <a:rPr i="1"/>
              <a:t>Usage :</a:t>
            </a:r>
            <a:r>
              <a:rPr/>
              <a:t> Trouver des données spécifiques (ex: incidence maladie Y au Sénégal).</a:t>
            </a:r>
          </a:p>
          <a:p>
            <a:pPr lvl="1"/>
            <a:r>
              <a:rPr b="1"/>
              <a:t>Memo Analyseur :</a:t>
            </a:r>
            <a:r>
              <a:rPr/>
              <a:t> Analyse et synthèse de </a:t>
            </a:r>
            <a:r>
              <a:rPr b="1"/>
              <a:t>documents internes</a:t>
            </a:r>
            <a:r>
              <a:rPr/>
              <a:t> (notes, CR).</a:t>
            </a:r>
          </a:p>
          <a:p>
            <a:pPr lvl="2"/>
            <a:r>
              <a:rPr i="1"/>
              <a:t>Usage :</a:t>
            </a:r>
            <a:r>
              <a:rPr/>
              <a:t> Extraire actions/décisions d’un compte rendu de réunion.</a:t>
            </a:r>
          </a:p>
          <a:p>
            <a:pPr lvl="1"/>
            <a:r>
              <a:rPr b="1"/>
              <a:t>(Mention : Info Scope, Super Agent)</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Diapositive</a:t>
            </a:r>
            <a:r>
              <a:rPr/>
              <a:t> </a:t>
            </a:r>
            <a:r>
              <a:rPr/>
              <a:t>13</a:t>
            </a:r>
            <a:r>
              <a:rPr/>
              <a:t> </a:t>
            </a:r>
            <a:r>
              <a:rPr/>
              <a:t>:</a:t>
            </a:r>
            <a:r>
              <a:rPr/>
              <a:t> </a:t>
            </a:r>
            <a:r>
              <a:rPr/>
              <a:t>Choisir</a:t>
            </a:r>
            <a:r>
              <a:rPr/>
              <a:t> </a:t>
            </a:r>
            <a:r>
              <a:rPr/>
              <a:t>le</a:t>
            </a:r>
            <a:r>
              <a:rPr/>
              <a:t> </a:t>
            </a:r>
            <a:r>
              <a:rPr/>
              <a:t>Bon</a:t>
            </a:r>
            <a:r>
              <a:rPr/>
              <a:t> </a:t>
            </a:r>
            <a:r>
              <a:rPr/>
              <a:t>Outil</a:t>
            </a:r>
            <a:r>
              <a:rPr/>
              <a:t> </a:t>
            </a:r>
            <a:r>
              <a:rPr/>
              <a:t>&amp;</a:t>
            </a:r>
            <a:r>
              <a:rPr/>
              <a:t> </a:t>
            </a:r>
            <a:r>
              <a:rPr/>
              <a:t>Précautions</a:t>
            </a:r>
          </a:p>
        </p:txBody>
      </p:sp>
      <p:sp>
        <p:nvSpPr>
          <p:cNvPr id="3" name="Content Placeholder 2"/>
          <p:cNvSpPr>
            <a:spLocks noGrp="1"/>
          </p:cNvSpPr>
          <p:nvPr>
            <p:ph idx="1"/>
          </p:nvPr>
        </p:nvSpPr>
        <p:spPr/>
        <p:txBody>
          <a:bodyPr/>
          <a:lstStyle/>
          <a:p>
            <a:pPr lvl="0" marL="0" indent="0">
              <a:buNone/>
            </a:pPr>
            <a:r>
              <a:rPr b="1"/>
              <a:t>Titre :</a:t>
            </a:r>
            <a:r>
              <a:rPr/>
              <a:t> Stratégie et Vigilance</a:t>
            </a:r>
          </a:p>
          <a:p>
            <a:pPr lvl="1"/>
            <a:r>
              <a:rPr b="1"/>
              <a:t>Pas d’outil universel :</a:t>
            </a:r>
            <a:r>
              <a:rPr/>
              <a:t> Adapter l’outil à la tâche.</a:t>
            </a:r>
          </a:p>
          <a:p>
            <a:pPr lvl="1"/>
            <a:r>
              <a:rPr b="1"/>
              <a:t>Tester &amp; Comparer :</a:t>
            </a:r>
            <a:r>
              <a:rPr/>
              <a:t> Les résultats varient.</a:t>
            </a:r>
          </a:p>
          <a:p>
            <a:pPr lvl="1"/>
            <a:r>
              <a:rPr b="1"/>
              <a:t>Connaître les limites :</a:t>
            </a:r>
            <a:r>
              <a:rPr/>
              <a:t> Hallucinations, erreurs possibles.</a:t>
            </a:r>
          </a:p>
          <a:p>
            <a:pPr lvl="1"/>
            <a:r>
              <a:rPr b="1"/>
              <a:t>VÉRIFICATION HUMAINE &amp; JUGEMENT CRITIQUE : TOUJOURS !</a:t>
            </a:r>
          </a:p>
          <a:p>
            <a:pPr lvl="1"/>
            <a:r>
              <a:rPr b="1"/>
              <a:t>CONFIDENTIALITÉ :</a:t>
            </a:r>
          </a:p>
          <a:p>
            <a:pPr lvl="2"/>
            <a:r>
              <a:rPr b="1"/>
              <a:t>JAMAIS de données nominatives ou sensibles !</a:t>
            </a:r>
          </a:p>
          <a:p>
            <a:pPr lvl="2"/>
            <a:r>
              <a:rPr/>
              <a:t>Utiliser données anonymisées / fictives.</a:t>
            </a:r>
          </a:p>
          <a:p>
            <a:pPr lvl="2"/>
            <a:r>
              <a:rPr/>
              <a:t>Vérifier les politiques de confidentialité des outils (surtout gratuits).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Diapositive</a:t>
            </a:r>
            <a:r>
              <a:rPr/>
              <a:t> </a:t>
            </a:r>
            <a:r>
              <a:rPr/>
              <a:t>14</a:t>
            </a:r>
            <a:r>
              <a:rPr/>
              <a:t> </a:t>
            </a:r>
            <a:r>
              <a:rPr/>
              <a:t>:</a:t>
            </a:r>
            <a:r>
              <a:rPr/>
              <a:t> </a:t>
            </a:r>
            <a:r>
              <a:rPr/>
              <a:t>Exercices</a:t>
            </a:r>
            <a:r>
              <a:rPr/>
              <a:t> </a:t>
            </a:r>
            <a:r>
              <a:rPr/>
              <a:t>Interactifs</a:t>
            </a:r>
            <a:r>
              <a:rPr/>
              <a:t> </a:t>
            </a:r>
            <a:r>
              <a:rPr/>
              <a:t>Guidés</a:t>
            </a:r>
            <a:r>
              <a:rPr/>
              <a:t> </a:t>
            </a:r>
            <a:r>
              <a:rPr/>
              <a:t>(10</a:t>
            </a:r>
            <a:r>
              <a:rPr/>
              <a:t> </a:t>
            </a:r>
            <a:r>
              <a:rPr/>
              <a:t>min)</a:t>
            </a:r>
          </a:p>
        </p:txBody>
      </p:sp>
      <p:sp>
        <p:nvSpPr>
          <p:cNvPr id="3" name="Content Placeholder 2"/>
          <p:cNvSpPr>
            <a:spLocks noGrp="1"/>
          </p:cNvSpPr>
          <p:nvPr>
            <p:ph idx="1"/>
          </p:nvPr>
        </p:nvSpPr>
        <p:spPr/>
        <p:txBody>
          <a:bodyPr/>
          <a:lstStyle/>
          <a:p>
            <a:pPr lvl="0" marL="0" indent="0">
              <a:buNone/>
            </a:pPr>
            <a:r>
              <a:rPr b="1"/>
              <a:t>Titre :</a:t>
            </a:r>
            <a:r>
              <a:rPr/>
              <a:t> À vous de jouer !</a:t>
            </a:r>
          </a:p>
          <a:p>
            <a:pPr lvl="1"/>
            <a:r>
              <a:rPr b="1"/>
              <a:t>Objectif :</a:t>
            </a:r>
            <a:r>
              <a:rPr/>
              <a:t> Appliquer les concepts vus.</a:t>
            </a:r>
          </a:p>
          <a:p>
            <a:pPr lvl="1"/>
            <a:r>
              <a:rPr b="1"/>
              <a:t>Exercice 1 (Rapide) :</a:t>
            </a:r>
            <a:r>
              <a:rPr/>
              <a:t> Améliorer un prompt faible.</a:t>
            </a:r>
          </a:p>
          <a:p>
            <a:pPr lvl="2"/>
            <a:r>
              <a:rPr i="1"/>
              <a:t>Prompt faible :</a:t>
            </a:r>
            <a:r>
              <a:rPr/>
              <a:t> “Infos sur vaccin grippe.”</a:t>
            </a:r>
          </a:p>
          <a:p>
            <a:pPr lvl="2"/>
            <a:r>
              <a:rPr i="1"/>
              <a:t>Votre mission :</a:t>
            </a:r>
            <a:r>
              <a:rPr/>
              <a:t> Réécrivez-le pour demander des arguments clés pour convaincre les soignants de se faire vacciner (Rôle, Contexte, Tâche, Format ?).</a:t>
            </a:r>
          </a:p>
          <a:p>
            <a:pPr lvl="1"/>
            <a:r>
              <a:rPr b="1"/>
              <a:t>(Si temps) Exercice 2 :</a:t>
            </a:r>
            <a:r>
              <a:rPr/>
              <a:t> Créer un prompt pour une tâche.</a:t>
            </a:r>
          </a:p>
          <a:p>
            <a:pPr lvl="2"/>
            <a:r>
              <a:rPr i="1"/>
              <a:t>Scénario :</a:t>
            </a:r>
            <a:r>
              <a:rPr/>
              <a:t> Rédiger 2-3 questions pour une enquête de satisfaction post-formation en santé.</a:t>
            </a:r>
          </a:p>
          <a:p>
            <a:pPr lvl="2"/>
            <a:r>
              <a:rPr i="1"/>
              <a:t>Votre mission :</a:t>
            </a:r>
            <a:r>
              <a:rPr/>
              <a:t> Créez le prompt (Rôle, Tâche, Format ?).</a:t>
            </a:r>
          </a:p>
          <a:p>
            <a:pPr lvl="0" marL="0" indent="0">
              <a:buNone/>
            </a:pPr>
            <a:r>
              <a:rPr i="1"/>
              <a:t>(Instructions pour l’exercice)</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Diapositive</a:t>
            </a:r>
            <a:r>
              <a:rPr/>
              <a:t> </a:t>
            </a:r>
            <a:r>
              <a:rPr/>
              <a:t>15</a:t>
            </a:r>
            <a:r>
              <a:rPr/>
              <a:t> </a:t>
            </a:r>
            <a:r>
              <a:rPr/>
              <a:t>:</a:t>
            </a:r>
            <a:r>
              <a:rPr/>
              <a:t> </a:t>
            </a:r>
            <a:r>
              <a:rPr/>
              <a:t>Conclusion</a:t>
            </a:r>
            <a:r>
              <a:rPr/>
              <a:t> </a:t>
            </a:r>
            <a:r>
              <a:rPr/>
              <a:t>et</a:t>
            </a:r>
            <a:r>
              <a:rPr/>
              <a:t> </a:t>
            </a:r>
            <a:r>
              <a:rPr/>
              <a:t>Prochaines</a:t>
            </a:r>
            <a:r>
              <a:rPr/>
              <a:t> </a:t>
            </a:r>
            <a:r>
              <a:rPr/>
              <a:t>Étapes</a:t>
            </a:r>
            <a:r>
              <a:rPr/>
              <a:t> </a:t>
            </a:r>
            <a:r>
              <a:rPr/>
              <a:t>(5</a:t>
            </a:r>
            <a:r>
              <a:rPr/>
              <a:t> </a:t>
            </a:r>
            <a:r>
              <a:rPr/>
              <a:t>min)</a:t>
            </a:r>
          </a:p>
        </p:txBody>
      </p:sp>
      <p:sp>
        <p:nvSpPr>
          <p:cNvPr id="3" name="Content Placeholder 2"/>
          <p:cNvSpPr>
            <a:spLocks noGrp="1"/>
          </p:cNvSpPr>
          <p:nvPr>
            <p:ph idx="1"/>
          </p:nvPr>
        </p:nvSpPr>
        <p:spPr/>
        <p:txBody>
          <a:bodyPr/>
          <a:lstStyle/>
          <a:p>
            <a:pPr lvl="0" marL="0" indent="0">
              <a:buNone/>
            </a:pPr>
            <a:r>
              <a:rPr b="1"/>
              <a:t>Titre :</a:t>
            </a:r>
            <a:r>
              <a:rPr/>
              <a:t> Prêts à Prompter ?</a:t>
            </a:r>
          </a:p>
          <a:p>
            <a:pPr lvl="1"/>
            <a:r>
              <a:rPr b="1"/>
              <a:t>Récapitulatif :</a:t>
            </a:r>
          </a:p>
          <a:p>
            <a:pPr lvl="2"/>
            <a:r>
              <a:rPr/>
              <a:t>Le Prompt Engineering est essentiel pour exploiter l’IA.</a:t>
            </a:r>
          </a:p>
          <a:p>
            <a:pPr lvl="2"/>
            <a:r>
              <a:rPr/>
              <a:t>Structure (Rôle, Contexte, Tâche, Format) + Techniques (Few-shot, CoT) = Efficacité.</a:t>
            </a:r>
          </a:p>
          <a:p>
            <a:pPr lvl="2"/>
            <a:r>
              <a:rPr/>
              <a:t>Choisir le bon outil pour la bonne tâche.</a:t>
            </a:r>
          </a:p>
          <a:p>
            <a:pPr lvl="2"/>
            <a:r>
              <a:rPr b="1"/>
              <a:t>Vigilance :</a:t>
            </a:r>
            <a:r>
              <a:rPr/>
              <a:t> Vérification humaine + Confidentialité.</a:t>
            </a:r>
          </a:p>
          <a:p>
            <a:pPr lvl="1"/>
            <a:r>
              <a:rPr b="1"/>
              <a:t>Prochaines Étapes :</a:t>
            </a:r>
          </a:p>
          <a:p>
            <a:pPr lvl="2"/>
            <a:r>
              <a:rPr b="1"/>
              <a:t>Expérimentez !</a:t>
            </a:r>
            <a:r>
              <a:rPr/>
              <a:t> C’est la clé.</a:t>
            </a:r>
          </a:p>
          <a:p>
            <a:pPr lvl="2"/>
            <a:r>
              <a:rPr/>
              <a:t>Utilisez le </a:t>
            </a:r>
            <a:r>
              <a:rPr b="1"/>
              <a:t>Guide Pratique</a:t>
            </a:r>
            <a:r>
              <a:rPr/>
              <a:t> (prompts, exercices corrigés).</a:t>
            </a:r>
          </a:p>
          <a:p>
            <a:pPr lvl="2"/>
            <a:r>
              <a:rPr/>
              <a:t>Partagez vos découvertes et défis avec vos collègues.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Ce document sert de base pour la création de la présentation PowerPoint. Il inclut le contenu visible sur les diapositives et les notes pour le présentateur.</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Diapositive</a:t>
            </a:r>
            <a:r>
              <a:rPr/>
              <a:t> </a:t>
            </a:r>
            <a:r>
              <a:rPr/>
              <a:t>16</a:t>
            </a:r>
            <a:r>
              <a:rPr/>
              <a:t> </a:t>
            </a:r>
            <a:r>
              <a:rPr/>
              <a:t>:</a:t>
            </a:r>
            <a:r>
              <a:rPr/>
              <a:t> </a:t>
            </a:r>
            <a:r>
              <a:rPr/>
              <a:t>Questions</a:t>
            </a:r>
            <a:r>
              <a:rPr/>
              <a:t> </a:t>
            </a:r>
            <a:r>
              <a:rPr/>
              <a:t>&amp;</a:t>
            </a:r>
            <a:r>
              <a:rPr/>
              <a:t> </a:t>
            </a:r>
            <a:r>
              <a:rPr/>
              <a:t>Réponses</a:t>
            </a:r>
            <a:r>
              <a:rPr/>
              <a:t> </a:t>
            </a:r>
            <a:r>
              <a:rPr/>
              <a:t>(30</a:t>
            </a:r>
            <a:r>
              <a:rPr/>
              <a:t> </a:t>
            </a:r>
            <a:r>
              <a:rPr/>
              <a:t>min)</a:t>
            </a:r>
          </a:p>
        </p:txBody>
      </p:sp>
      <p:sp>
        <p:nvSpPr>
          <p:cNvPr id="3" name="Content Placeholder 2"/>
          <p:cNvSpPr>
            <a:spLocks noGrp="1"/>
          </p:cNvSpPr>
          <p:nvPr>
            <p:ph idx="1"/>
          </p:nvPr>
        </p:nvSpPr>
        <p:spPr/>
        <p:txBody>
          <a:bodyPr/>
          <a:lstStyle/>
          <a:p>
            <a:pPr lvl="0" marL="0" indent="0">
              <a:buNone/>
            </a:pPr>
            <a:r>
              <a:rPr b="1"/>
              <a:t>Titre :</a:t>
            </a:r>
            <a:r>
              <a:rPr/>
              <a:t> Questions &amp; Réponses</a:t>
            </a:r>
          </a:p>
          <a:p>
            <a:pPr lvl="0" marL="0" indent="0">
              <a:buNone/>
            </a:pPr>
            <a:r>
              <a:rPr b="1"/>
              <a:t>Image/Icône :</a:t>
            </a:r>
            <a:r>
              <a:rPr/>
              <a:t> Point d’interrogation, bulles de discussion…</a:t>
            </a:r>
          </a:p>
          <a:p>
            <a:pPr lvl="0" marL="0" indent="0">
              <a:buNone/>
            </a:pPr>
            <a:r>
              <a:rPr b="1"/>
              <a:t>Texte :</a:t>
            </a:r>
            <a:r>
              <a:rPr/>
              <a:t> C’est à vous !</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Diapositive</a:t>
            </a:r>
            <a:r>
              <a:rPr/>
              <a:t> </a:t>
            </a:r>
            <a:r>
              <a:rPr/>
              <a:t>12</a:t>
            </a:r>
            <a:r>
              <a:rPr/>
              <a:t> </a:t>
            </a:r>
            <a:r>
              <a:rPr/>
              <a:t>:</a:t>
            </a:r>
            <a:r>
              <a:rPr/>
              <a:t> </a:t>
            </a:r>
            <a:r>
              <a:rPr/>
              <a:t>Panorama</a:t>
            </a:r>
            <a:r>
              <a:rPr/>
              <a:t> </a:t>
            </a:r>
            <a:r>
              <a:rPr/>
              <a:t>des</a:t>
            </a:r>
            <a:r>
              <a:rPr/>
              <a:t> </a:t>
            </a:r>
            <a:r>
              <a:rPr/>
              <a:t>Outils</a:t>
            </a:r>
            <a:r>
              <a:rPr/>
              <a:t> </a:t>
            </a:r>
            <a:r>
              <a:rPr/>
              <a:t>(3/3)</a:t>
            </a:r>
            <a:r>
              <a:rPr/>
              <a:t> </a:t>
            </a:r>
            <a:r>
              <a:rPr/>
              <a:t>-</a:t>
            </a:r>
            <a:r>
              <a:rPr/>
              <a:t> </a:t>
            </a:r>
            <a:r>
              <a:rPr/>
              <a:t>IA</a:t>
            </a:r>
            <a:r>
              <a:rPr/>
              <a:t> </a:t>
            </a:r>
            <a:r>
              <a:rPr/>
              <a:t>Spécialisées</a:t>
            </a:r>
            <a:r>
              <a:rPr/>
              <a:t> </a:t>
            </a:r>
            <a:r>
              <a:rPr/>
              <a:t>Recherche</a:t>
            </a:r>
            <a:r>
              <a:rPr/>
              <a:t> </a:t>
            </a:r>
            <a:r>
              <a:rPr/>
              <a:t>&amp;</a:t>
            </a:r>
            <a:r>
              <a:rPr/>
              <a:t> </a:t>
            </a:r>
            <a:r>
              <a:rPr/>
              <a:t>Code</a:t>
            </a:r>
          </a:p>
        </p:txBody>
      </p:sp>
      <p:sp>
        <p:nvSpPr>
          <p:cNvPr id="3" name="Content Placeholder 2"/>
          <p:cNvSpPr>
            <a:spLocks noGrp="1"/>
          </p:cNvSpPr>
          <p:nvPr>
            <p:ph idx="1"/>
          </p:nvPr>
        </p:nvSpPr>
        <p:spPr/>
        <p:txBody>
          <a:bodyPr/>
          <a:lstStyle/>
          <a:p>
            <a:pPr lvl="0" marL="0" indent="0">
              <a:buNone/>
            </a:pPr>
            <a:r>
              <a:rPr b="1"/>
              <a:t>Titre :</a:t>
            </a:r>
            <a:r>
              <a:rPr/>
              <a:t> Les Experts</a:t>
            </a:r>
          </a:p>
          <a:p>
            <a:pPr lvl="1"/>
            <a:r>
              <a:rPr b="1"/>
              <a:t>Scispace :</a:t>
            </a:r>
          </a:p>
          <a:p>
            <a:pPr lvl="2"/>
            <a:r>
              <a:rPr b="1"/>
              <a:t>+ :</a:t>
            </a:r>
            <a:r>
              <a:rPr/>
              <a:t> Analyse de PDF scientifiques, extraction d’infos, Q&amp;R sur articles.</a:t>
            </a:r>
          </a:p>
          <a:p>
            <a:pPr lvl="2"/>
            <a:r>
              <a:rPr b="1"/>
              <a:t>- :</a:t>
            </a:r>
            <a:r>
              <a:rPr/>
              <a:t> Très focalisé sur la lecture d’articles.</a:t>
            </a:r>
          </a:p>
          <a:p>
            <a:pPr lvl="2"/>
            <a:r>
              <a:rPr i="1"/>
              <a:t>Idéal pour :</a:t>
            </a:r>
            <a:r>
              <a:rPr/>
              <a:t> Revue de littérature accélérée.</a:t>
            </a:r>
          </a:p>
          <a:p>
            <a:pPr lvl="1"/>
            <a:r>
              <a:rPr b="1"/>
              <a:t>DeepSeek :</a:t>
            </a:r>
          </a:p>
          <a:p>
            <a:pPr lvl="2"/>
            <a:r>
              <a:rPr b="1"/>
              <a:t>+ :</a:t>
            </a:r>
            <a:r>
              <a:rPr/>
              <a:t> Très fort en génération/explication de code (R, Python…), raisonnement.</a:t>
            </a:r>
          </a:p>
          <a:p>
            <a:pPr lvl="2"/>
            <a:r>
              <a:rPr b="1"/>
              <a:t>- :</a:t>
            </a:r>
            <a:r>
              <a:rPr/>
              <a:t> Moins généraliste que les précédents.</a:t>
            </a:r>
          </a:p>
          <a:p>
            <a:pPr lvl="2"/>
            <a:r>
              <a:rPr i="1"/>
              <a:t>Idéal pour :</a:t>
            </a:r>
            <a:r>
              <a:rPr/>
              <a:t> Aide à l’analyse de données (scripts), bioinfo.</a:t>
            </a:r>
          </a:p>
          <a:p>
            <a:pPr lvl="1"/>
            <a:r>
              <a:rPr b="1"/>
              <a:t>(Mention : GitHub Copilot pour le code)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Diapositive</a:t>
            </a:r>
            <a:r>
              <a:rPr/>
              <a:t> </a:t>
            </a:r>
            <a:r>
              <a:rPr/>
              <a:t>1</a:t>
            </a:r>
            <a:r>
              <a:rPr/>
              <a:t> </a:t>
            </a:r>
            <a:r>
              <a:rPr/>
              <a:t>:</a:t>
            </a:r>
            <a:r>
              <a:rPr/>
              <a:t> </a:t>
            </a:r>
            <a:r>
              <a:rPr/>
              <a:t>Titre</a:t>
            </a:r>
          </a:p>
        </p:txBody>
      </p:sp>
      <p:sp>
        <p:nvSpPr>
          <p:cNvPr id="3" name="Content Placeholder 2"/>
          <p:cNvSpPr>
            <a:spLocks noGrp="1"/>
          </p:cNvSpPr>
          <p:nvPr>
            <p:ph idx="1"/>
          </p:nvPr>
        </p:nvSpPr>
        <p:spPr/>
        <p:txBody>
          <a:bodyPr/>
          <a:lstStyle/>
          <a:p>
            <a:pPr lvl="0" marL="0" indent="0">
              <a:buNone/>
            </a:pPr>
            <a:r>
              <a:rPr b="1"/>
              <a:t>Titre :</a:t>
            </a:r>
            <a:r>
              <a:rPr/>
              <a:t> Booster Votre Impact en Santé Publique : Session Pratique de Prompt Engineering pour les IA Génératives</a:t>
            </a:r>
          </a:p>
          <a:p>
            <a:pPr lvl="0" marL="0" indent="0">
              <a:buNone/>
            </a:pPr>
            <a:r>
              <a:rPr b="1"/>
              <a:t>Sous-titre :</a:t>
            </a:r>
            <a:r>
              <a:rPr/>
              <a:t> Exploiter efficacement ChatGPT, Copilot, Gemini et autres outils pour vos missions.</a:t>
            </a:r>
          </a:p>
          <a:p>
            <a:pPr lvl="0" marL="0" indent="0">
              <a:buNone/>
            </a:pPr>
            <a:r>
              <a:rPr b="1"/>
              <a:t>Votre Nom/Organisation</a:t>
            </a:r>
          </a:p>
          <a:p>
            <a:pPr lvl="0" marL="0" indent="0">
              <a:buNone/>
            </a:pPr>
            <a:r>
              <a:rPr b="1"/>
              <a:t>Date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Diapositive</a:t>
            </a:r>
            <a:r>
              <a:rPr/>
              <a:t> </a:t>
            </a:r>
            <a:r>
              <a:rPr/>
              <a:t>2</a:t>
            </a:r>
            <a:r>
              <a:rPr/>
              <a:t> </a:t>
            </a:r>
            <a:r>
              <a:rPr/>
              <a:t>:</a:t>
            </a:r>
            <a:r>
              <a:rPr/>
              <a:t> </a:t>
            </a:r>
            <a:r>
              <a:rPr/>
              <a:t>Objectifs</a:t>
            </a:r>
            <a:r>
              <a:rPr/>
              <a:t> </a:t>
            </a:r>
            <a:r>
              <a:rPr/>
              <a:t>de</a:t>
            </a:r>
            <a:r>
              <a:rPr/>
              <a:t> </a:t>
            </a:r>
            <a:r>
              <a:rPr/>
              <a:t>la</a:t>
            </a:r>
            <a:r>
              <a:rPr/>
              <a:t> </a:t>
            </a:r>
            <a:r>
              <a:rPr/>
              <a:t>Session</a:t>
            </a:r>
            <a:r>
              <a:rPr/>
              <a:t> </a:t>
            </a:r>
            <a:r>
              <a:rPr/>
              <a:t>(5</a:t>
            </a:r>
            <a:r>
              <a:rPr/>
              <a:t> </a:t>
            </a:r>
            <a:r>
              <a:rPr/>
              <a:t>min)</a:t>
            </a:r>
          </a:p>
        </p:txBody>
      </p:sp>
      <p:sp>
        <p:nvSpPr>
          <p:cNvPr id="3" name="Content Placeholder 2"/>
          <p:cNvSpPr>
            <a:spLocks noGrp="1"/>
          </p:cNvSpPr>
          <p:nvPr>
            <p:ph idx="1"/>
          </p:nvPr>
        </p:nvSpPr>
        <p:spPr/>
        <p:txBody>
          <a:bodyPr/>
          <a:lstStyle/>
          <a:p>
            <a:pPr lvl="0" marL="0" indent="0">
              <a:buNone/>
            </a:pPr>
            <a:r>
              <a:rPr b="1"/>
              <a:t>Titre :</a:t>
            </a:r>
            <a:r>
              <a:rPr/>
              <a:t> Ce que nous allons accomplir aujourd’hui</a:t>
            </a:r>
          </a:p>
          <a:p>
            <a:pPr lvl="1"/>
            <a:r>
              <a:rPr/>
              <a:t>Comprendre les </a:t>
            </a:r>
            <a:r>
              <a:rPr b="1"/>
              <a:t>principes fondamentaux</a:t>
            </a:r>
            <a:r>
              <a:rPr/>
              <a:t> du prompt engineering.</a:t>
            </a:r>
          </a:p>
          <a:p>
            <a:pPr lvl="1"/>
            <a:r>
              <a:rPr/>
              <a:t>Maîtriser des </a:t>
            </a:r>
            <a:r>
              <a:rPr b="1"/>
              <a:t>techniques avancées</a:t>
            </a:r>
            <a:r>
              <a:rPr/>
              <a:t> pour l’analyse et la rédaction en santé publique.</a:t>
            </a:r>
          </a:p>
          <a:p>
            <a:pPr lvl="1"/>
            <a:r>
              <a:rPr/>
              <a:t>Découvrir des </a:t>
            </a:r>
            <a:r>
              <a:rPr b="1"/>
              <a:t>exemples pratiques</a:t>
            </a:r>
            <a:r>
              <a:rPr/>
              <a:t> adaptés à VOS problématiques.</a:t>
            </a:r>
          </a:p>
          <a:p>
            <a:pPr lvl="1"/>
            <a:r>
              <a:rPr/>
              <a:t>Explorer l’écosystème des </a:t>
            </a:r>
            <a:r>
              <a:rPr b="1"/>
              <a:t>modèles d’IA</a:t>
            </a:r>
            <a:r>
              <a:rPr/>
              <a:t> (ChatGPT, Copilot, Gemini…) et </a:t>
            </a:r>
            <a:r>
              <a:rPr b="1"/>
              <a:t>outils spécialisés</a:t>
            </a:r>
            <a:r>
              <a:rPr/>
              <a:t> (ScienceAnalyzer, BIBLIA…).</a:t>
            </a:r>
          </a:p>
          <a:p>
            <a:pPr lvl="1"/>
            <a:r>
              <a:rPr b="1"/>
              <a:t>Pratiquer</a:t>
            </a:r>
            <a:r>
              <a:rPr/>
              <a:t> la création de prompts efficaces via des exercices interactifs.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Diapositive</a:t>
            </a:r>
            <a:r>
              <a:rPr/>
              <a:t> </a:t>
            </a:r>
            <a:r>
              <a:rPr/>
              <a:t>3</a:t>
            </a:r>
            <a:r>
              <a:rPr/>
              <a:t> </a:t>
            </a:r>
            <a:r>
              <a:rPr/>
              <a:t>:</a:t>
            </a:r>
            <a:r>
              <a:rPr/>
              <a:t> </a:t>
            </a:r>
            <a:r>
              <a:rPr/>
              <a:t>Pourquoi</a:t>
            </a:r>
            <a:r>
              <a:rPr/>
              <a:t> </a:t>
            </a:r>
            <a:r>
              <a:rPr/>
              <a:t>l’IA</a:t>
            </a:r>
            <a:r>
              <a:rPr/>
              <a:t> </a:t>
            </a:r>
            <a:r>
              <a:rPr/>
              <a:t>et</a:t>
            </a:r>
            <a:r>
              <a:rPr/>
              <a:t> </a:t>
            </a:r>
            <a:r>
              <a:rPr/>
              <a:t>le</a:t>
            </a:r>
            <a:r>
              <a:rPr/>
              <a:t> </a:t>
            </a:r>
            <a:r>
              <a:rPr/>
              <a:t>Prompt</a:t>
            </a:r>
            <a:r>
              <a:rPr/>
              <a:t> </a:t>
            </a:r>
            <a:r>
              <a:rPr/>
              <a:t>Engineering</a:t>
            </a:r>
            <a:r>
              <a:rPr/>
              <a:t> </a:t>
            </a:r>
            <a:r>
              <a:rPr/>
              <a:t>en</a:t>
            </a:r>
            <a:r>
              <a:rPr/>
              <a:t> </a:t>
            </a:r>
            <a:r>
              <a:rPr/>
              <a:t>Santé</a:t>
            </a:r>
            <a:r>
              <a:rPr/>
              <a:t> </a:t>
            </a:r>
            <a:r>
              <a:rPr/>
              <a:t>Publique</a:t>
            </a:r>
            <a:r>
              <a:rPr/>
              <a:t> </a:t>
            </a:r>
            <a:r>
              <a:rPr/>
              <a:t>?</a:t>
            </a:r>
          </a:p>
        </p:txBody>
      </p:sp>
      <p:sp>
        <p:nvSpPr>
          <p:cNvPr id="3" name="Content Placeholder 2"/>
          <p:cNvSpPr>
            <a:spLocks noGrp="1"/>
          </p:cNvSpPr>
          <p:nvPr>
            <p:ph idx="1"/>
          </p:nvPr>
        </p:nvSpPr>
        <p:spPr/>
        <p:txBody>
          <a:bodyPr/>
          <a:lstStyle/>
          <a:p>
            <a:pPr lvl="0" marL="0" indent="0">
              <a:buNone/>
            </a:pPr>
            <a:r>
              <a:rPr b="1"/>
              <a:t>Titre :</a:t>
            </a:r>
            <a:r>
              <a:rPr/>
              <a:t> Une Révolution Discrète mais Puissante</a:t>
            </a:r>
          </a:p>
          <a:p>
            <a:pPr lvl="1"/>
            <a:r>
              <a:rPr b="1"/>
              <a:t>Gain de temps :</a:t>
            </a:r>
            <a:r>
              <a:rPr/>
              <a:t> Automatisation des tâches répétitives (résumés, ébauches).</a:t>
            </a:r>
          </a:p>
          <a:p>
            <a:pPr lvl="1"/>
            <a:r>
              <a:rPr b="1"/>
              <a:t>Aide à l’analyse :</a:t>
            </a:r>
            <a:r>
              <a:rPr/>
              <a:t> Synthèse rapide de données, identification de tendances (avec prudence !).</a:t>
            </a:r>
          </a:p>
          <a:p>
            <a:pPr lvl="1"/>
            <a:r>
              <a:rPr b="1"/>
              <a:t>Support à la décision :</a:t>
            </a:r>
            <a:r>
              <a:rPr/>
              <a:t> Accès rapide à l’information, génération d’hypothèses.</a:t>
            </a:r>
          </a:p>
          <a:p>
            <a:pPr lvl="1"/>
            <a:r>
              <a:rPr b="1"/>
              <a:t>Amélioration de la communication :</a:t>
            </a:r>
            <a:r>
              <a:rPr/>
              <a:t> Adaptation des messages, traduction, vulgarisation.</a:t>
            </a:r>
          </a:p>
          <a:p>
            <a:pPr lvl="1"/>
            <a:r>
              <a:rPr b="1"/>
              <a:t>MAIS…</a:t>
            </a:r>
            <a:r>
              <a:rPr/>
              <a:t> L’IA ne donne que ce qu’on lui demande. La </a:t>
            </a:r>
            <a:r>
              <a:rPr b="1"/>
              <a:t>qualité du prompt</a:t>
            </a:r>
            <a:r>
              <a:rPr/>
              <a:t> est la clé !</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Diapositive</a:t>
            </a:r>
            <a:r>
              <a:rPr/>
              <a:t> </a:t>
            </a:r>
            <a:r>
              <a:rPr/>
              <a:t>4</a:t>
            </a:r>
            <a:r>
              <a:rPr/>
              <a:t> </a:t>
            </a:r>
            <a:r>
              <a:rPr/>
              <a:t>:</a:t>
            </a:r>
            <a:r>
              <a:rPr/>
              <a:t> </a:t>
            </a:r>
            <a:r>
              <a:rPr/>
              <a:t>Principes</a:t>
            </a:r>
            <a:r>
              <a:rPr/>
              <a:t> </a:t>
            </a:r>
            <a:r>
              <a:rPr/>
              <a:t>Fondamentaux</a:t>
            </a:r>
            <a:r>
              <a:rPr/>
              <a:t> </a:t>
            </a:r>
            <a:r>
              <a:rPr/>
              <a:t>(1/3)</a:t>
            </a:r>
            <a:r>
              <a:rPr/>
              <a:t> </a:t>
            </a:r>
            <a:r>
              <a:rPr/>
              <a:t>-</a:t>
            </a:r>
            <a:r>
              <a:rPr/>
              <a:t> </a:t>
            </a:r>
            <a:r>
              <a:rPr/>
              <a:t>Qu’est-ce</a:t>
            </a:r>
            <a:r>
              <a:rPr/>
              <a:t> </a:t>
            </a:r>
            <a:r>
              <a:rPr/>
              <a:t>qu’un</a:t>
            </a:r>
            <a:r>
              <a:rPr/>
              <a:t> </a:t>
            </a:r>
            <a:r>
              <a:rPr/>
              <a:t>Prompt</a:t>
            </a:r>
            <a:r>
              <a:rPr/>
              <a:t> </a:t>
            </a:r>
            <a:r>
              <a:rPr/>
              <a:t>?</a:t>
            </a:r>
          </a:p>
        </p:txBody>
      </p:sp>
      <p:sp>
        <p:nvSpPr>
          <p:cNvPr id="3" name="Content Placeholder 2"/>
          <p:cNvSpPr>
            <a:spLocks noGrp="1"/>
          </p:cNvSpPr>
          <p:nvPr>
            <p:ph idx="1"/>
          </p:nvPr>
        </p:nvSpPr>
        <p:spPr/>
        <p:txBody>
          <a:bodyPr/>
          <a:lstStyle/>
          <a:p>
            <a:pPr lvl="0" marL="0" indent="0">
              <a:buNone/>
            </a:pPr>
            <a:r>
              <a:rPr b="1"/>
              <a:t>Titre :</a:t>
            </a:r>
            <a:r>
              <a:rPr/>
              <a:t> Le Dialogue avec l’IA : Les Bases</a:t>
            </a:r>
          </a:p>
          <a:p>
            <a:pPr lvl="1"/>
            <a:r>
              <a:rPr b="1"/>
              <a:t>Prompt :</a:t>
            </a:r>
            <a:r>
              <a:rPr/>
              <a:t> Instruction, question ou commande donnée à une IA générative.</a:t>
            </a:r>
          </a:p>
          <a:p>
            <a:pPr lvl="2"/>
            <a:r>
              <a:rPr i="1"/>
              <a:t>Exemple simple :</a:t>
            </a:r>
            <a:r>
              <a:rPr/>
              <a:t> “Définis ‘taux de mortalité infantile’.”</a:t>
            </a:r>
          </a:p>
          <a:p>
            <a:pPr lvl="1"/>
            <a:r>
              <a:rPr b="1"/>
              <a:t>Prompt Engineering :</a:t>
            </a:r>
            <a:r>
              <a:rPr/>
              <a:t> L’art et la science de concevoir des prompts efficaces pour obtenir la meilleure réponse possible.</a:t>
            </a:r>
          </a:p>
          <a:p>
            <a:pPr lvl="2"/>
            <a:r>
              <a:rPr/>
              <a:t>Ce n’est pas juste </a:t>
            </a:r>
            <a:r>
              <a:rPr i="1"/>
              <a:t>quoi</a:t>
            </a:r>
            <a:r>
              <a:rPr/>
              <a:t> demander, mais </a:t>
            </a:r>
            <a:r>
              <a:rPr i="1"/>
              <a:t>comment</a:t>
            </a:r>
            <a:r>
              <a:rPr/>
              <a:t> le demander.</a:t>
            </a:r>
          </a:p>
          <a:p>
            <a:pPr lvl="2"/>
            <a:r>
              <a:rPr/>
              <a:t>C’est un processus </a:t>
            </a:r>
            <a:r>
              <a:rPr b="1"/>
              <a:t>itératif</a:t>
            </a:r>
            <a:r>
              <a:rPr/>
              <a:t> : tester, analyser, affiner.</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Diapositive</a:t>
            </a:r>
            <a:r>
              <a:rPr/>
              <a:t> </a:t>
            </a:r>
            <a:r>
              <a:rPr/>
              <a:t>5</a:t>
            </a:r>
            <a:r>
              <a:rPr/>
              <a:t> </a:t>
            </a:r>
            <a:r>
              <a:rPr/>
              <a:t>:</a:t>
            </a:r>
            <a:r>
              <a:rPr/>
              <a:t> </a:t>
            </a:r>
            <a:r>
              <a:rPr/>
              <a:t>Principes</a:t>
            </a:r>
            <a:r>
              <a:rPr/>
              <a:t> </a:t>
            </a:r>
            <a:r>
              <a:rPr/>
              <a:t>Fondamentaux</a:t>
            </a:r>
            <a:r>
              <a:rPr/>
              <a:t> </a:t>
            </a:r>
            <a:r>
              <a:rPr/>
              <a:t>(2/3)</a:t>
            </a:r>
            <a:r>
              <a:rPr/>
              <a:t> </a:t>
            </a:r>
            <a:r>
              <a:rPr/>
              <a:t>-</a:t>
            </a:r>
            <a:r>
              <a:rPr/>
              <a:t> </a:t>
            </a:r>
            <a:r>
              <a:rPr/>
              <a:t>Anatomie</a:t>
            </a:r>
            <a:r>
              <a:rPr/>
              <a:t> </a:t>
            </a:r>
            <a:r>
              <a:rPr/>
              <a:t>d’un</a:t>
            </a:r>
            <a:r>
              <a:rPr/>
              <a:t> </a:t>
            </a:r>
            <a:r>
              <a:rPr/>
              <a:t>Prompt</a:t>
            </a:r>
            <a:r>
              <a:rPr/>
              <a:t> </a:t>
            </a:r>
            <a:r>
              <a:rPr/>
              <a:t>Efficace</a:t>
            </a:r>
          </a:p>
        </p:txBody>
      </p:sp>
      <p:sp>
        <p:nvSpPr>
          <p:cNvPr id="3" name="Content Placeholder 2"/>
          <p:cNvSpPr>
            <a:spLocks noGrp="1"/>
          </p:cNvSpPr>
          <p:nvPr>
            <p:ph idx="1"/>
          </p:nvPr>
        </p:nvSpPr>
        <p:spPr/>
        <p:txBody>
          <a:bodyPr/>
          <a:lstStyle/>
          <a:p>
            <a:pPr lvl="0" marL="0" indent="0">
              <a:buNone/>
            </a:pPr>
            <a:r>
              <a:rPr b="1"/>
              <a:t>Titre :</a:t>
            </a:r>
            <a:r>
              <a:rPr/>
              <a:t> Les 4 Ingrédients Clés</a:t>
            </a:r>
          </a:p>
          <a:p>
            <a:pPr lvl="1">
              <a:buAutoNum type="arabicPeriod"/>
            </a:pPr>
            <a:r>
              <a:rPr b="1"/>
              <a:t>Rôle (Persona) :</a:t>
            </a:r>
            <a:r>
              <a:rPr/>
              <a:t> Qui est l’IA ?</a:t>
            </a:r>
          </a:p>
          <a:p>
            <a:pPr lvl="2"/>
            <a:r>
              <a:rPr i="1"/>
              <a:t>Ex: “Agis comme un épidémiologiste…”</a:t>
            </a:r>
            <a:r>
              <a:rPr/>
              <a:t> -&gt; Calibre le ton, l’expertise.</a:t>
            </a:r>
          </a:p>
          <a:p>
            <a:pPr lvl="1">
              <a:buAutoNum type="arabicPeriod"/>
            </a:pPr>
            <a:r>
              <a:rPr b="1"/>
              <a:t>Contexte :</a:t>
            </a:r>
            <a:r>
              <a:rPr/>
              <a:t> De quoi parle-t-on ?</a:t>
            </a:r>
          </a:p>
          <a:p>
            <a:pPr lvl="2"/>
            <a:r>
              <a:rPr i="1"/>
              <a:t>Ex: “…analysant une hausse de cas de gastro après un repas scolaire…”</a:t>
            </a:r>
            <a:r>
              <a:rPr/>
              <a:t> -&gt; Donne les infos de base.</a:t>
            </a:r>
          </a:p>
          <a:p>
            <a:pPr lvl="1">
              <a:buAutoNum type="arabicPeriod"/>
            </a:pPr>
            <a:r>
              <a:rPr b="1"/>
              <a:t>Tâche :</a:t>
            </a:r>
            <a:r>
              <a:rPr/>
              <a:t> Que doit faire l’IA ?</a:t>
            </a:r>
          </a:p>
          <a:p>
            <a:pPr lvl="2"/>
            <a:r>
              <a:rPr i="1"/>
              <a:t>Ex: “…identifie les pathogènes probables…”</a:t>
            </a:r>
            <a:r>
              <a:rPr/>
              <a:t> -&gt; Clair, spécifique, verbe d’action.</a:t>
            </a:r>
          </a:p>
          <a:p>
            <a:pPr lvl="1">
              <a:buAutoNum type="arabicPeriod"/>
            </a:pPr>
            <a:r>
              <a:rPr b="1"/>
              <a:t>Format :</a:t>
            </a:r>
            <a:r>
              <a:rPr/>
              <a:t> Comment présenter la réponse ?</a:t>
            </a:r>
          </a:p>
          <a:p>
            <a:pPr lvl="2"/>
            <a:r>
              <a:rPr i="1"/>
              <a:t>Ex: “…sous forme de tableau (Pathogène | Incubation | Justification).”</a:t>
            </a:r>
            <a:r>
              <a:rPr/>
              <a:t> -&gt; Facilite l’utilisation.</a:t>
            </a:r>
          </a:p>
          <a:p>
            <a:pPr lvl="0" marL="0" indent="0">
              <a:buNone/>
            </a:pPr>
            <a:r>
              <a:rPr b="1"/>
              <a:t>Exemple Complet :</a:t>
            </a:r>
          </a:p>
          <a:p>
            <a:pPr lvl="0" indent="0">
              <a:buNone/>
            </a:pPr>
            <a:r>
              <a:rPr>
                <a:latin typeface="Courier"/>
              </a:rPr>
              <a:t>Agis comme un épidémiologiste analysant une hausse de cas de gastro après un repas scolaire.
Identifie les pathogènes probables et présente-les sous forme de tableau (Pathogène | Incubation | Justification).</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Diapositive</a:t>
            </a:r>
            <a:r>
              <a:rPr/>
              <a:t> </a:t>
            </a:r>
            <a:r>
              <a:rPr/>
              <a:t>6</a:t>
            </a:r>
            <a:r>
              <a:rPr/>
              <a:t> </a:t>
            </a:r>
            <a:r>
              <a:rPr/>
              <a:t>:</a:t>
            </a:r>
            <a:r>
              <a:rPr/>
              <a:t> </a:t>
            </a:r>
            <a:r>
              <a:rPr/>
              <a:t>Principes</a:t>
            </a:r>
            <a:r>
              <a:rPr/>
              <a:t> </a:t>
            </a:r>
            <a:r>
              <a:rPr/>
              <a:t>Fondamentaux</a:t>
            </a:r>
            <a:r>
              <a:rPr/>
              <a:t> </a:t>
            </a:r>
            <a:r>
              <a:rPr/>
              <a:t>(3/3)</a:t>
            </a:r>
            <a:r>
              <a:rPr/>
              <a:t> </a:t>
            </a:r>
            <a:r>
              <a:rPr/>
              <a:t>-</a:t>
            </a:r>
            <a:r>
              <a:rPr/>
              <a:t> </a:t>
            </a:r>
            <a:r>
              <a:rPr/>
              <a:t>Importance</a:t>
            </a:r>
            <a:r>
              <a:rPr/>
              <a:t> </a:t>
            </a:r>
            <a:r>
              <a:rPr/>
              <a:t>en</a:t>
            </a:r>
            <a:r>
              <a:rPr/>
              <a:t> </a:t>
            </a:r>
            <a:r>
              <a:rPr/>
              <a:t>Santé</a:t>
            </a:r>
            <a:r>
              <a:rPr/>
              <a:t> </a:t>
            </a:r>
            <a:r>
              <a:rPr/>
              <a:t>Publique</a:t>
            </a:r>
          </a:p>
        </p:txBody>
      </p:sp>
      <p:sp>
        <p:nvSpPr>
          <p:cNvPr id="3" name="Content Placeholder 2"/>
          <p:cNvSpPr>
            <a:spLocks noGrp="1"/>
          </p:cNvSpPr>
          <p:nvPr>
            <p:ph idx="1"/>
          </p:nvPr>
        </p:nvSpPr>
        <p:spPr/>
        <p:txBody>
          <a:bodyPr/>
          <a:lstStyle/>
          <a:p>
            <a:pPr lvl="0" marL="0" indent="0">
              <a:buNone/>
            </a:pPr>
            <a:r>
              <a:rPr b="1"/>
              <a:t>Titre :</a:t>
            </a:r>
            <a:r>
              <a:rPr/>
              <a:t> Pourquoi est-ce si crucial pour nous ?</a:t>
            </a:r>
          </a:p>
          <a:p>
            <a:pPr lvl="1"/>
            <a:r>
              <a:rPr b="1"/>
              <a:t>Précision &amp; Fiabilité :</a:t>
            </a:r>
            <a:r>
              <a:rPr/>
              <a:t> Des vies peuvent être en jeu. Un bon prompt réduit le risque d’infos erronées.</a:t>
            </a:r>
          </a:p>
          <a:p>
            <a:pPr lvl="1"/>
            <a:r>
              <a:rPr b="1"/>
              <a:t>Pertinence :</a:t>
            </a:r>
            <a:r>
              <a:rPr/>
              <a:t> Aligner l’analyse de l’IA sur nos problématiques spécifiques.</a:t>
            </a:r>
          </a:p>
          <a:p>
            <a:pPr lvl="1"/>
            <a:r>
              <a:rPr b="1"/>
              <a:t>Éthique &amp; Biais :</a:t>
            </a:r>
            <a:r>
              <a:rPr/>
              <a:t> Possibilité d’inclure des instructions pour la confidentialité (données anonymisées !) et la prise en compte des biais.</a:t>
            </a:r>
          </a:p>
          <a:p>
            <a:pPr lvl="1"/>
            <a:r>
              <a:rPr b="1"/>
              <a:t>Jugement Critique INDISPENSABLE :</a:t>
            </a:r>
            <a:r>
              <a:rPr/>
              <a:t> L’IA est un </a:t>
            </a:r>
            <a:r>
              <a:rPr b="1"/>
              <a:t>assistant</a:t>
            </a:r>
            <a:r>
              <a:rPr/>
              <a:t>, pas un oracle. </a:t>
            </a:r>
            <a:r>
              <a:rPr b="1"/>
              <a:t>Vérifiez TOUJOURS</a:t>
            </a:r>
            <a:r>
              <a:rPr/>
              <a:t> les informations générées.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Diapositive</a:t>
            </a:r>
            <a:r>
              <a:rPr/>
              <a:t> </a:t>
            </a:r>
            <a:r>
              <a:rPr/>
              <a:t>7</a:t>
            </a:r>
            <a:r>
              <a:rPr/>
              <a:t> </a:t>
            </a:r>
            <a:r>
              <a:rPr/>
              <a:t>:</a:t>
            </a:r>
            <a:r>
              <a:rPr/>
              <a:t> </a:t>
            </a:r>
            <a:r>
              <a:rPr/>
              <a:t>Techniques</a:t>
            </a:r>
            <a:r>
              <a:rPr/>
              <a:t> </a:t>
            </a:r>
            <a:r>
              <a:rPr/>
              <a:t>Avancées</a:t>
            </a:r>
            <a:r>
              <a:rPr/>
              <a:t> </a:t>
            </a:r>
            <a:r>
              <a:rPr/>
              <a:t>(1/2)</a:t>
            </a:r>
            <a:r>
              <a:rPr/>
              <a:t> </a:t>
            </a:r>
            <a:r>
              <a:rPr/>
              <a:t>-</a:t>
            </a:r>
            <a:r>
              <a:rPr/>
              <a:t> </a:t>
            </a:r>
            <a:r>
              <a:rPr/>
              <a:t>Aller</a:t>
            </a:r>
            <a:r>
              <a:rPr/>
              <a:t> </a:t>
            </a:r>
            <a:r>
              <a:rPr/>
              <a:t>plus</a:t>
            </a:r>
            <a:r>
              <a:rPr/>
              <a:t> </a:t>
            </a:r>
            <a:r>
              <a:rPr/>
              <a:t>loin</a:t>
            </a:r>
          </a:p>
        </p:txBody>
      </p:sp>
      <p:sp>
        <p:nvSpPr>
          <p:cNvPr id="3" name="Content Placeholder 2"/>
          <p:cNvSpPr>
            <a:spLocks noGrp="1"/>
          </p:cNvSpPr>
          <p:nvPr>
            <p:ph idx="1"/>
          </p:nvPr>
        </p:nvSpPr>
        <p:spPr/>
        <p:txBody>
          <a:bodyPr/>
          <a:lstStyle/>
          <a:p>
            <a:pPr lvl="0" marL="0" indent="0">
              <a:buNone/>
            </a:pPr>
            <a:r>
              <a:rPr b="1"/>
              <a:t>Titre :</a:t>
            </a:r>
            <a:r>
              <a:rPr/>
              <a:t> Affiner vos Instructions</a:t>
            </a:r>
          </a:p>
          <a:p>
            <a:pPr lvl="1"/>
            <a:r>
              <a:rPr b="1"/>
              <a:t>Zero-Shot :</a:t>
            </a:r>
            <a:r>
              <a:rPr/>
              <a:t> Demande directe sans exemple.</a:t>
            </a:r>
          </a:p>
          <a:p>
            <a:pPr lvl="2"/>
            <a:r>
              <a:rPr i="1"/>
              <a:t>Ex: “Résume ce texte.”</a:t>
            </a:r>
            <a:r>
              <a:rPr/>
              <a:t> (Simple, mais peut manquer de précision).</a:t>
            </a:r>
          </a:p>
          <a:p>
            <a:pPr lvl="1"/>
            <a:r>
              <a:rPr b="1"/>
              <a:t>Few-Shot :</a:t>
            </a:r>
            <a:r>
              <a:rPr/>
              <a:t> Donner 1 ou 2 exemples dans le prompt. (Très utile pour guider le format). * </a:t>
            </a:r>
            <a:r>
              <a:rPr b="1"/>
              <a:t>Exemple Prompt (Extraction Taux d’Attaque) :</a:t>
            </a:r>
            <a:r>
              <a:rPr/>
              <a:t> ``` Agis comme un épidémiologiste extrayant des données clés. Voici des exemples d’extraction du taux d’attaque : - Rapport A : “Le taux d’attaque global était de 15%.” -&gt; Taux d’Attaque: 15% - Rapport B : “Parmi les 100 exposés, 22 ont été malades, soit un TA de 22%.” -&gt; Taux d’Attaque: 22%</a:t>
            </a:r>
          </a:p>
          <a:p>
            <a:pPr lvl="1" indent="0">
              <a:buNone/>
            </a:pPr>
            <a:r>
              <a:rPr>
                <a:latin typeface="Courier"/>
              </a:rPr>
              <a:t>    Maintenant, analyse ce nouveau rapport et extrais le taux d'attaque de la même manière :
    "Suite à la réception du 15 mai, sur les 80 convives interrogés, 20 ont rapporté des symptômes compatibles avec une gastro-entérite, ce qui représente un taux d'attaque de 25%."
    ```</a:t>
            </a:r>
          </a:p>
          <a:p>
            <a:pPr lvl="1"/>
            <a:r>
              <a:rPr b="1"/>
              <a:t>Chain-of-Thought (CoT) :</a:t>
            </a:r>
            <a:r>
              <a:rPr/>
              <a:t> Demander à l’IA d’expliquer son raisonnement. (Améliore la logique, permet la vérification). * </a:t>
            </a:r>
            <a:r>
              <a:rPr b="1"/>
              <a:t>Exemple Prompt (Investigation Cluster Hépatite A) :</a:t>
            </a:r>
            <a:r>
              <a:rPr/>
              <a:t> ``` Agis comme un investigateur d’épidémie. Un cluster de 5 cas d’hépatite A a été identifié parmi les participants à un mariage qui a eu lieu il y a 3 semaines. Les participants venaient de différentes régions. Le repas était un buffet fourni par un traiteur local.</a:t>
            </a:r>
          </a:p>
          <a:p>
            <a:pPr lvl="1" indent="0">
              <a:buNone/>
            </a:pPr>
            <a:r>
              <a:rPr>
                <a:latin typeface="Courier"/>
              </a:rPr>
              <a:t>    Réfléchis étape par étape pour générer des hypothèses sur la source probable de l'infection et le mode de transmission.
    Liste au moins 3 hypothèses distinctes et pour chacune, indique les informations clés à recueillir pour la tester.
    ```</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2025-05-01T16:09:36Z</dcterms:created>
  <dcterms:modified xsi:type="dcterms:W3CDTF">2025-05-01T16:09:36Z</dcterms:modified>
</cp:coreProperties>
</file>

<file path=docProps/custom.xml><?xml version="1.0" encoding="utf-8"?>
<Properties xmlns="http://schemas.openxmlformats.org/officeDocument/2006/custom-properties" xmlns:vt="http://schemas.openxmlformats.org/officeDocument/2006/docPropsVTypes"/>
</file>