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986765-1707-4425-92D2-86E767B141F7}"/>
              </a:ext>
            </a:extLst>
          </p:cNvPr>
          <p:cNvSpPr>
            <a:spLocks noGrp="1"/>
          </p:cNvSpPr>
          <p:nvPr>
            <p:ph type="ctrTitle"/>
          </p:nvPr>
        </p:nvSpPr>
        <p:spPr/>
        <p:txBody>
          <a:bodyPr/>
          <a:lstStyle/>
          <a:p>
            <a:pPr algn="ctr"/>
            <a:r>
              <a:rPr lang="fr-FR" dirty="0"/>
              <a:t>Machine </a:t>
            </a:r>
            <a:r>
              <a:rPr lang="fr-FR" dirty="0" err="1"/>
              <a:t>learning</a:t>
            </a:r>
            <a:r>
              <a:rPr lang="fr-FR" dirty="0"/>
              <a:t> </a:t>
            </a:r>
            <a:r>
              <a:rPr lang="fr-FR" dirty="0" err="1"/>
              <a:t>rfid</a:t>
            </a:r>
            <a:r>
              <a:rPr lang="fr-FR" dirty="0"/>
              <a:t> </a:t>
            </a:r>
            <a:r>
              <a:rPr lang="fr-FR" dirty="0" err="1"/>
              <a:t>project</a:t>
            </a:r>
            <a:endParaRPr lang="fr-FR" dirty="0"/>
          </a:p>
        </p:txBody>
      </p:sp>
      <p:sp>
        <p:nvSpPr>
          <p:cNvPr id="3" name="Sous-titre 2">
            <a:extLst>
              <a:ext uri="{FF2B5EF4-FFF2-40B4-BE49-F238E27FC236}">
                <a16:creationId xmlns:a16="http://schemas.microsoft.com/office/drawing/2014/main" id="{D9879F47-BDE1-4857-B4A1-35818D9772B0}"/>
              </a:ext>
            </a:extLst>
          </p:cNvPr>
          <p:cNvSpPr>
            <a:spLocks noGrp="1"/>
          </p:cNvSpPr>
          <p:nvPr>
            <p:ph type="subTitle" idx="1"/>
          </p:nvPr>
        </p:nvSpPr>
        <p:spPr/>
        <p:txBody>
          <a:bodyPr/>
          <a:lstStyle/>
          <a:p>
            <a:r>
              <a:rPr lang="fr-FR" dirty="0"/>
              <a:t>VINCENT BOUREL 2021</a:t>
            </a:r>
          </a:p>
        </p:txBody>
      </p:sp>
    </p:spTree>
    <p:extLst>
      <p:ext uri="{BB962C8B-B14F-4D97-AF65-F5344CB8AC3E}">
        <p14:creationId xmlns:p14="http://schemas.microsoft.com/office/powerpoint/2010/main" val="286741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DAF57-6BD9-4A72-94A1-789A6D292E5F}"/>
              </a:ext>
            </a:extLst>
          </p:cNvPr>
          <p:cNvSpPr>
            <a:spLocks noGrp="1"/>
          </p:cNvSpPr>
          <p:nvPr>
            <p:ph type="title"/>
          </p:nvPr>
        </p:nvSpPr>
        <p:spPr/>
        <p:txBody>
          <a:bodyPr/>
          <a:lstStyle/>
          <a:p>
            <a:r>
              <a:rPr lang="fr-FR" dirty="0"/>
              <a:t>objectives</a:t>
            </a:r>
          </a:p>
        </p:txBody>
      </p:sp>
      <p:sp>
        <p:nvSpPr>
          <p:cNvPr id="3" name="Espace réservé du contenu 2">
            <a:extLst>
              <a:ext uri="{FF2B5EF4-FFF2-40B4-BE49-F238E27FC236}">
                <a16:creationId xmlns:a16="http://schemas.microsoft.com/office/drawing/2014/main" id="{DB7ADEC0-4BB9-415C-AE76-E70E6AD47DF0}"/>
              </a:ext>
            </a:extLst>
          </p:cNvPr>
          <p:cNvSpPr>
            <a:spLocks noGrp="1"/>
          </p:cNvSpPr>
          <p:nvPr>
            <p:ph idx="1"/>
          </p:nvPr>
        </p:nvSpPr>
        <p:spPr/>
        <p:txBody>
          <a:bodyPr/>
          <a:lstStyle/>
          <a:p>
            <a:pPr marL="0" indent="0">
              <a:buNone/>
            </a:pPr>
            <a:r>
              <a:rPr lang="en-US" dirty="0"/>
              <a:t>As a reminder, the idea of this project was to propose machine learning solutions allowing the identification of tags in RFID tubes via two antennas IN and OUT</a:t>
            </a:r>
            <a:r>
              <a:rPr lang="fr-FR" dirty="0"/>
              <a:t>I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 worked with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GridSearch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optimization of </a:t>
            </a:r>
            <a:r>
              <a:rPr lang="en-GB" sz="1800" dirty="0">
                <a:effectLst/>
                <a:latin typeface="Calibri" panose="020F0502020204030204" pitchFamily="34" charset="0"/>
                <a:ea typeface="Calibri" panose="020F0502020204030204" pitchFamily="34" charset="0"/>
                <a:cs typeface="Times New Roman" panose="02020603050405020304" pitchFamily="18" charset="0"/>
              </a:rPr>
              <a:t>hyperparameters approach first</a:t>
            </a:r>
            <a:r>
              <a:rPr lang="en-US" sz="1800" dirty="0">
                <a:effectLst/>
                <a:latin typeface="Calibri" panose="020F0502020204030204" pitchFamily="34" charset="0"/>
                <a:ea typeface="Calibri" panose="020F0502020204030204" pitchFamily="34" charset="0"/>
                <a:cs typeface="Times New Roman" panose="02020603050405020304" pitchFamily="18" charset="0"/>
              </a:rPr>
              <a:t>. Thus, I put empirically different parameters in the </a:t>
            </a:r>
            <a:r>
              <a:rPr lang="en-GB" sz="1800" dirty="0">
                <a:effectLst/>
                <a:latin typeface="Calibri" panose="020F0502020204030204" pitchFamily="34" charset="0"/>
                <a:ea typeface="Calibri" panose="020F0502020204030204" pitchFamily="34" charset="0"/>
                <a:cs typeface="Times New Roman" panose="02020603050405020304" pitchFamily="18" charset="0"/>
              </a:rPr>
              <a:t>hyperparameters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set for SVC, Logistic Regression, Random Forest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classifier to get a better result. I was able to show you my results in class, but I was not able to retrieve my results since, so I turned to neural networks. I will briefly present you the results obtained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298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250A5-BB0E-494D-94D8-5E901A9D136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9B5032F-AA73-461D-9A32-136DEB45E9DC}"/>
              </a:ext>
            </a:extLst>
          </p:cNvPr>
          <p:cNvSpPr>
            <a:spLocks noGrp="1"/>
          </p:cNvSpPr>
          <p:nvPr>
            <p:ph idx="1"/>
          </p:nvPr>
        </p:nvSpPr>
        <p:spPr>
          <a:xfrm>
            <a:off x="685801" y="4100513"/>
            <a:ext cx="10458449" cy="1728787"/>
          </a:xfrm>
        </p:spPr>
        <p:txBody>
          <a:bodyPr/>
          <a:lstStyle/>
          <a:p>
            <a:r>
              <a:rPr lang="en-US" dirty="0"/>
              <a:t>Import of libraries and definition of parameters for </a:t>
            </a:r>
            <a:r>
              <a:rPr lang="en-US" dirty="0" err="1"/>
              <a:t>GridSearchRemark</a:t>
            </a:r>
            <a:r>
              <a:rPr lang="en-US" dirty="0"/>
              <a:t> : To limit the computation time I limited myself to the default parameters</a:t>
            </a:r>
            <a:endParaRPr lang="fr-FR" dirty="0"/>
          </a:p>
        </p:txBody>
      </p:sp>
      <p:pic>
        <p:nvPicPr>
          <p:cNvPr id="5" name="Image 4">
            <a:extLst>
              <a:ext uri="{FF2B5EF4-FFF2-40B4-BE49-F238E27FC236}">
                <a16:creationId xmlns:a16="http://schemas.microsoft.com/office/drawing/2014/main" id="{C3C79C44-F773-402F-9E99-0C39D3E99D56}"/>
              </a:ext>
            </a:extLst>
          </p:cNvPr>
          <p:cNvPicPr>
            <a:picLocks noChangeAspect="1"/>
          </p:cNvPicPr>
          <p:nvPr/>
        </p:nvPicPr>
        <p:blipFill>
          <a:blip r:embed="rId2"/>
          <a:stretch>
            <a:fillRect/>
          </a:stretch>
        </p:blipFill>
        <p:spPr>
          <a:xfrm>
            <a:off x="685801" y="1956858"/>
            <a:ext cx="10591800" cy="2009775"/>
          </a:xfrm>
          <a:prstGeom prst="rect">
            <a:avLst/>
          </a:prstGeom>
        </p:spPr>
      </p:pic>
    </p:spTree>
    <p:extLst>
      <p:ext uri="{BB962C8B-B14F-4D97-AF65-F5344CB8AC3E}">
        <p14:creationId xmlns:p14="http://schemas.microsoft.com/office/powerpoint/2010/main" val="74325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9828CA-8BB1-4330-BB80-EC1DF2F3238A}"/>
              </a:ext>
            </a:extLst>
          </p:cNvPr>
          <p:cNvSpPr>
            <a:spLocks noGrp="1"/>
          </p:cNvSpPr>
          <p:nvPr>
            <p:ph idx="1"/>
          </p:nvPr>
        </p:nvSpPr>
        <p:spPr>
          <a:xfrm>
            <a:off x="685801" y="5559972"/>
            <a:ext cx="10687050" cy="872359"/>
          </a:xfrm>
        </p:spPr>
        <p:txBody>
          <a:bodyPr/>
          <a:lstStyle/>
          <a:p>
            <a:pPr marL="0" indent="0">
              <a:buNone/>
            </a:pPr>
            <a:r>
              <a:rPr lang="en-US" dirty="0"/>
              <a:t> Algorithm and first results with 50 </a:t>
            </a:r>
            <a:r>
              <a:rPr lang="en-US" dirty="0" err="1"/>
              <a:t>iterations.Remark</a:t>
            </a:r>
            <a:r>
              <a:rPr lang="en-US" dirty="0"/>
              <a:t> : The number of parameters is not enough but we already obtain a satisfactory result.</a:t>
            </a:r>
            <a:endParaRPr lang="fr-FR" dirty="0"/>
          </a:p>
        </p:txBody>
      </p:sp>
      <p:pic>
        <p:nvPicPr>
          <p:cNvPr id="5" name="Image 4">
            <a:extLst>
              <a:ext uri="{FF2B5EF4-FFF2-40B4-BE49-F238E27FC236}">
                <a16:creationId xmlns:a16="http://schemas.microsoft.com/office/drawing/2014/main" id="{3C554DC5-4908-4DF9-9755-DE60B9FE048C}"/>
              </a:ext>
            </a:extLst>
          </p:cNvPr>
          <p:cNvPicPr>
            <a:picLocks noChangeAspect="1"/>
          </p:cNvPicPr>
          <p:nvPr/>
        </p:nvPicPr>
        <p:blipFill>
          <a:blip r:embed="rId2"/>
          <a:stretch>
            <a:fillRect/>
          </a:stretch>
        </p:blipFill>
        <p:spPr>
          <a:xfrm>
            <a:off x="685801" y="861848"/>
            <a:ext cx="10687050" cy="4486275"/>
          </a:xfrm>
          <a:prstGeom prst="rect">
            <a:avLst/>
          </a:prstGeom>
        </p:spPr>
      </p:pic>
    </p:spTree>
    <p:extLst>
      <p:ext uri="{BB962C8B-B14F-4D97-AF65-F5344CB8AC3E}">
        <p14:creationId xmlns:p14="http://schemas.microsoft.com/office/powerpoint/2010/main" val="99890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9FEF8-91F9-4AD5-8A75-2024DCE1BE6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6BB3007-24C6-4362-8FE4-1A8DF51E2D6B}"/>
              </a:ext>
            </a:extLst>
          </p:cNvPr>
          <p:cNvSpPr>
            <a:spLocks noGrp="1"/>
          </p:cNvSpPr>
          <p:nvPr>
            <p:ph idx="1"/>
          </p:nvPr>
        </p:nvSpPr>
        <p:spPr>
          <a:xfrm>
            <a:off x="885824" y="5314949"/>
            <a:ext cx="10186989" cy="1413933"/>
          </a:xfrm>
        </p:spPr>
        <p:txBody>
          <a:bodyPr/>
          <a:lstStyle/>
          <a:p>
            <a:r>
              <a:rPr lang="fr-FR" dirty="0"/>
              <a:t>The Best </a:t>
            </a:r>
            <a:r>
              <a:rPr lang="fr-FR" dirty="0" err="1"/>
              <a:t>parameters</a:t>
            </a:r>
            <a:r>
              <a:rPr lang="fr-FR" dirty="0"/>
              <a:t> are the </a:t>
            </a:r>
            <a:r>
              <a:rPr lang="fr-FR" dirty="0" err="1"/>
              <a:t>same</a:t>
            </a:r>
            <a:r>
              <a:rPr lang="fr-FR" dirty="0"/>
              <a:t> but the score </a:t>
            </a:r>
            <a:r>
              <a:rPr lang="fr-FR" dirty="0" err="1"/>
              <a:t>is</a:t>
            </a:r>
            <a:r>
              <a:rPr lang="fr-FR" dirty="0"/>
              <a:t> </a:t>
            </a:r>
            <a:r>
              <a:rPr lang="fr-FR" dirty="0" err="1"/>
              <a:t>now</a:t>
            </a:r>
            <a:r>
              <a:rPr lang="fr-FR" dirty="0"/>
              <a:t> 0.9983. The 100 </a:t>
            </a:r>
            <a:r>
              <a:rPr lang="fr-FR" dirty="0" err="1"/>
              <a:t>iteration</a:t>
            </a:r>
            <a:r>
              <a:rPr lang="fr-FR" dirty="0"/>
              <a:t> </a:t>
            </a:r>
            <a:r>
              <a:rPr lang="fr-FR" dirty="0" err="1"/>
              <a:t>instead</a:t>
            </a:r>
            <a:r>
              <a:rPr lang="fr-FR" dirty="0"/>
              <a:t> of 50 </a:t>
            </a:r>
            <a:r>
              <a:rPr lang="fr-FR" dirty="0" err="1"/>
              <a:t>didn’t</a:t>
            </a:r>
            <a:r>
              <a:rPr lang="fr-FR" dirty="0"/>
              <a:t> change a lot the final score but the time of </a:t>
            </a:r>
            <a:r>
              <a:rPr lang="fr-FR" dirty="0" err="1"/>
              <a:t>computing</a:t>
            </a:r>
            <a:r>
              <a:rPr lang="fr-FR" dirty="0"/>
              <a:t> </a:t>
            </a:r>
            <a:r>
              <a:rPr lang="fr-FR" dirty="0" err="1"/>
              <a:t>doubled</a:t>
            </a:r>
            <a:endParaRPr lang="fr-FR" dirty="0"/>
          </a:p>
        </p:txBody>
      </p:sp>
      <p:pic>
        <p:nvPicPr>
          <p:cNvPr id="5" name="Image 4">
            <a:extLst>
              <a:ext uri="{FF2B5EF4-FFF2-40B4-BE49-F238E27FC236}">
                <a16:creationId xmlns:a16="http://schemas.microsoft.com/office/drawing/2014/main" id="{E5008354-CE89-4334-B931-DD71C882A730}"/>
              </a:ext>
            </a:extLst>
          </p:cNvPr>
          <p:cNvPicPr>
            <a:picLocks noChangeAspect="1"/>
          </p:cNvPicPr>
          <p:nvPr/>
        </p:nvPicPr>
        <p:blipFill>
          <a:blip r:embed="rId2"/>
          <a:stretch>
            <a:fillRect/>
          </a:stretch>
        </p:blipFill>
        <p:spPr>
          <a:xfrm>
            <a:off x="685801" y="1337733"/>
            <a:ext cx="10620375" cy="3829050"/>
          </a:xfrm>
          <a:prstGeom prst="rect">
            <a:avLst/>
          </a:prstGeom>
        </p:spPr>
      </p:pic>
    </p:spTree>
    <p:extLst>
      <p:ext uri="{BB962C8B-B14F-4D97-AF65-F5344CB8AC3E}">
        <p14:creationId xmlns:p14="http://schemas.microsoft.com/office/powerpoint/2010/main" val="234349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D0A44-7ECA-494B-8EAE-3E0E45B36B38}"/>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76E52E5A-33F4-4D67-B48F-7C2881BC9F2B}"/>
              </a:ext>
            </a:extLst>
          </p:cNvPr>
          <p:cNvPicPr>
            <a:picLocks noGrp="1" noChangeAspect="1"/>
          </p:cNvPicPr>
          <p:nvPr>
            <p:ph idx="1"/>
          </p:nvPr>
        </p:nvPicPr>
        <p:blipFill>
          <a:blip r:embed="rId2"/>
          <a:stretch>
            <a:fillRect/>
          </a:stretch>
        </p:blipFill>
        <p:spPr>
          <a:xfrm>
            <a:off x="1099100" y="5091578"/>
            <a:ext cx="9304826" cy="655377"/>
          </a:xfrm>
        </p:spPr>
      </p:pic>
      <p:pic>
        <p:nvPicPr>
          <p:cNvPr id="7" name="Image 6" descr="Une image contenant texte&#10;&#10;Description générée automatiquement">
            <a:extLst>
              <a:ext uri="{FF2B5EF4-FFF2-40B4-BE49-F238E27FC236}">
                <a16:creationId xmlns:a16="http://schemas.microsoft.com/office/drawing/2014/main" id="{703E1623-255D-4972-A4AB-E7C0F2F4A077}"/>
              </a:ext>
            </a:extLst>
          </p:cNvPr>
          <p:cNvPicPr>
            <a:picLocks noChangeAspect="1"/>
          </p:cNvPicPr>
          <p:nvPr/>
        </p:nvPicPr>
        <p:blipFill>
          <a:blip r:embed="rId3"/>
          <a:stretch>
            <a:fillRect/>
          </a:stretch>
        </p:blipFill>
        <p:spPr>
          <a:xfrm>
            <a:off x="1099100" y="511486"/>
            <a:ext cx="8588484" cy="3711262"/>
          </a:xfrm>
          <a:prstGeom prst="rect">
            <a:avLst/>
          </a:prstGeom>
        </p:spPr>
      </p:pic>
      <p:sp>
        <p:nvSpPr>
          <p:cNvPr id="9" name="ZoneTexte 8">
            <a:extLst>
              <a:ext uri="{FF2B5EF4-FFF2-40B4-BE49-F238E27FC236}">
                <a16:creationId xmlns:a16="http://schemas.microsoft.com/office/drawing/2014/main" id="{0B877F64-05A9-4B1F-990D-A834EABD6486}"/>
              </a:ext>
            </a:extLst>
          </p:cNvPr>
          <p:cNvSpPr txBox="1"/>
          <p:nvPr/>
        </p:nvSpPr>
        <p:spPr>
          <a:xfrm>
            <a:off x="1099100" y="4314548"/>
            <a:ext cx="8588484" cy="369332"/>
          </a:xfrm>
          <a:prstGeom prst="rect">
            <a:avLst/>
          </a:prstGeom>
          <a:noFill/>
        </p:spPr>
        <p:txBody>
          <a:bodyPr wrap="square" rtlCol="0">
            <a:spAutoFit/>
          </a:bodyPr>
          <a:lstStyle/>
          <a:p>
            <a:r>
              <a:rPr lang="fr-FR" dirty="0" err="1"/>
              <a:t>Same</a:t>
            </a:r>
            <a:r>
              <a:rPr lang="fr-FR" dirty="0"/>
              <a:t> code but i </a:t>
            </a:r>
            <a:r>
              <a:rPr lang="fr-FR" dirty="0" err="1"/>
              <a:t>used</a:t>
            </a:r>
            <a:r>
              <a:rPr lang="fr-FR" dirty="0"/>
              <a:t> the extra and full </a:t>
            </a:r>
            <a:r>
              <a:rPr lang="fr-FR" dirty="0" err="1"/>
              <a:t>dataset</a:t>
            </a:r>
            <a:r>
              <a:rPr lang="fr-FR" dirty="0"/>
              <a:t> in </a:t>
            </a:r>
            <a:r>
              <a:rPr lang="fr-FR" dirty="0" err="1"/>
              <a:t>order</a:t>
            </a:r>
            <a:r>
              <a:rPr lang="fr-FR" dirty="0"/>
              <a:t> to </a:t>
            </a:r>
            <a:r>
              <a:rPr lang="fr-FR" dirty="0" err="1"/>
              <a:t>get</a:t>
            </a:r>
            <a:r>
              <a:rPr lang="fr-FR" dirty="0"/>
              <a:t> </a:t>
            </a:r>
            <a:r>
              <a:rPr lang="fr-FR" dirty="0" err="1"/>
              <a:t>better</a:t>
            </a:r>
            <a:r>
              <a:rPr lang="fr-FR" dirty="0"/>
              <a:t> </a:t>
            </a:r>
            <a:r>
              <a:rPr lang="fr-FR" dirty="0" err="1"/>
              <a:t>results</a:t>
            </a:r>
            <a:endParaRPr lang="fr-FR" dirty="0"/>
          </a:p>
        </p:txBody>
      </p:sp>
      <p:sp>
        <p:nvSpPr>
          <p:cNvPr id="10" name="ZoneTexte 9">
            <a:extLst>
              <a:ext uri="{FF2B5EF4-FFF2-40B4-BE49-F238E27FC236}">
                <a16:creationId xmlns:a16="http://schemas.microsoft.com/office/drawing/2014/main" id="{AEE82CF6-FC03-427A-B723-21B2A35F4815}"/>
              </a:ext>
            </a:extLst>
          </p:cNvPr>
          <p:cNvSpPr txBox="1"/>
          <p:nvPr/>
        </p:nvSpPr>
        <p:spPr>
          <a:xfrm>
            <a:off x="1099100" y="5969987"/>
            <a:ext cx="8071533" cy="369332"/>
          </a:xfrm>
          <a:prstGeom prst="rect">
            <a:avLst/>
          </a:prstGeom>
          <a:noFill/>
        </p:spPr>
        <p:txBody>
          <a:bodyPr wrap="square" rtlCol="0">
            <a:spAutoFit/>
          </a:bodyPr>
          <a:lstStyle/>
          <a:p>
            <a:r>
              <a:rPr lang="fr-FR" dirty="0" err="1"/>
              <a:t>Better</a:t>
            </a:r>
            <a:r>
              <a:rPr lang="fr-FR" dirty="0"/>
              <a:t> </a:t>
            </a:r>
            <a:r>
              <a:rPr lang="fr-FR" dirty="0" err="1"/>
              <a:t>result</a:t>
            </a:r>
            <a:r>
              <a:rPr lang="fr-FR" dirty="0"/>
              <a:t> </a:t>
            </a:r>
            <a:r>
              <a:rPr lang="fr-FR" dirty="0" err="1"/>
              <a:t>so</a:t>
            </a:r>
            <a:r>
              <a:rPr lang="fr-FR" dirty="0"/>
              <a:t> </a:t>
            </a:r>
            <a:r>
              <a:rPr lang="fr-FR" dirty="0" err="1"/>
              <a:t>fare</a:t>
            </a:r>
            <a:endParaRPr lang="fr-FR" dirty="0"/>
          </a:p>
        </p:txBody>
      </p:sp>
    </p:spTree>
    <p:extLst>
      <p:ext uri="{BB962C8B-B14F-4D97-AF65-F5344CB8AC3E}">
        <p14:creationId xmlns:p14="http://schemas.microsoft.com/office/powerpoint/2010/main" val="337498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8DEA89-CE23-4CD4-AE3A-0979F09FF13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44663F9-C4AE-4667-8A7D-34B0C242B0BA}"/>
              </a:ext>
            </a:extLst>
          </p:cNvPr>
          <p:cNvSpPr>
            <a:spLocks noGrp="1"/>
          </p:cNvSpPr>
          <p:nvPr>
            <p:ph idx="1"/>
          </p:nvPr>
        </p:nvSpPr>
        <p:spPr/>
        <p:txBody>
          <a:bodyPr/>
          <a:lstStyle/>
          <a:p>
            <a:pPr marL="0" indent="0">
              <a:buNone/>
            </a:pPr>
            <a:r>
              <a:rPr lang="en-US" dirty="0"/>
              <a:t>The CNN (</a:t>
            </a:r>
            <a:r>
              <a:rPr lang="en-US" dirty="0" err="1"/>
              <a:t>Convutional</a:t>
            </a:r>
            <a:r>
              <a:rPr lang="en-US" dirty="0"/>
              <a:t> Neural Network) seems to give good scores for RFID tag identification while I only tried to classify it.  It would be interesting to improve the training of the network with other sets of data or by improving the existing sets. We can also improve the results by adding new parameters with better solvers for example or by increasing the number of layers. On the other hand I don't think that increasing the number of iterations is sufficiently interesting. For the rest, it will be necessary to consider adapted computing power for large neural networks for example.</a:t>
            </a:r>
            <a:endParaRPr lang="fr-FR" dirty="0"/>
          </a:p>
        </p:txBody>
      </p:sp>
    </p:spTree>
    <p:extLst>
      <p:ext uri="{BB962C8B-B14F-4D97-AF65-F5344CB8AC3E}">
        <p14:creationId xmlns:p14="http://schemas.microsoft.com/office/powerpoint/2010/main" val="2674795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TM03457452[[fn=Céleste]]</Template>
  <TotalTime>59</TotalTime>
  <Words>323</Words>
  <Application>Microsoft Office PowerPoint</Application>
  <PresentationFormat>Grand écran</PresentationFormat>
  <Paragraphs>12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Céleste</vt:lpstr>
      <vt:lpstr>Machine learning rfid project</vt:lpstr>
      <vt:lpstr>objectives</vt:lpstr>
      <vt:lpstr>Présentation PowerPoint</vt:lpstr>
      <vt:lpstr>Présentation PowerPoint</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rfid project</dc:title>
  <dc:creator>Vincent Bourel</dc:creator>
  <cp:lastModifiedBy>Vincent Bourel</cp:lastModifiedBy>
  <cp:revision>7</cp:revision>
  <dcterms:created xsi:type="dcterms:W3CDTF">2021-04-03T20:59:04Z</dcterms:created>
  <dcterms:modified xsi:type="dcterms:W3CDTF">2021-04-08T14:37:27Z</dcterms:modified>
</cp:coreProperties>
</file>