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6DD1-5896-4C13-87B4-3F99D70E2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6CC8A-DE99-403A-8B42-E1068507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12E98-E985-4DC7-BB67-3E99541D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18375-49FB-4492-992F-02159653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244E-C826-441F-A234-5B7DEF81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1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8005-8D09-4D4B-AB59-1C2EC787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6C017-181C-4B80-853A-4FFE54506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7FEAC-F6EB-41CC-BFC8-AA7A54A9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38F-F85E-4533-92C8-5E2441AD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F3B4-4D8B-495B-9E95-73FAA8F2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3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6F95F-6FEE-4D80-9834-416D1FCD2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07403-EBFE-4A93-9582-1B2AB53FC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C894-3E42-4C8E-B139-0867A1FA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A2FF-A14C-42A8-BAB2-B8ACED78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E7E3-077D-417E-BD82-EE32BD64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24A2-A4A3-41AA-B110-31E598E7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1372-4B6C-407C-BA43-FCF3D8FF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0BCD-DAA1-441D-8D4C-B50FDFAD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7319-A109-4D12-95EC-6C6A0166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64F6-C2AD-43B0-A389-1CF064E6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2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C616-30EE-4E11-806B-ACB29800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640F7-E89C-498A-8EC4-83EFD33C2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D6DBE-5992-4705-B4B4-0256655F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7C91-B225-4F60-8A77-2C2885BD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E9B7-5D7F-44B8-9E87-67B2FC1B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9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C5E0-B809-420A-9850-38FEEEEB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E760-04CA-4B67-8275-33F8642A3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375BF-D7A5-4019-A30E-38E29CE7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E9291-0997-4D18-9569-8EC28242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B0CED-6FFE-4BC5-8666-B9996E9D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6B6AD-A4D3-42C2-BCBA-C1F5DC2B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0AF3-38E3-45F0-8CF0-D1C007EE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554F-21D2-44F4-AFC3-C37355145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3E5AD-F907-4C81-816E-EFFBB314D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A2B21-57FA-483A-B060-126A76DBB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FC320-C785-4539-A507-8377C8BEE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94E3C-B69F-4AB9-B3F8-DAA4AEE9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CBD29-F4FE-4F46-A1E7-13319834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ABC37-924A-4379-A163-8C46EE55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7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8CB9-EAA8-4888-BB24-4787BA89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EC028-B374-48D7-91CA-AC786A65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57657-523D-4675-A3B5-8D007ED7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70D3D-2265-488D-833F-0A65D1B4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DE124-DF4D-4920-8C62-C94BBE9B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79E72-8FBD-48A4-A455-8DBF2A83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264E0-94A2-42FA-B4B8-2F0F0C93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1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3B94-A48C-4D74-9421-DD9B0E88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5089-12A9-4968-8D09-C8FB1F1F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0573A-27D4-4471-9EDF-24DA28400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A1136-C6D9-425B-BC1C-F4084DD0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140D3-0543-4A7D-8795-6AB46C3A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F93C6-A32F-4F2D-8F70-0AACF328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E819-8CF3-403A-AF96-E67DB3AD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B69F8-0190-4CA6-8940-6FA38D77F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ABE6F-835C-44E9-A9EF-03D36C8BB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B7D92-2FC7-4562-9E02-40304590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4A77E-9DA1-469C-81C3-CCE6E747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19E12-8388-41AC-B85D-C15D2E42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55FF2-6A50-47FF-8791-F5576F5A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9B97-3A12-433C-B43E-40DC8A8BA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6EFF-D402-4991-B80B-C5E460CB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343B-824A-438F-970C-14A8E64EE9C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1576-86E5-4E62-BDE8-68E50F7A8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EA75C-C16F-4F30-B44A-7BE138D0E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8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EAA911CE-9069-4062-8C84-E37031546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93" y="2176361"/>
            <a:ext cx="3757910" cy="25052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92C11E-5989-40C2-9167-E3EB02DACCE0}"/>
              </a:ext>
            </a:extLst>
          </p:cNvPr>
          <p:cNvSpPr txBox="1"/>
          <p:nvPr/>
        </p:nvSpPr>
        <p:spPr>
          <a:xfrm>
            <a:off x="3306539" y="18070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36A06A-2C07-4A5A-B72A-4E2E29F0EE97}"/>
              </a:ext>
            </a:extLst>
          </p:cNvPr>
          <p:cNvSpPr txBox="1"/>
          <p:nvPr/>
        </p:nvSpPr>
        <p:spPr>
          <a:xfrm>
            <a:off x="7064449" y="180703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HC</a:t>
            </a:r>
          </a:p>
        </p:txBody>
      </p:sp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ADBEF82E-EB1B-494F-BB90-7D0EBE8A1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42" y="2176362"/>
            <a:ext cx="3757910" cy="2505273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4380C32-648B-4218-91B4-C764668EA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439" y="1401788"/>
            <a:ext cx="1828804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9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159FBC70-A93A-4867-ADC1-E8442A068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0" t="24289" r="15399" b="10460"/>
          <a:stretch/>
        </p:blipFill>
        <p:spPr>
          <a:xfrm>
            <a:off x="354717" y="390715"/>
            <a:ext cx="2361310" cy="1858708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FF503837-CFB3-4845-8A28-6094AE881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2" y="2343150"/>
            <a:ext cx="2730497" cy="2047873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D1A3E3FA-80E1-4847-A35C-DC8930E33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" y="4502944"/>
            <a:ext cx="2730498" cy="2047874"/>
          </a:xfrm>
          <a:prstGeom prst="rect">
            <a:avLst/>
          </a:prstGeom>
        </p:spPr>
      </p:pic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5A17D69-D0C4-4A03-8B2C-BD67B36E26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8" t="10320" r="15164" b="7238"/>
          <a:stretch/>
        </p:blipFill>
        <p:spPr>
          <a:xfrm>
            <a:off x="3432223" y="524237"/>
            <a:ext cx="1967383" cy="181891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064A6F8-69D5-47D7-A830-C0BD7D158D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6" t="11218" r="16293" b="10536"/>
          <a:stretch/>
        </p:blipFill>
        <p:spPr>
          <a:xfrm>
            <a:off x="5466186" y="4502944"/>
            <a:ext cx="1921952" cy="181067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9DF5BB28-0003-4C55-8E48-5667FF5F4A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10499" r="17011" b="11256"/>
          <a:stretch/>
        </p:blipFill>
        <p:spPr>
          <a:xfrm>
            <a:off x="5466186" y="2444610"/>
            <a:ext cx="1928054" cy="1816418"/>
          </a:xfrm>
          <a:prstGeom prst="rect">
            <a:avLst/>
          </a:prstGeom>
        </p:spPr>
      </p:pic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261F94D-344B-49AF-B156-D79CCE9D71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9302" r="17011" b="8256"/>
          <a:stretch/>
        </p:blipFill>
        <p:spPr>
          <a:xfrm>
            <a:off x="5466186" y="502849"/>
            <a:ext cx="1832429" cy="1818913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1437EDA7-D9E0-45CD-BFED-978BCA2CC61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5" t="11726" r="16058" b="10028"/>
          <a:stretch/>
        </p:blipFill>
        <p:spPr>
          <a:xfrm>
            <a:off x="3498803" y="2488844"/>
            <a:ext cx="1967383" cy="1891252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B83921F7-BEF4-41C6-A610-370A6D99B4E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6" t="10176" r="15326" b="7665"/>
          <a:stretch/>
        </p:blipFill>
        <p:spPr>
          <a:xfrm>
            <a:off x="3513262" y="4502944"/>
            <a:ext cx="1952924" cy="1891252"/>
          </a:xfrm>
          <a:prstGeom prst="rect">
            <a:avLst/>
          </a:prstGeom>
        </p:spPr>
      </p:pic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88421EC5-E1F0-4F63-975C-4ED527F2D91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2" t="11249" r="17076" b="8705"/>
          <a:stretch/>
        </p:blipFill>
        <p:spPr>
          <a:xfrm>
            <a:off x="7365195" y="563457"/>
            <a:ext cx="1832429" cy="1766047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844D3970-384F-4F71-8B8C-2A5B3E7C540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4" t="13179" r="15546" b="9302"/>
          <a:stretch/>
        </p:blipFill>
        <p:spPr>
          <a:xfrm>
            <a:off x="7433569" y="2581389"/>
            <a:ext cx="1889691" cy="1766047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F4B4E55A-DCDF-43AA-8B6A-49423FE7282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2" t="11944" r="15739" b="10536"/>
          <a:stretch/>
        </p:blipFill>
        <p:spPr>
          <a:xfrm>
            <a:off x="7433569" y="4545971"/>
            <a:ext cx="1932773" cy="1766047"/>
          </a:xfrm>
          <a:prstGeom prst="rect">
            <a:avLst/>
          </a:prstGeom>
        </p:spPr>
      </p:pic>
      <p:pic>
        <p:nvPicPr>
          <p:cNvPr id="29" name="Picture 28" descr="A picture containing diagram&#10;&#10;Description automatically generated">
            <a:extLst>
              <a:ext uri="{FF2B5EF4-FFF2-40B4-BE49-F238E27FC236}">
                <a16:creationId xmlns:a16="http://schemas.microsoft.com/office/drawing/2014/main" id="{BBEC9EE2-EECB-4D9A-9269-40C2409C2FB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1" t="12136" r="16313" b="7818"/>
          <a:stretch/>
        </p:blipFill>
        <p:spPr>
          <a:xfrm>
            <a:off x="9264204" y="629753"/>
            <a:ext cx="1832428" cy="17724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15CCA6-0202-4B99-924E-269575BE49B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9" t="10023" r="16628" b="9931"/>
          <a:stretch/>
        </p:blipFill>
        <p:spPr>
          <a:xfrm>
            <a:off x="9264204" y="2587862"/>
            <a:ext cx="1848004" cy="1772469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B9295600-AA06-4303-A86B-6EEEFF09EB6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1" t="13743" r="16313" b="10471"/>
          <a:stretch/>
        </p:blipFill>
        <p:spPr>
          <a:xfrm>
            <a:off x="9315208" y="4582781"/>
            <a:ext cx="1848004" cy="1692426"/>
          </a:xfrm>
          <a:prstGeom prst="rect">
            <a:avLst/>
          </a:prstGeom>
        </p:spPr>
      </p:pic>
      <p:pic>
        <p:nvPicPr>
          <p:cNvPr id="3" name="Picture 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3112CCB4-732D-45D8-9A85-7EBCC8CD9D8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2" t="8183" r="9134" b="4953"/>
          <a:stretch/>
        </p:blipFill>
        <p:spPr>
          <a:xfrm>
            <a:off x="11163212" y="563457"/>
            <a:ext cx="462147" cy="1877986"/>
          </a:xfrm>
          <a:prstGeom prst="rect">
            <a:avLst/>
          </a:prstGeom>
        </p:spPr>
      </p:pic>
      <p:pic>
        <p:nvPicPr>
          <p:cNvPr id="6" name="Picture 5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31D81B2A-C3EA-498F-B0B3-F32C4208A58C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3" t="9120" r="12215" b="7819"/>
          <a:stretch/>
        </p:blipFill>
        <p:spPr>
          <a:xfrm>
            <a:off x="11226927" y="2562761"/>
            <a:ext cx="334715" cy="1877986"/>
          </a:xfrm>
          <a:prstGeom prst="rect">
            <a:avLst/>
          </a:prstGeom>
        </p:spPr>
      </p:pic>
      <p:pic>
        <p:nvPicPr>
          <p:cNvPr id="22" name="Picture 21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FEFECB61-524A-44A9-AA00-E5C0A681BF55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3" t="9120" r="12215" b="7819"/>
          <a:stretch/>
        </p:blipFill>
        <p:spPr>
          <a:xfrm>
            <a:off x="11255220" y="4545971"/>
            <a:ext cx="334715" cy="1877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A2101-DDAE-4602-8D3D-5B5C9F61B88D}"/>
                  </a:ext>
                </a:extLst>
              </p:cNvPr>
              <p:cNvSpPr txBox="1"/>
              <p:nvPr/>
            </p:nvSpPr>
            <p:spPr>
              <a:xfrm>
                <a:off x="2493115" y="533516"/>
                <a:ext cx="15013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A2101-DDAE-4602-8D3D-5B5C9F61B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115" y="533516"/>
                <a:ext cx="1501370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028517-DD9F-4B56-B675-98E39B4ABB00}"/>
                  </a:ext>
                </a:extLst>
              </p:cNvPr>
              <p:cNvSpPr txBox="1"/>
              <p:nvPr/>
            </p:nvSpPr>
            <p:spPr>
              <a:xfrm>
                <a:off x="2566819" y="2324352"/>
                <a:ext cx="15013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028517-DD9F-4B56-B675-98E39B4A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19" y="2324352"/>
                <a:ext cx="1501370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5DE877-10BA-4C26-83A6-E20A0E853425}"/>
                  </a:ext>
                </a:extLst>
              </p:cNvPr>
              <p:cNvSpPr txBox="1"/>
              <p:nvPr/>
            </p:nvSpPr>
            <p:spPr>
              <a:xfrm>
                <a:off x="2524624" y="4435257"/>
                <a:ext cx="15013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5DE877-10BA-4C26-83A6-E20A0E853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24" y="4435257"/>
                <a:ext cx="1501370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97538D-6F6D-4E72-86BE-E5FC7956F491}"/>
                  </a:ext>
                </a:extLst>
              </p:cNvPr>
              <p:cNvSpPr txBox="1"/>
              <p:nvPr/>
            </p:nvSpPr>
            <p:spPr>
              <a:xfrm>
                <a:off x="3462083" y="121215"/>
                <a:ext cx="19673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etermistic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PIC</m:t>
                    </m:r>
                  </m:oMath>
                </a14:m>
                <a:r>
                  <a:rPr lang="en-US" sz="1600" dirty="0"/>
                  <a:t> (O)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97538D-6F6D-4E72-86BE-E5FC7956F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083" y="121215"/>
                <a:ext cx="1967383" cy="338554"/>
              </a:xfrm>
              <a:prstGeom prst="rect">
                <a:avLst/>
              </a:prstGeom>
              <a:blipFill>
                <a:blip r:embed="rId22"/>
                <a:stretch>
                  <a:fillRect t="-5455" r="-929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E1B941-8A59-4C14-AE5C-230E52F987B9}"/>
                  </a:ext>
                </a:extLst>
              </p:cNvPr>
              <p:cNvSpPr txBox="1"/>
              <p:nvPr/>
            </p:nvSpPr>
            <p:spPr>
              <a:xfrm>
                <a:off x="5429466" y="148375"/>
                <a:ext cx="21623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Deterministic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PIC</m:t>
                    </m:r>
                  </m:oMath>
                </a14:m>
                <a:r>
                  <a:rPr lang="en-US" sz="1600" dirty="0"/>
                  <a:t> (L)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E1B941-8A59-4C14-AE5C-230E52F98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66" y="148375"/>
                <a:ext cx="2162317" cy="338554"/>
              </a:xfrm>
              <a:prstGeom prst="rect">
                <a:avLst/>
              </a:prstGeom>
              <a:blipFill>
                <a:blip r:embed="rId2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F2FF47-7D5C-41F3-8438-7DC5394D4355}"/>
                  </a:ext>
                </a:extLst>
              </p:cNvPr>
              <p:cNvSpPr txBox="1"/>
              <p:nvPr/>
            </p:nvSpPr>
            <p:spPr>
              <a:xfrm>
                <a:off x="7433569" y="148375"/>
                <a:ext cx="19673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Stochastic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PIC</m:t>
                    </m:r>
                  </m:oMath>
                </a14:m>
                <a:r>
                  <a:rPr lang="en-US" sz="1600" dirty="0"/>
                  <a:t> (O)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F2FF47-7D5C-41F3-8438-7DC5394D4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569" y="148375"/>
                <a:ext cx="1967383" cy="338554"/>
              </a:xfrm>
              <a:prstGeom prst="rect">
                <a:avLst/>
              </a:prstGeom>
              <a:blipFill>
                <a:blip r:embed="rId24"/>
                <a:stretch>
                  <a:fillRect l="-1548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A64A09-9665-4C8A-9924-8C3D9D69ED92}"/>
                  </a:ext>
                </a:extLst>
              </p:cNvPr>
              <p:cNvSpPr txBox="1"/>
              <p:nvPr/>
            </p:nvSpPr>
            <p:spPr>
              <a:xfrm>
                <a:off x="9283064" y="140779"/>
                <a:ext cx="17947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Stochastic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PIC</m:t>
                    </m:r>
                  </m:oMath>
                </a14:m>
                <a:r>
                  <a:rPr lang="en-US" sz="1600" dirty="0"/>
                  <a:t> (L)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A64A09-9665-4C8A-9924-8C3D9D69E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064" y="140779"/>
                <a:ext cx="1794707" cy="338554"/>
              </a:xfrm>
              <a:prstGeom prst="rect">
                <a:avLst/>
              </a:prstGeom>
              <a:blipFill>
                <a:blip r:embed="rId25"/>
                <a:stretch>
                  <a:fillRect t="-5357" r="-68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116E56-E816-47C2-9313-122B4347DD59}"/>
                  </a:ext>
                </a:extLst>
              </p:cNvPr>
              <p:cNvSpPr txBox="1"/>
              <p:nvPr/>
            </p:nvSpPr>
            <p:spPr>
              <a:xfrm>
                <a:off x="4620591" y="656626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=0.928</a:t>
                </a:r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116E56-E816-47C2-9313-122B4347D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591" y="656626"/>
                <a:ext cx="701987" cy="215444"/>
              </a:xfrm>
              <a:prstGeom prst="rect">
                <a:avLst/>
              </a:prstGeom>
              <a:blipFill>
                <a:blip r:embed="rId26"/>
                <a:stretch>
                  <a:fillRect l="-8696" t="-25714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C3F6C8-9D32-46CA-82D8-8F10617CF109}"/>
                  </a:ext>
                </a:extLst>
              </p:cNvPr>
              <p:cNvSpPr txBox="1"/>
              <p:nvPr/>
            </p:nvSpPr>
            <p:spPr>
              <a:xfrm>
                <a:off x="6541440" y="629753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=0.914</a:t>
                </a:r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C3F6C8-9D32-46CA-82D8-8F10617C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440" y="629753"/>
                <a:ext cx="701987" cy="215444"/>
              </a:xfrm>
              <a:prstGeom prst="rect">
                <a:avLst/>
              </a:prstGeom>
              <a:blipFill>
                <a:blip r:embed="rId27"/>
                <a:stretch>
                  <a:fillRect l="-8696" t="-22222" r="-1478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0F79896-AEE3-4CD0-8880-37E672D685F8}"/>
                  </a:ext>
                </a:extLst>
              </p:cNvPr>
              <p:cNvSpPr txBox="1"/>
              <p:nvPr/>
            </p:nvSpPr>
            <p:spPr>
              <a:xfrm>
                <a:off x="8449623" y="639835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=0.943</a:t>
                </a:r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0F79896-AEE3-4CD0-8880-37E672D68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623" y="639835"/>
                <a:ext cx="701987" cy="215444"/>
              </a:xfrm>
              <a:prstGeom prst="rect">
                <a:avLst/>
              </a:prstGeom>
              <a:blipFill>
                <a:blip r:embed="rId28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85957D-E438-477C-AE53-426D5818A8BF}"/>
                  </a:ext>
                </a:extLst>
              </p:cNvPr>
              <p:cNvSpPr txBox="1"/>
              <p:nvPr/>
            </p:nvSpPr>
            <p:spPr>
              <a:xfrm>
                <a:off x="10290344" y="657924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=0.963</a:t>
                </a:r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85957D-E438-477C-AE53-426D5818A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344" y="657924"/>
                <a:ext cx="701987" cy="215444"/>
              </a:xfrm>
              <a:prstGeom prst="rect">
                <a:avLst/>
              </a:prstGeom>
              <a:blipFill>
                <a:blip r:embed="rId29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93C3B7-BE28-41C8-B0B4-52E6342797B5}"/>
                  </a:ext>
                </a:extLst>
              </p:cNvPr>
              <p:cNvSpPr txBox="1"/>
              <p:nvPr/>
            </p:nvSpPr>
            <p:spPr>
              <a:xfrm>
                <a:off x="4657966" y="2567329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=0.527</a:t>
                </a:r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93C3B7-BE28-41C8-B0B4-52E634279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6" y="2567329"/>
                <a:ext cx="701987" cy="215444"/>
              </a:xfrm>
              <a:prstGeom prst="rect">
                <a:avLst/>
              </a:prstGeom>
              <a:blipFill>
                <a:blip r:embed="rId30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47ED5FE-8F94-4C78-A017-8838DAFDF01D}"/>
                  </a:ext>
                </a:extLst>
              </p:cNvPr>
              <p:cNvSpPr txBox="1"/>
              <p:nvPr/>
            </p:nvSpPr>
            <p:spPr>
              <a:xfrm>
                <a:off x="6650259" y="2555184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=0.487</a:t>
                </a:r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47ED5FE-8F94-4C78-A017-8838DAFD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259" y="2555184"/>
                <a:ext cx="701987" cy="215444"/>
              </a:xfrm>
              <a:prstGeom prst="rect">
                <a:avLst/>
              </a:prstGeom>
              <a:blipFill>
                <a:blip r:embed="rId31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3172C0-5245-4716-9452-F095D4F69E11}"/>
                  </a:ext>
                </a:extLst>
              </p:cNvPr>
              <p:cNvSpPr txBox="1"/>
              <p:nvPr/>
            </p:nvSpPr>
            <p:spPr>
              <a:xfrm>
                <a:off x="8529670" y="2562761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=0.869</a:t>
                </a:r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3172C0-5245-4716-9452-F095D4F6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670" y="2562761"/>
                <a:ext cx="701987" cy="215444"/>
              </a:xfrm>
              <a:prstGeom prst="rect">
                <a:avLst/>
              </a:prstGeom>
              <a:blipFill>
                <a:blip r:embed="rId32"/>
                <a:stretch>
                  <a:fillRect l="-8696" t="-22222" r="-1478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2DCBC54-0D6F-4571-8C2D-5061DA315D3C}"/>
                  </a:ext>
                </a:extLst>
              </p:cNvPr>
              <p:cNvSpPr txBox="1"/>
              <p:nvPr/>
            </p:nvSpPr>
            <p:spPr>
              <a:xfrm>
                <a:off x="10308035" y="2555184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=0.932</a:t>
                </a:r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2DCBC54-0D6F-4571-8C2D-5061DA315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035" y="2555184"/>
                <a:ext cx="701987" cy="215444"/>
              </a:xfrm>
              <a:prstGeom prst="rect">
                <a:avLst/>
              </a:prstGeom>
              <a:blipFill>
                <a:blip r:embed="rId33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22C809-2ECD-460B-801F-34057F08EEDB}"/>
                  </a:ext>
                </a:extLst>
              </p:cNvPr>
              <p:cNvSpPr txBox="1"/>
              <p:nvPr/>
            </p:nvSpPr>
            <p:spPr>
              <a:xfrm>
                <a:off x="4657966" y="4546930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=0.050</a:t>
                </a:r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22C809-2ECD-460B-801F-34057F08E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6" y="4546930"/>
                <a:ext cx="701987" cy="215444"/>
              </a:xfrm>
              <a:prstGeom prst="rect">
                <a:avLst/>
              </a:prstGeom>
              <a:blipFill>
                <a:blip r:embed="rId34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954DB16-AA6E-4A9A-95FF-19EDEC601B27}"/>
                  </a:ext>
                </a:extLst>
              </p:cNvPr>
              <p:cNvSpPr txBox="1"/>
              <p:nvPr/>
            </p:nvSpPr>
            <p:spPr>
              <a:xfrm>
                <a:off x="6650259" y="4534785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=0.464</a:t>
                </a:r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954DB16-AA6E-4A9A-95FF-19EDEC601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259" y="4534785"/>
                <a:ext cx="701987" cy="215444"/>
              </a:xfrm>
              <a:prstGeom prst="rect">
                <a:avLst/>
              </a:prstGeom>
              <a:blipFill>
                <a:blip r:embed="rId35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67E049-8724-4DE8-B6F3-44CE8585F0C6}"/>
                  </a:ext>
                </a:extLst>
              </p:cNvPr>
              <p:cNvSpPr txBox="1"/>
              <p:nvPr/>
            </p:nvSpPr>
            <p:spPr>
              <a:xfrm>
                <a:off x="8529670" y="4542362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=0.036</a:t>
                </a:r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67E049-8724-4DE8-B6F3-44CE8585F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670" y="4542362"/>
                <a:ext cx="701987" cy="215444"/>
              </a:xfrm>
              <a:prstGeom prst="rect">
                <a:avLst/>
              </a:prstGeom>
              <a:blipFill>
                <a:blip r:embed="rId36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8FA485-AA26-4D26-B934-77553641F80F}"/>
                  </a:ext>
                </a:extLst>
              </p:cNvPr>
              <p:cNvSpPr txBox="1"/>
              <p:nvPr/>
            </p:nvSpPr>
            <p:spPr>
              <a:xfrm>
                <a:off x="10308035" y="4534785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=0.413</a:t>
                </a:r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8FA485-AA26-4D26-B934-77553641F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035" y="4534785"/>
                <a:ext cx="701987" cy="215444"/>
              </a:xfrm>
              <a:prstGeom prst="rect">
                <a:avLst/>
              </a:prstGeom>
              <a:blipFill>
                <a:blip r:embed="rId37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46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9BBA867-A817-461D-AE86-85B39DFF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84" y="323166"/>
            <a:ext cx="3086106" cy="308610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C597C98-B19A-4A26-B0EC-12A5C2C6D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64" y="323166"/>
            <a:ext cx="3086105" cy="308610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9AC5EFE-D024-4A93-8C89-95BEBC21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84" y="3712667"/>
            <a:ext cx="3086105" cy="308610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B1A79810-8570-46CD-A259-A475FBC83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63" y="3712666"/>
            <a:ext cx="3086105" cy="3086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421D9C-05D3-450A-96DD-BEA93AA72177}"/>
              </a:ext>
            </a:extLst>
          </p:cNvPr>
          <p:cNvSpPr txBox="1"/>
          <p:nvPr/>
        </p:nvSpPr>
        <p:spPr>
          <a:xfrm>
            <a:off x="1440950" y="4932552"/>
            <a:ext cx="139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Best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D3DF55-C3A4-46F8-AC0B-E60B83966779}"/>
              </a:ext>
            </a:extLst>
          </p:cNvPr>
          <p:cNvSpPr txBox="1"/>
          <p:nvPr/>
        </p:nvSpPr>
        <p:spPr>
          <a:xfrm>
            <a:off x="1371894" y="1432879"/>
            <a:ext cx="153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C3CE14-651D-4E1C-8951-CEC22FC34921}"/>
                  </a:ext>
                </a:extLst>
              </p:cNvPr>
              <p:cNvSpPr txBox="1"/>
              <p:nvPr/>
            </p:nvSpPr>
            <p:spPr>
              <a:xfrm>
                <a:off x="4238244" y="1"/>
                <a:ext cx="784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C3CE14-651D-4E1C-8951-CEC22FC34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44" y="1"/>
                <a:ext cx="784702" cy="276999"/>
              </a:xfrm>
              <a:prstGeom prst="rect">
                <a:avLst/>
              </a:prstGeom>
              <a:blipFill>
                <a:blip r:embed="rId6"/>
                <a:stretch>
                  <a:fillRect l="-6202" r="-69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557FFB-C126-4BDD-87E3-2362BE385356}"/>
                  </a:ext>
                </a:extLst>
              </p:cNvPr>
              <p:cNvSpPr txBox="1"/>
              <p:nvPr/>
            </p:nvSpPr>
            <p:spPr>
              <a:xfrm>
                <a:off x="7735984" y="0"/>
                <a:ext cx="912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557FFB-C126-4BDD-87E3-2362BE385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984" y="0"/>
                <a:ext cx="912942" cy="276999"/>
              </a:xfrm>
              <a:prstGeom prst="rect">
                <a:avLst/>
              </a:prstGeom>
              <a:blipFill>
                <a:blip r:embed="rId7"/>
                <a:stretch>
                  <a:fillRect l="-5333" r="-6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14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6593</TotalTime>
  <Words>77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</dc:creator>
  <cp:lastModifiedBy>Rui</cp:lastModifiedBy>
  <cp:revision>7</cp:revision>
  <dcterms:created xsi:type="dcterms:W3CDTF">2022-01-19T06:27:40Z</dcterms:created>
  <dcterms:modified xsi:type="dcterms:W3CDTF">2022-05-09T06:19:52Z</dcterms:modified>
</cp:coreProperties>
</file>