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71" r:id="rId5"/>
    <p:sldId id="272" r:id="rId6"/>
    <p:sldId id="274" r:id="rId7"/>
    <p:sldId id="263" r:id="rId8"/>
    <p:sldId id="269" r:id="rId9"/>
    <p:sldId id="264" r:id="rId10"/>
    <p:sldId id="266" r:id="rId11"/>
    <p:sldId id="257" r:id="rId12"/>
    <p:sldId id="259" r:id="rId13"/>
    <p:sldId id="260" r:id="rId14"/>
    <p:sldId id="261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47A1-D958-4B8A-AA88-E8402DC1C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874EE-7B2B-43FB-BB1C-705782CA4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B8D2-FA65-4F70-BF6B-1A7E85F5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F6A0-215C-488B-A888-CEF88086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7EBE-C7FA-4B68-9516-64A60464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461A-3766-4904-AD19-A8070B31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B069D-C9DF-4D91-9074-D12478CAC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E549-EAF9-4B2C-B844-9BF6913B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B2139-A15D-4914-8D0B-02729F09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AEDC-DAC2-474D-B8F2-615C30C5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1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9B104-9003-4810-A852-E8833AD8C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45D7A-509D-474C-B649-2912DDEA4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3BDA-4045-488C-9291-5B0F1E33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7A14-4850-4560-91C7-0FC85CEF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0F06-206A-482B-94DB-9BA562F5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C60C-782A-455C-9DB0-6D5EAF6D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07F3-177C-458A-BBA0-A5E4F7DC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AEA0-4EF3-472E-A7E6-F1118F91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08B3-6680-4869-8F54-9811A804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2B9E7-EDEE-41F1-9D4C-2E310046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77B5-1FF7-448A-91AD-1346ADC4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8904-4908-40C2-A7DD-FC8C630A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C4D5E-A785-4B29-A70D-70F332FB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B24B-B88C-4415-BBD7-C9A64C75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990D-D193-428D-9771-B8F6123C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2178-9017-43FC-B36E-CAD09E07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445-9F20-4B75-9E3F-F72AE0F02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D38C-9937-4103-BDA0-8A4FDEBFE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293DA-65CA-4675-AB00-29AE3D59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37BE-619A-4CD4-A0A8-85F4944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B6C3-AB9C-4334-B32A-346EB0A1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4224-6E0E-40B8-9C93-1987AA69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F91C-6732-4550-AA63-E255BAEB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EC6D4-ACA6-42C4-B26D-14646A59E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D34B4-D7FE-4F76-B5EB-85E785643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2007A-447D-4780-B3D6-E23163A5F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B04BD-9F4A-4CBA-BD1E-163B34D2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52A4C-DDA0-4F44-921C-31B0579C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AF519-33C8-49A1-87DA-8CD55497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730C-2F47-4A17-A17E-69CF1E69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47EEC-EC9A-4280-8F08-84B1CD17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6C48F-6F50-44AA-8E5A-82340FAE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AA5CD-027D-4E12-B0F6-5934D40F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89D72-B7EE-45DD-AB1E-28909CBF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606F2-EAA1-4C75-83F0-A77A0FC9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E4967-D7F2-407F-8153-CF9F174D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B66F-95B5-481E-836A-FA824F6A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A79E-79E7-4912-8495-238FF653E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5AAEF-D205-4B32-B82F-88254A36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08-ACAC-4034-89CF-F1931F80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33D3-6376-45CE-99CD-418FDEA0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09416-2BDC-4543-9F9F-1BE51734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02AF-56B3-41C1-B4E1-B630FD10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01F00-2F57-467A-B101-F03E41EB4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F697D-BB67-4590-BA6D-211B3CBD0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7180D-BC7E-4368-8DF6-A1025BED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D03D9-2532-49E9-8FCD-3958A9A0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B48D8-B461-41AF-97E2-2ADC4799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53C4B-9FCB-4075-B461-052D3D80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04D01-4FBD-4B8E-89BB-809ABA8B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70A6-9B30-4906-AC90-6EF3D198D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6F88-867F-4432-A27C-C9EC28CE20E1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DF98-6E90-4F7E-B45D-1DB469168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2C1A-8468-458F-8476-1DBC25455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ED023-A7E4-464C-B819-99A76C089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EF4BFA-2651-4C6E-A854-29926F91CB25}"/>
              </a:ext>
            </a:extLst>
          </p:cNvPr>
          <p:cNvSpPr txBox="1"/>
          <p:nvPr/>
        </p:nvSpPr>
        <p:spPr>
          <a:xfrm>
            <a:off x="2247624" y="2136338"/>
            <a:ext cx="80350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/>
              <a:t>Representation Learning with Contrastive Predictive Coding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9208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FC4A-32F5-4563-BDB6-2BB1F2BC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dirty="0" err="1"/>
              <a:t>InfoNCE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A1D9E-33C9-4E32-B951-C2FF450D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8" y="1397361"/>
            <a:ext cx="8611344" cy="52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7D9D-7FAA-45C1-8D88-5C371C84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Contrastive Predictive 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3E95E-18CA-416F-B97D-2E9C0649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4" y="1544222"/>
            <a:ext cx="10343072" cy="47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8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7D9D-7FAA-45C1-8D88-5C371C84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encoder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3E95E-18CA-416F-B97D-2E9C0649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7" y="1807851"/>
            <a:ext cx="9058683" cy="4197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BD18C-28D4-49FA-B3FA-CD693572B997}"/>
              </a:ext>
            </a:extLst>
          </p:cNvPr>
          <p:cNvSpPr txBox="1"/>
          <p:nvPr/>
        </p:nvSpPr>
        <p:spPr>
          <a:xfrm>
            <a:off x="198146" y="3790669"/>
            <a:ext cx="314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Non-linear encoder maps the input sequence of observations to a sequence of latent representations.  </a:t>
            </a:r>
            <a:r>
              <a:rPr lang="en-US" dirty="0">
                <a:solidFill>
                  <a:schemeClr val="accent1"/>
                </a:solidFill>
              </a:rPr>
              <a:t>Standard architecture  such as </a:t>
            </a:r>
            <a:r>
              <a:rPr lang="en-US" dirty="0" err="1">
                <a:solidFill>
                  <a:schemeClr val="accent1"/>
                </a:solidFill>
              </a:rPr>
              <a:t>strided</a:t>
            </a:r>
            <a:r>
              <a:rPr lang="en-US" dirty="0">
                <a:solidFill>
                  <a:schemeClr val="accent1"/>
                </a:solidFill>
              </a:rPr>
              <a:t> convolutional layers with </a:t>
            </a:r>
            <a:r>
              <a:rPr lang="en-US" dirty="0" err="1">
                <a:solidFill>
                  <a:schemeClr val="accent1"/>
                </a:solidFill>
              </a:rPr>
              <a:t>resnet</a:t>
            </a:r>
            <a:r>
              <a:rPr lang="en-US" dirty="0">
                <a:solidFill>
                  <a:schemeClr val="accent1"/>
                </a:solidFill>
              </a:rPr>
              <a:t> blocks.</a:t>
            </a:r>
          </a:p>
        </p:txBody>
      </p:sp>
    </p:spTree>
    <p:extLst>
      <p:ext uri="{BB962C8B-B14F-4D97-AF65-F5344CB8AC3E}">
        <p14:creationId xmlns:p14="http://schemas.microsoft.com/office/powerpoint/2010/main" val="147005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7D9D-7FAA-45C1-8D88-5C371C84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3E95E-18CA-416F-B97D-2E9C0649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7" y="1807851"/>
            <a:ext cx="9058683" cy="4197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BD18C-28D4-49FA-B3FA-CD693572B997}"/>
              </a:ext>
            </a:extLst>
          </p:cNvPr>
          <p:cNvSpPr txBox="1"/>
          <p:nvPr/>
        </p:nvSpPr>
        <p:spPr>
          <a:xfrm>
            <a:off x="543203" y="2690336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autoregressive model summarizes all past latent representations potentially with a lower temporal resolution. </a:t>
            </a:r>
            <a:r>
              <a:rPr lang="en-US" dirty="0">
                <a:solidFill>
                  <a:schemeClr val="accent1"/>
                </a:solidFill>
              </a:rPr>
              <a:t>GRUs.</a:t>
            </a:r>
          </a:p>
        </p:txBody>
      </p:sp>
    </p:spTree>
    <p:extLst>
      <p:ext uri="{BB962C8B-B14F-4D97-AF65-F5344CB8AC3E}">
        <p14:creationId xmlns:p14="http://schemas.microsoft.com/office/powerpoint/2010/main" val="196800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7D9D-7FAA-45C1-8D88-5C371C84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3E95E-18CA-416F-B97D-2E9C0649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8" y="1690688"/>
            <a:ext cx="9058683" cy="4197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EBD18C-28D4-49FA-B3FA-CD693572B997}"/>
              </a:ext>
            </a:extLst>
          </p:cNvPr>
          <p:cNvSpPr txBox="1"/>
          <p:nvPr/>
        </p:nvSpPr>
        <p:spPr>
          <a:xfrm>
            <a:off x="8578392" y="1798768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Maximize the mutual information between context and future target via </a:t>
            </a:r>
            <a:r>
              <a:rPr lang="en-US" dirty="0" err="1">
                <a:solidFill>
                  <a:srgbClr val="FF0000"/>
                </a:solidFill>
              </a:rPr>
              <a:t>InfoNCE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with a simple log-bilinear model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21D8-6663-4550-86BC-9F80D922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361" y="3832409"/>
            <a:ext cx="2692631" cy="4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7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E03E-C9F1-4E17-8EA4-7BC2A6B0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3DE9-731C-498D-B1C5-5FAA1C48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Experiments with speech, text, image and reinforcement learning.</a:t>
            </a:r>
          </a:p>
          <a:p>
            <a:endParaRPr lang="en-US" sz="4000" dirty="0"/>
          </a:p>
          <a:p>
            <a:r>
              <a:rPr lang="en-US" sz="4000" dirty="0"/>
              <a:t>Here, I will only present results on speech data.</a:t>
            </a:r>
          </a:p>
          <a:p>
            <a:endParaRPr lang="en-US" sz="4000" dirty="0"/>
          </a:p>
          <a:p>
            <a:r>
              <a:rPr lang="en-US" sz="4000" dirty="0"/>
              <a:t>Corpus: 100-hour subset of </a:t>
            </a:r>
            <a:r>
              <a:rPr lang="en-US" sz="4000" dirty="0" err="1"/>
              <a:t>LibriSpeech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32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5AD58-F0BB-4099-8B6A-21AD1ED5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51916"/>
            <a:ext cx="8973802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66EBB-0574-4C81-AC15-54E91191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38" y="0"/>
            <a:ext cx="8820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5403-3AA4-4AB1-B6DE-88980709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28D4A-B1F9-4557-8504-46C7F5AF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852"/>
            <a:ext cx="10739887" cy="45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42BC9-F4CE-4EB4-A943-A86F3CE2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628259"/>
            <a:ext cx="10545647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9A5A32-44A2-47B4-9057-6C4924A1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723522"/>
            <a:ext cx="9878804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F48A5-B633-4319-8B6E-56681368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418680"/>
            <a:ext cx="946917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4045F-42B4-4475-91C2-54B6EFC0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590154"/>
            <a:ext cx="1218417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6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0485-942A-45B0-870E-ECA7DD1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- Contrastive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7542E-D22F-4AB0-AE0B-3238157D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6" y="1690688"/>
            <a:ext cx="7944928" cy="4418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9427CB-E0F1-41E3-B351-9FC47F9A4D96}"/>
              </a:ext>
            </a:extLst>
          </p:cNvPr>
          <p:cNvSpPr txBox="1"/>
          <p:nvPr/>
        </p:nvSpPr>
        <p:spPr>
          <a:xfrm>
            <a:off x="8972190" y="3900016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 critic function</a:t>
            </a:r>
          </a:p>
        </p:txBody>
      </p:sp>
    </p:spTree>
    <p:extLst>
      <p:ext uri="{BB962C8B-B14F-4D97-AF65-F5344CB8AC3E}">
        <p14:creationId xmlns:p14="http://schemas.microsoft.com/office/powerpoint/2010/main" val="179577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A1F665-DF89-4626-BDB1-D30BBE4D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6" y="1020967"/>
            <a:ext cx="10809988" cy="46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2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5426-4284-4632-B3DD-25EFA02F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InfoNCE</a:t>
            </a:r>
            <a:r>
              <a:rPr lang="en-US" dirty="0"/>
              <a:t> and Mutual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A303E-3E96-4B87-A399-AFF95646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74" y="1387805"/>
            <a:ext cx="9134633" cy="51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125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Mutual Information</vt:lpstr>
      <vt:lpstr>PowerPoint Presentation</vt:lpstr>
      <vt:lpstr>PowerPoint Presentation</vt:lpstr>
      <vt:lpstr>PowerPoint Presentation</vt:lpstr>
      <vt:lpstr>PowerPoint Presentation</vt:lpstr>
      <vt:lpstr>Mutual Information - Contrastive</vt:lpstr>
      <vt:lpstr>PowerPoint Presentation</vt:lpstr>
      <vt:lpstr>InfoNCE and Mutual Information</vt:lpstr>
      <vt:lpstr>More about the InfoNCE</vt:lpstr>
      <vt:lpstr>Contrastive Predictive Coding</vt:lpstr>
      <vt:lpstr>Non-linear encoder</vt:lpstr>
      <vt:lpstr>Autoregressive Model</vt:lpstr>
      <vt:lpstr>Mutual Information</vt:lpstr>
      <vt:lpstr>Experimental Results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</dc:creator>
  <cp:lastModifiedBy>Rui</cp:lastModifiedBy>
  <cp:revision>2</cp:revision>
  <dcterms:created xsi:type="dcterms:W3CDTF">2022-01-19T23:40:02Z</dcterms:created>
  <dcterms:modified xsi:type="dcterms:W3CDTF">2022-01-20T20:07:56Z</dcterms:modified>
</cp:coreProperties>
</file>