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6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7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9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8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5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D5E03-10D0-44F2-B550-BD07E3E074FD}" type="datetimeFigureOut">
              <a:rPr lang="en-US" smtClean="0"/>
              <a:t>8/14/2014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8C987-81DD-460E-81DE-5BD5C1FA5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1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kopfinstruments.com/Stereotaxic/images/1760-61-lr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7"/>
          <a:stretch/>
        </p:blipFill>
        <p:spPr bwMode="auto">
          <a:xfrm>
            <a:off x="2743200" y="312656"/>
            <a:ext cx="258314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819400" y="4305300"/>
            <a:ext cx="152400" cy="76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971800" y="4267200"/>
            <a:ext cx="152400" cy="114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819400" y="4191000"/>
            <a:ext cx="152400" cy="114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71800" y="4191000"/>
            <a:ext cx="152400" cy="76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971800" y="38862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573518" y="612742"/>
            <a:ext cx="387048" cy="3638747"/>
          </a:xfrm>
          <a:custGeom>
            <a:avLst/>
            <a:gdLst>
              <a:gd name="connsiteX0" fmla="*/ 282804 w 387048"/>
              <a:gd name="connsiteY0" fmla="*/ 3638747 h 3638747"/>
              <a:gd name="connsiteX1" fmla="*/ 141402 w 387048"/>
              <a:gd name="connsiteY1" fmla="*/ 3601039 h 3638747"/>
              <a:gd name="connsiteX2" fmla="*/ 103694 w 387048"/>
              <a:gd name="connsiteY2" fmla="*/ 3591613 h 3638747"/>
              <a:gd name="connsiteX3" fmla="*/ 56560 w 387048"/>
              <a:gd name="connsiteY3" fmla="*/ 3535052 h 3638747"/>
              <a:gd name="connsiteX4" fmla="*/ 18853 w 387048"/>
              <a:gd name="connsiteY4" fmla="*/ 3516198 h 3638747"/>
              <a:gd name="connsiteX5" fmla="*/ 9426 w 387048"/>
              <a:gd name="connsiteY5" fmla="*/ 3459637 h 3638747"/>
              <a:gd name="connsiteX6" fmla="*/ 0 w 387048"/>
              <a:gd name="connsiteY6" fmla="*/ 3412503 h 3638747"/>
              <a:gd name="connsiteX7" fmla="*/ 9426 w 387048"/>
              <a:gd name="connsiteY7" fmla="*/ 3214540 h 3638747"/>
              <a:gd name="connsiteX8" fmla="*/ 37707 w 387048"/>
              <a:gd name="connsiteY8" fmla="*/ 3091992 h 3638747"/>
              <a:gd name="connsiteX9" fmla="*/ 47134 w 387048"/>
              <a:gd name="connsiteY9" fmla="*/ 3054285 h 3638747"/>
              <a:gd name="connsiteX10" fmla="*/ 75414 w 387048"/>
              <a:gd name="connsiteY10" fmla="*/ 3016578 h 3638747"/>
              <a:gd name="connsiteX11" fmla="*/ 113121 w 387048"/>
              <a:gd name="connsiteY11" fmla="*/ 2903456 h 3638747"/>
              <a:gd name="connsiteX12" fmla="*/ 122548 w 387048"/>
              <a:gd name="connsiteY12" fmla="*/ 2875176 h 3638747"/>
              <a:gd name="connsiteX13" fmla="*/ 150828 w 387048"/>
              <a:gd name="connsiteY13" fmla="*/ 2856322 h 3638747"/>
              <a:gd name="connsiteX14" fmla="*/ 160255 w 387048"/>
              <a:gd name="connsiteY14" fmla="*/ 2818615 h 3638747"/>
              <a:gd name="connsiteX15" fmla="*/ 169682 w 387048"/>
              <a:gd name="connsiteY15" fmla="*/ 2771481 h 3638747"/>
              <a:gd name="connsiteX16" fmla="*/ 188536 w 387048"/>
              <a:gd name="connsiteY16" fmla="*/ 2743200 h 3638747"/>
              <a:gd name="connsiteX17" fmla="*/ 207389 w 387048"/>
              <a:gd name="connsiteY17" fmla="*/ 2667786 h 3638747"/>
              <a:gd name="connsiteX18" fmla="*/ 216816 w 387048"/>
              <a:gd name="connsiteY18" fmla="*/ 2630079 h 3638747"/>
              <a:gd name="connsiteX19" fmla="*/ 235670 w 387048"/>
              <a:gd name="connsiteY19" fmla="*/ 2582945 h 3638747"/>
              <a:gd name="connsiteX20" fmla="*/ 254523 w 387048"/>
              <a:gd name="connsiteY20" fmla="*/ 2507530 h 3638747"/>
              <a:gd name="connsiteX21" fmla="*/ 292230 w 387048"/>
              <a:gd name="connsiteY21" fmla="*/ 2403835 h 3638747"/>
              <a:gd name="connsiteX22" fmla="*/ 320511 w 387048"/>
              <a:gd name="connsiteY22" fmla="*/ 2300140 h 3638747"/>
              <a:gd name="connsiteX23" fmla="*/ 329938 w 387048"/>
              <a:gd name="connsiteY23" fmla="*/ 2149312 h 3638747"/>
              <a:gd name="connsiteX24" fmla="*/ 348791 w 387048"/>
              <a:gd name="connsiteY24" fmla="*/ 2092751 h 3638747"/>
              <a:gd name="connsiteX25" fmla="*/ 358218 w 387048"/>
              <a:gd name="connsiteY25" fmla="*/ 1951349 h 3638747"/>
              <a:gd name="connsiteX26" fmla="*/ 367645 w 387048"/>
              <a:gd name="connsiteY26" fmla="*/ 1875934 h 3638747"/>
              <a:gd name="connsiteX27" fmla="*/ 386498 w 387048"/>
              <a:gd name="connsiteY27" fmla="*/ 848413 h 3638747"/>
              <a:gd name="connsiteX28" fmla="*/ 367645 w 387048"/>
              <a:gd name="connsiteY28" fmla="*/ 622169 h 3638747"/>
              <a:gd name="connsiteX29" fmla="*/ 358218 w 387048"/>
              <a:gd name="connsiteY29" fmla="*/ 593889 h 3638747"/>
              <a:gd name="connsiteX30" fmla="*/ 339364 w 387048"/>
              <a:gd name="connsiteY30" fmla="*/ 565609 h 3638747"/>
              <a:gd name="connsiteX31" fmla="*/ 329938 w 387048"/>
              <a:gd name="connsiteY31" fmla="*/ 358219 h 3638747"/>
              <a:gd name="connsiteX32" fmla="*/ 320511 w 387048"/>
              <a:gd name="connsiteY32" fmla="*/ 254524 h 3638747"/>
              <a:gd name="connsiteX33" fmla="*/ 329938 w 387048"/>
              <a:gd name="connsiteY33" fmla="*/ 9427 h 3638747"/>
              <a:gd name="connsiteX34" fmla="*/ 301657 w 387048"/>
              <a:gd name="connsiteY34" fmla="*/ 0 h 3638747"/>
              <a:gd name="connsiteX35" fmla="*/ 207389 w 387048"/>
              <a:gd name="connsiteY35" fmla="*/ 348792 h 3638747"/>
              <a:gd name="connsiteX36" fmla="*/ 311084 w 387048"/>
              <a:gd name="connsiteY36" fmla="*/ 348792 h 363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87048" h="3638747">
                <a:moveTo>
                  <a:pt x="282804" y="3638747"/>
                </a:moveTo>
                <a:cubicBezTo>
                  <a:pt x="191928" y="3612782"/>
                  <a:pt x="238979" y="3625433"/>
                  <a:pt x="141402" y="3601039"/>
                </a:cubicBezTo>
                <a:lnTo>
                  <a:pt x="103694" y="3591613"/>
                </a:lnTo>
                <a:cubicBezTo>
                  <a:pt x="-1287" y="3539121"/>
                  <a:pt x="120735" y="3612063"/>
                  <a:pt x="56560" y="3535052"/>
                </a:cubicBezTo>
                <a:cubicBezTo>
                  <a:pt x="47564" y="3524256"/>
                  <a:pt x="31422" y="3522483"/>
                  <a:pt x="18853" y="3516198"/>
                </a:cubicBezTo>
                <a:cubicBezTo>
                  <a:pt x="15711" y="3497344"/>
                  <a:pt x="12845" y="3478442"/>
                  <a:pt x="9426" y="3459637"/>
                </a:cubicBezTo>
                <a:cubicBezTo>
                  <a:pt x="6560" y="3443873"/>
                  <a:pt x="0" y="3428525"/>
                  <a:pt x="0" y="3412503"/>
                </a:cubicBezTo>
                <a:cubicBezTo>
                  <a:pt x="0" y="3346441"/>
                  <a:pt x="3063" y="3280295"/>
                  <a:pt x="9426" y="3214540"/>
                </a:cubicBezTo>
                <a:cubicBezTo>
                  <a:pt x="18608" y="3119659"/>
                  <a:pt x="21750" y="3147841"/>
                  <a:pt x="37707" y="3091992"/>
                </a:cubicBezTo>
                <a:cubicBezTo>
                  <a:pt x="41266" y="3079535"/>
                  <a:pt x="41340" y="3065873"/>
                  <a:pt x="47134" y="3054285"/>
                </a:cubicBezTo>
                <a:cubicBezTo>
                  <a:pt x="54160" y="3040232"/>
                  <a:pt x="65987" y="3029147"/>
                  <a:pt x="75414" y="3016578"/>
                </a:cubicBezTo>
                <a:cubicBezTo>
                  <a:pt x="108902" y="2882629"/>
                  <a:pt x="76592" y="2988690"/>
                  <a:pt x="113121" y="2903456"/>
                </a:cubicBezTo>
                <a:cubicBezTo>
                  <a:pt x="117035" y="2894323"/>
                  <a:pt x="116341" y="2882935"/>
                  <a:pt x="122548" y="2875176"/>
                </a:cubicBezTo>
                <a:cubicBezTo>
                  <a:pt x="129626" y="2866329"/>
                  <a:pt x="141401" y="2862607"/>
                  <a:pt x="150828" y="2856322"/>
                </a:cubicBezTo>
                <a:cubicBezTo>
                  <a:pt x="153970" y="2843753"/>
                  <a:pt x="157444" y="2831262"/>
                  <a:pt x="160255" y="2818615"/>
                </a:cubicBezTo>
                <a:cubicBezTo>
                  <a:pt x="163731" y="2802974"/>
                  <a:pt x="164056" y="2786483"/>
                  <a:pt x="169682" y="2771481"/>
                </a:cubicBezTo>
                <a:cubicBezTo>
                  <a:pt x="173660" y="2760873"/>
                  <a:pt x="182251" y="2752627"/>
                  <a:pt x="188536" y="2743200"/>
                </a:cubicBezTo>
                <a:lnTo>
                  <a:pt x="207389" y="2667786"/>
                </a:lnTo>
                <a:cubicBezTo>
                  <a:pt x="210531" y="2655217"/>
                  <a:pt x="212004" y="2642108"/>
                  <a:pt x="216816" y="2630079"/>
                </a:cubicBezTo>
                <a:cubicBezTo>
                  <a:pt x="223101" y="2614368"/>
                  <a:pt x="230694" y="2599118"/>
                  <a:pt x="235670" y="2582945"/>
                </a:cubicBezTo>
                <a:cubicBezTo>
                  <a:pt x="243290" y="2558179"/>
                  <a:pt x="244899" y="2531589"/>
                  <a:pt x="254523" y="2507530"/>
                </a:cubicBezTo>
                <a:cubicBezTo>
                  <a:pt x="267021" y="2476286"/>
                  <a:pt x="284159" y="2436117"/>
                  <a:pt x="292230" y="2403835"/>
                </a:cubicBezTo>
                <a:cubicBezTo>
                  <a:pt x="313494" y="2318781"/>
                  <a:pt x="302890" y="2353003"/>
                  <a:pt x="320511" y="2300140"/>
                </a:cubicBezTo>
                <a:cubicBezTo>
                  <a:pt x="323653" y="2249864"/>
                  <a:pt x="323132" y="2199224"/>
                  <a:pt x="329938" y="2149312"/>
                </a:cubicBezTo>
                <a:cubicBezTo>
                  <a:pt x="332623" y="2129621"/>
                  <a:pt x="345981" y="2112425"/>
                  <a:pt x="348791" y="2092751"/>
                </a:cubicBezTo>
                <a:cubicBezTo>
                  <a:pt x="355471" y="2045987"/>
                  <a:pt x="354126" y="1998410"/>
                  <a:pt x="358218" y="1951349"/>
                </a:cubicBezTo>
                <a:cubicBezTo>
                  <a:pt x="360413" y="1926110"/>
                  <a:pt x="364503" y="1901072"/>
                  <a:pt x="367645" y="1875934"/>
                </a:cubicBezTo>
                <a:cubicBezTo>
                  <a:pt x="373929" y="1533427"/>
                  <a:pt x="383842" y="1190967"/>
                  <a:pt x="386498" y="848413"/>
                </a:cubicBezTo>
                <a:cubicBezTo>
                  <a:pt x="387300" y="744956"/>
                  <a:pt x="390094" y="700740"/>
                  <a:pt x="367645" y="622169"/>
                </a:cubicBezTo>
                <a:cubicBezTo>
                  <a:pt x="364915" y="612615"/>
                  <a:pt x="362662" y="602777"/>
                  <a:pt x="358218" y="593889"/>
                </a:cubicBezTo>
                <a:cubicBezTo>
                  <a:pt x="353151" y="583756"/>
                  <a:pt x="345649" y="575036"/>
                  <a:pt x="339364" y="565609"/>
                </a:cubicBezTo>
                <a:cubicBezTo>
                  <a:pt x="336222" y="496479"/>
                  <a:pt x="334124" y="427294"/>
                  <a:pt x="329938" y="358219"/>
                </a:cubicBezTo>
                <a:cubicBezTo>
                  <a:pt x="327838" y="323575"/>
                  <a:pt x="320511" y="289232"/>
                  <a:pt x="320511" y="254524"/>
                </a:cubicBezTo>
                <a:cubicBezTo>
                  <a:pt x="320511" y="172765"/>
                  <a:pt x="326796" y="91126"/>
                  <a:pt x="329938" y="9427"/>
                </a:cubicBezTo>
                <a:cubicBezTo>
                  <a:pt x="320511" y="6285"/>
                  <a:pt x="311594" y="0"/>
                  <a:pt x="301657" y="0"/>
                </a:cubicBezTo>
                <a:cubicBezTo>
                  <a:pt x="113758" y="0"/>
                  <a:pt x="104084" y="38876"/>
                  <a:pt x="207389" y="348792"/>
                </a:cubicBezTo>
                <a:cubicBezTo>
                  <a:pt x="218319" y="381583"/>
                  <a:pt x="276519" y="348792"/>
                  <a:pt x="311084" y="34879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894029" y="710121"/>
            <a:ext cx="210743" cy="289239"/>
          </a:xfrm>
          <a:custGeom>
            <a:avLst/>
            <a:gdLst>
              <a:gd name="connsiteX0" fmla="*/ 0 w 210743"/>
              <a:gd name="connsiteY0" fmla="*/ 15743 h 289239"/>
              <a:gd name="connsiteX1" fmla="*/ 197963 w 210743"/>
              <a:gd name="connsiteY1" fmla="*/ 6316 h 289239"/>
              <a:gd name="connsiteX2" fmla="*/ 207390 w 210743"/>
              <a:gd name="connsiteY2" fmla="*/ 72304 h 289239"/>
              <a:gd name="connsiteX3" fmla="*/ 179109 w 210743"/>
              <a:gd name="connsiteY3" fmla="*/ 260840 h 289239"/>
              <a:gd name="connsiteX4" fmla="*/ 150829 w 210743"/>
              <a:gd name="connsiteY4" fmla="*/ 270267 h 289239"/>
              <a:gd name="connsiteX5" fmla="*/ 0 w 210743"/>
              <a:gd name="connsiteY5" fmla="*/ 289120 h 28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743" h="289239">
                <a:moveTo>
                  <a:pt x="0" y="15743"/>
                </a:moveTo>
                <a:cubicBezTo>
                  <a:pt x="65988" y="12601"/>
                  <a:pt x="134228" y="-11066"/>
                  <a:pt x="197963" y="6316"/>
                </a:cubicBezTo>
                <a:cubicBezTo>
                  <a:pt x="219399" y="12162"/>
                  <a:pt x="207390" y="50085"/>
                  <a:pt x="207390" y="72304"/>
                </a:cubicBezTo>
                <a:cubicBezTo>
                  <a:pt x="207390" y="85840"/>
                  <a:pt x="211727" y="221698"/>
                  <a:pt x="179109" y="260840"/>
                </a:cubicBezTo>
                <a:cubicBezTo>
                  <a:pt x="172748" y="268474"/>
                  <a:pt x="160545" y="268185"/>
                  <a:pt x="150829" y="270267"/>
                </a:cubicBezTo>
                <a:cubicBezTo>
                  <a:pt x="49732" y="291930"/>
                  <a:pt x="74191" y="289120"/>
                  <a:pt x="0" y="2891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838200" y="612742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838200" y="43434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66800" y="2819400"/>
            <a:ext cx="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66800" y="612742"/>
            <a:ext cx="0" cy="18193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4400" y="2450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8”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257800" y="1066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Connector clamp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326345" y="1828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Connector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75603" y="297572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75603" y="243211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Sensor rod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1" idx="1"/>
          </p:cNvCxnSpPr>
          <p:nvPr/>
        </p:nvCxnSpPr>
        <p:spPr>
          <a:xfrm flipH="1" flipV="1">
            <a:off x="3124200" y="854740"/>
            <a:ext cx="2133600" cy="396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819400" y="854740"/>
            <a:ext cx="2506945" cy="1158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1"/>
          </p:cNvCxnSpPr>
          <p:nvPr/>
        </p:nvCxnSpPr>
        <p:spPr>
          <a:xfrm flipH="1">
            <a:off x="3048000" y="2616781"/>
            <a:ext cx="2427603" cy="14599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1"/>
          </p:cNvCxnSpPr>
          <p:nvPr/>
        </p:nvCxnSpPr>
        <p:spPr>
          <a:xfrm flipH="1">
            <a:off x="3200400" y="3160394"/>
            <a:ext cx="2275203" cy="1091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29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Nord Andresen</dc:creator>
  <cp:lastModifiedBy>Nord Andresen</cp:lastModifiedBy>
  <cp:revision>1</cp:revision>
  <dcterms:created xsi:type="dcterms:W3CDTF">2014-08-14T19:04:29Z</dcterms:created>
  <dcterms:modified xsi:type="dcterms:W3CDTF">2014-08-14T19:14:22Z</dcterms:modified>
</cp:coreProperties>
</file>