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opfinstruments.com/Stereotaxic/images/1760-61-lr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/>
          <a:stretch/>
        </p:blipFill>
        <p:spPr bwMode="auto">
          <a:xfrm>
            <a:off x="2743200" y="312656"/>
            <a:ext cx="258314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38200" y="612742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8200" y="4343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66800" y="2819400"/>
            <a:ext cx="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6800" y="612742"/>
            <a:ext cx="0" cy="18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75603" y="29757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75603" y="243211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rod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1"/>
          </p:cNvCxnSpPr>
          <p:nvPr/>
        </p:nvCxnSpPr>
        <p:spPr>
          <a:xfrm flipH="1" flipV="1">
            <a:off x="3124200" y="854740"/>
            <a:ext cx="2133600" cy="39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</p:cNvCxnSpPr>
          <p:nvPr/>
        </p:nvCxnSpPr>
        <p:spPr>
          <a:xfrm flipH="1">
            <a:off x="3200400" y="3160394"/>
            <a:ext cx="2275203" cy="1091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3200" y="3600450"/>
            <a:ext cx="6858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t="17862" r="52480" b="6023"/>
          <a:stretch/>
        </p:blipFill>
        <p:spPr bwMode="auto">
          <a:xfrm>
            <a:off x="2789313" y="473235"/>
            <a:ext cx="334887" cy="402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3048000" y="2616781"/>
            <a:ext cx="2427603" cy="108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" t="17862" r="9089" b="5304"/>
          <a:stretch/>
        </p:blipFill>
        <p:spPr bwMode="auto">
          <a:xfrm>
            <a:off x="0" y="738607"/>
            <a:ext cx="9145410" cy="593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5" t="27818" r="21959" b="9513"/>
          <a:stretch/>
        </p:blipFill>
        <p:spPr bwMode="auto">
          <a:xfrm>
            <a:off x="-16212" y="0"/>
            <a:ext cx="4273557" cy="356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72705" y="129190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connector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34822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electrical 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89" y="2971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732" y="33228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Flex-circuit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68372" y="1712466"/>
            <a:ext cx="842028" cy="42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76954" y="1813641"/>
            <a:ext cx="2471246" cy="700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56004" y="1560379"/>
            <a:ext cx="391796" cy="181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4116" y="2240604"/>
            <a:ext cx="515114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718112"/>
            <a:ext cx="1684055" cy="84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0243" y="36921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Foam backing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776141" y="1692112"/>
            <a:ext cx="344425" cy="2013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243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79168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Nord Andresen</dc:creator>
  <cp:lastModifiedBy>Nord Andresen</cp:lastModifiedBy>
  <cp:revision>3</cp:revision>
  <cp:lastPrinted>2014-08-14T19:14:35Z</cp:lastPrinted>
  <dcterms:created xsi:type="dcterms:W3CDTF">2014-08-14T19:04:29Z</dcterms:created>
  <dcterms:modified xsi:type="dcterms:W3CDTF">2014-10-08T18:33:10Z</dcterms:modified>
</cp:coreProperties>
</file>