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1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9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5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5E03-10D0-44F2-B550-BD07E3E074F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" t="18088" r="3456" b="3824"/>
          <a:stretch/>
        </p:blipFill>
        <p:spPr bwMode="auto">
          <a:xfrm>
            <a:off x="205648" y="788688"/>
            <a:ext cx="8734114" cy="60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989013" y="1143000"/>
            <a:ext cx="258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probe assembly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05399" y="1923033"/>
            <a:ext cx="374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Pneumatic reward control assembly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26732" y="1501899"/>
            <a:ext cx="842028" cy="42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51896" y="2762122"/>
            <a:ext cx="2896304" cy="112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79488" y="4724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Stereotaxic assembly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76200"/>
            <a:ext cx="297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LBNL BARF Sensor  </a:t>
            </a:r>
            <a:r>
              <a:rPr lang="en-US" sz="800" dirty="0" err="1" smtClean="0"/>
              <a:t>N.Andresen</a:t>
            </a:r>
            <a:r>
              <a:rPr lang="en-US" sz="800" dirty="0" smtClean="0"/>
              <a:t>  01/12/15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2514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 clamp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00800" y="2362200"/>
            <a:ext cx="579650" cy="610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4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opfinstruments.com/Stereotaxic/images/1760-61-lr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/>
          <a:stretch/>
        </p:blipFill>
        <p:spPr bwMode="auto">
          <a:xfrm>
            <a:off x="2743200" y="312656"/>
            <a:ext cx="258314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838200" y="612742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8200" y="4343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66800" y="2819400"/>
            <a:ext cx="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66800" y="612742"/>
            <a:ext cx="0" cy="181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4400" y="2450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8”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106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Connector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2600" y="2895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0" y="243211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rod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1" idx="1"/>
          </p:cNvCxnSpPr>
          <p:nvPr/>
        </p:nvCxnSpPr>
        <p:spPr>
          <a:xfrm flipH="1" flipV="1">
            <a:off x="3124200" y="854740"/>
            <a:ext cx="2133600" cy="396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43200" y="3600450"/>
            <a:ext cx="6858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t="50000" r="10788" b="39252"/>
          <a:stretch/>
        </p:blipFill>
        <p:spPr bwMode="auto">
          <a:xfrm rot="-5400000">
            <a:off x="1087443" y="2257341"/>
            <a:ext cx="3723968" cy="34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flipH="1">
            <a:off x="2971800" y="3133495"/>
            <a:ext cx="2526176" cy="1133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124200" y="2616781"/>
            <a:ext cx="2590801" cy="74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76200"/>
            <a:ext cx="297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LBNL BARF Sensor  </a:t>
            </a:r>
            <a:r>
              <a:rPr lang="en-US" sz="800" dirty="0" err="1" smtClean="0"/>
              <a:t>N.Andresen</a:t>
            </a:r>
            <a:r>
              <a:rPr lang="en-US" sz="800" dirty="0" smtClean="0"/>
              <a:t>  01/12/15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8329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t="18458" r="22436" b="17548"/>
          <a:stretch/>
        </p:blipFill>
        <p:spPr bwMode="auto">
          <a:xfrm>
            <a:off x="1828800" y="1760107"/>
            <a:ext cx="6821295" cy="43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t="26160" r="16633" b="8642"/>
          <a:stretch/>
        </p:blipFill>
        <p:spPr bwMode="auto">
          <a:xfrm>
            <a:off x="361212" y="235141"/>
            <a:ext cx="3924153" cy="265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572705" y="1840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Ribbon connector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10200" y="926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electrical connector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89" y="2971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7732" y="332283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Flex-circuit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168372" y="2322066"/>
            <a:ext cx="842028" cy="42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1"/>
          </p:cNvCxnSpPr>
          <p:nvPr/>
        </p:nvCxnSpPr>
        <p:spPr>
          <a:xfrm flipH="1" flipV="1">
            <a:off x="1056004" y="2286001"/>
            <a:ext cx="1866020" cy="272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90600" y="2623066"/>
            <a:ext cx="65404" cy="75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4116" y="2438400"/>
            <a:ext cx="331684" cy="575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77000" y="1291333"/>
            <a:ext cx="1684055" cy="842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80243" y="369216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Foam backing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914400" y="2286000"/>
            <a:ext cx="1206167" cy="141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22024" y="2373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Stainless backing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4116" y="4966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Stainless backing</a:t>
            </a:r>
          </a:p>
          <a:p>
            <a:r>
              <a:rPr lang="en-US" dirty="0" smtClean="0"/>
              <a:t>fastener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640732" y="826686"/>
            <a:ext cx="1559668" cy="163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76200"/>
            <a:ext cx="297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LBNL BARF Sensor  </a:t>
            </a:r>
            <a:r>
              <a:rPr lang="en-US" sz="800" dirty="0" err="1" smtClean="0"/>
              <a:t>N.Andresen</a:t>
            </a:r>
            <a:r>
              <a:rPr lang="en-US" sz="800" dirty="0" smtClean="0"/>
              <a:t>  01/12/15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71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:\Project-Detectors-Silicon\BRAIN\Brain-prototype-probe-assembl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900988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8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193487</TotalTime>
  <Words>46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Nord Andresen</dc:creator>
  <cp:lastModifiedBy>Nord Andresen</cp:lastModifiedBy>
  <cp:revision>9</cp:revision>
  <cp:lastPrinted>2015-03-19T01:25:50Z</cp:lastPrinted>
  <dcterms:created xsi:type="dcterms:W3CDTF">2014-08-14T19:04:29Z</dcterms:created>
  <dcterms:modified xsi:type="dcterms:W3CDTF">2015-03-19T01:28:44Z</dcterms:modified>
</cp:coreProperties>
</file>