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7B39-D188-4C0C-A767-FFC6BB72981F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16F5-89FB-47ED-A2FF-585FD2E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17199" r="30685" b="4191"/>
          <a:stretch/>
        </p:blipFill>
        <p:spPr bwMode="auto">
          <a:xfrm>
            <a:off x="2170521" y="1150856"/>
            <a:ext cx="4458879" cy="532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604179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Ball joint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0" y="2438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Pneumatic cylinder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562600" y="2592289"/>
            <a:ext cx="1485900" cy="76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191000" y="2592289"/>
            <a:ext cx="2857500" cy="1065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800600" y="2592289"/>
            <a:ext cx="2247900" cy="197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4267200" y="5181600"/>
            <a:ext cx="1981200" cy="1014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 flipV="1">
            <a:off x="5181600" y="4572000"/>
            <a:ext cx="1066800" cy="162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398" y="4264223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Zone of handle motion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52600" y="4572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19400" y="381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45760" y="990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5990" y="86304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~6”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8200" y="1016937"/>
            <a:ext cx="1276350" cy="27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819400" y="584751"/>
            <a:ext cx="1371600" cy="329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8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Nord Andresen</dc:creator>
  <cp:lastModifiedBy>Nord Andresen</cp:lastModifiedBy>
  <cp:revision>3</cp:revision>
  <dcterms:created xsi:type="dcterms:W3CDTF">2014-07-10T23:46:23Z</dcterms:created>
  <dcterms:modified xsi:type="dcterms:W3CDTF">2014-07-11T17:21:20Z</dcterms:modified>
</cp:coreProperties>
</file>