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B21A-68F2-41D3-B238-783FE3FA102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219-5FB1-422A-882B-3AAE5D8B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81000"/>
            <a:ext cx="2514600" cy="381000"/>
          </a:xfrm>
        </p:spPr>
        <p:txBody>
          <a:bodyPr>
            <a:normAutofit fontScale="90000"/>
          </a:bodyPr>
          <a:lstStyle/>
          <a:p>
            <a:r>
              <a:rPr lang="en-US" sz="1200" dirty="0" smtClean="0"/>
              <a:t>Lid is wider and hinged at back (removable hinges – use screws)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3" t="12231" r="52904" b="27736"/>
          <a:stretch/>
        </p:blipFill>
        <p:spPr bwMode="auto">
          <a:xfrm>
            <a:off x="1504060" y="982766"/>
            <a:ext cx="3777241" cy="38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7400" y="1419848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Front panel is wider and removable via L-brackets and screws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5800" y="6096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93877" y="609600"/>
            <a:ext cx="310212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8200" y="1562100"/>
            <a:ext cx="1219200" cy="47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24400" y="1562100"/>
            <a:ext cx="1143000" cy="2877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5715000" y="3733800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Base is 1” wider all around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53000" y="3978779"/>
            <a:ext cx="1219200" cy="47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4953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95202" y="4953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" y="450719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57200" y="199900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04060" y="1538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821180" y="5319045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12”</a:t>
            </a:r>
            <a:endParaRPr lang="en-US" sz="1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42900" y="3000998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12”</a:t>
            </a:r>
            <a:endParaRPr lang="en-US" sz="1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00100" y="15621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20”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8" t="32862" r="49341" b="48310"/>
          <a:stretch/>
        </p:blipFill>
        <p:spPr bwMode="auto">
          <a:xfrm>
            <a:off x="6512963" y="4648200"/>
            <a:ext cx="1452073" cy="121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5870961" y="58617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Keyed Cam-lock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993877" y="1800848"/>
            <a:ext cx="398803" cy="485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848242" y="1860580"/>
            <a:ext cx="580758" cy="42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6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39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Lid is wider and hinged at back (removable hinges – use screws)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 is wider and hinged at back</dc:title>
  <dc:creator>Nord Andresen</dc:creator>
  <cp:lastModifiedBy>Nord Andresen</cp:lastModifiedBy>
  <cp:revision>3</cp:revision>
  <cp:lastPrinted>2015-04-30T18:23:53Z</cp:lastPrinted>
  <dcterms:created xsi:type="dcterms:W3CDTF">2015-04-30T18:07:23Z</dcterms:created>
  <dcterms:modified xsi:type="dcterms:W3CDTF">2015-05-05T22:16:59Z</dcterms:modified>
</cp:coreProperties>
</file>