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64" r:id="rId5"/>
    <p:sldId id="260" r:id="rId6"/>
    <p:sldId id="263" r:id="rId7"/>
    <p:sldId id="284" r:id="rId8"/>
    <p:sldId id="285" r:id="rId9"/>
    <p:sldId id="270" r:id="rId10"/>
    <p:sldId id="286" r:id="rId11"/>
    <p:sldId id="287" r:id="rId12"/>
    <p:sldId id="288" r:id="rId13"/>
    <p:sldId id="289" r:id="rId14"/>
    <p:sldId id="290" r:id="rId15"/>
    <p:sldId id="291" r:id="rId16"/>
    <p:sldId id="279" r:id="rId17"/>
    <p:sldId id="292" r:id="rId18"/>
    <p:sldId id="316" r:id="rId19"/>
    <p:sldId id="293" r:id="rId20"/>
    <p:sldId id="317" r:id="rId21"/>
    <p:sldId id="318" r:id="rId22"/>
    <p:sldId id="320" r:id="rId23"/>
    <p:sldId id="321" r:id="rId24"/>
    <p:sldId id="319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FC67D-6A7D-413F-955A-CB2109BC0E2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C08A569-F2A7-492D-BA0B-2B85C95ABF83}">
      <dgm:prSet custT="1"/>
      <dgm:spPr/>
      <dgm:t>
        <a:bodyPr/>
        <a:lstStyle/>
        <a:p>
          <a:r>
            <a:rPr lang="fr-FR" sz="1800" dirty="0" err="1"/>
            <a:t>TotalGHGEmissions</a:t>
          </a:r>
          <a:endParaRPr lang="fr-FR" sz="1800" dirty="0"/>
        </a:p>
      </dgm:t>
    </dgm:pt>
    <dgm:pt modelId="{6ED091FF-79D4-4C2F-B75B-F8AF00DEAA41}" type="parTrans" cxnId="{9AC0F06F-2431-4858-8513-19AE1147056C}">
      <dgm:prSet/>
      <dgm:spPr/>
      <dgm:t>
        <a:bodyPr/>
        <a:lstStyle/>
        <a:p>
          <a:endParaRPr lang="fr-FR" sz="2000"/>
        </a:p>
      </dgm:t>
    </dgm:pt>
    <dgm:pt modelId="{C6116ECB-EB4E-4372-82FA-D93FF833EF92}" type="sibTrans" cxnId="{9AC0F06F-2431-4858-8513-19AE1147056C}">
      <dgm:prSet/>
      <dgm:spPr/>
      <dgm:t>
        <a:bodyPr/>
        <a:lstStyle/>
        <a:p>
          <a:endParaRPr lang="fr-FR" sz="2000"/>
        </a:p>
      </dgm:t>
    </dgm:pt>
    <dgm:pt modelId="{98BFDFA3-EB33-4A53-9E9A-5386D843151B}">
      <dgm:prSet custT="1"/>
      <dgm:spPr/>
      <dgm:t>
        <a:bodyPr/>
        <a:lstStyle/>
        <a:p>
          <a:r>
            <a:rPr lang="fr-FR" sz="1600" dirty="0"/>
            <a:t>Quantité totale des émissions de gaz à effet de serre, suite à la consommation d'énergie sur le site</a:t>
          </a:r>
        </a:p>
      </dgm:t>
    </dgm:pt>
    <dgm:pt modelId="{033327DE-F546-4AC4-9424-71F2CE5D5A5B}" type="parTrans" cxnId="{65A0B367-A9BE-4814-8089-22E7BEE2CEDE}">
      <dgm:prSet/>
      <dgm:spPr/>
      <dgm:t>
        <a:bodyPr/>
        <a:lstStyle/>
        <a:p>
          <a:endParaRPr lang="fr-FR" sz="2000"/>
        </a:p>
      </dgm:t>
    </dgm:pt>
    <dgm:pt modelId="{1A8F11B5-F37E-44C8-AF04-ABFB462A02CA}" type="sibTrans" cxnId="{65A0B367-A9BE-4814-8089-22E7BEE2CEDE}">
      <dgm:prSet/>
      <dgm:spPr/>
      <dgm:t>
        <a:bodyPr/>
        <a:lstStyle/>
        <a:p>
          <a:endParaRPr lang="fr-FR" sz="2000"/>
        </a:p>
      </dgm:t>
    </dgm:pt>
    <dgm:pt modelId="{06AE159B-AE23-4583-913F-16ADB27D9682}">
      <dgm:prSet custT="1"/>
      <dgm:spPr/>
      <dgm:t>
        <a:bodyPr/>
        <a:lstStyle/>
        <a:p>
          <a:r>
            <a:rPr lang="fr-FR" sz="1600" dirty="0"/>
            <a:t>Mesurée en tonne d'équivalent dioxyde de carbone.</a:t>
          </a:r>
        </a:p>
      </dgm:t>
    </dgm:pt>
    <dgm:pt modelId="{B5566F31-9BF3-4FFE-AE18-C74C506C7FB1}" type="parTrans" cxnId="{BB6A8D67-F376-4B9B-AFBC-7B29B6F88AE1}">
      <dgm:prSet/>
      <dgm:spPr/>
      <dgm:t>
        <a:bodyPr/>
        <a:lstStyle/>
        <a:p>
          <a:endParaRPr lang="fr-FR" sz="2000"/>
        </a:p>
      </dgm:t>
    </dgm:pt>
    <dgm:pt modelId="{2BBA75D3-D98C-4196-82F9-DBD491D40B1B}" type="sibTrans" cxnId="{BB6A8D67-F376-4B9B-AFBC-7B29B6F88AE1}">
      <dgm:prSet/>
      <dgm:spPr/>
      <dgm:t>
        <a:bodyPr/>
        <a:lstStyle/>
        <a:p>
          <a:endParaRPr lang="fr-FR" sz="2000"/>
        </a:p>
      </dgm:t>
    </dgm:pt>
    <dgm:pt modelId="{9BE0D207-906D-4DC3-B2DB-3C345714C718}">
      <dgm:prSet custT="1"/>
      <dgm:spPr/>
      <dgm:t>
        <a:bodyPr/>
        <a:lstStyle/>
        <a:p>
          <a:r>
            <a:rPr lang="fr-FR" sz="1800" dirty="0" err="1"/>
            <a:t>SiteEnergyUse</a:t>
          </a:r>
          <a:endParaRPr lang="fr-FR" sz="2000" dirty="0"/>
        </a:p>
      </dgm:t>
    </dgm:pt>
    <dgm:pt modelId="{7571C8B6-AE72-4C61-8618-30DF47CCE36C}" type="parTrans" cxnId="{AC72467D-3C4F-460E-8D9C-779BED779359}">
      <dgm:prSet/>
      <dgm:spPr/>
      <dgm:t>
        <a:bodyPr/>
        <a:lstStyle/>
        <a:p>
          <a:endParaRPr lang="fr-FR" sz="2000"/>
        </a:p>
      </dgm:t>
    </dgm:pt>
    <dgm:pt modelId="{E6D3B693-7DFA-41E8-9F73-236B44C79267}" type="sibTrans" cxnId="{AC72467D-3C4F-460E-8D9C-779BED779359}">
      <dgm:prSet/>
      <dgm:spPr/>
      <dgm:t>
        <a:bodyPr/>
        <a:lstStyle/>
        <a:p>
          <a:endParaRPr lang="fr-FR" sz="2000"/>
        </a:p>
      </dgm:t>
    </dgm:pt>
    <dgm:pt modelId="{EA68AB06-BA68-4104-A7D5-0DF2D9A1DF55}">
      <dgm:prSet custT="1"/>
      <dgm:spPr/>
      <dgm:t>
        <a:bodyPr/>
        <a:lstStyle/>
        <a:p>
          <a:r>
            <a:rPr lang="fr-FR" sz="1600" dirty="0"/>
            <a:t>Quantité annuelle d'énergie consommée, toutes sources d'énergie confondues.</a:t>
          </a:r>
        </a:p>
      </dgm:t>
    </dgm:pt>
    <dgm:pt modelId="{9B758BBF-937B-47A5-AECF-DD02967A069A}" type="parTrans" cxnId="{3B324C56-9E03-441A-95F7-B700D90A7EBF}">
      <dgm:prSet/>
      <dgm:spPr/>
      <dgm:t>
        <a:bodyPr/>
        <a:lstStyle/>
        <a:p>
          <a:endParaRPr lang="fr-FR" sz="2000"/>
        </a:p>
      </dgm:t>
    </dgm:pt>
    <dgm:pt modelId="{C420ABEF-A627-4921-A515-95AC80FA3048}" type="sibTrans" cxnId="{3B324C56-9E03-441A-95F7-B700D90A7EBF}">
      <dgm:prSet/>
      <dgm:spPr/>
      <dgm:t>
        <a:bodyPr/>
        <a:lstStyle/>
        <a:p>
          <a:endParaRPr lang="fr-FR" sz="2000"/>
        </a:p>
      </dgm:t>
    </dgm:pt>
    <dgm:pt modelId="{EA818F44-4238-454A-A5A7-D3C6CB71170C}">
      <dgm:prSet custT="1"/>
      <dgm:spPr/>
      <dgm:t>
        <a:bodyPr/>
        <a:lstStyle/>
        <a:p>
          <a:r>
            <a:rPr lang="fr-FR" sz="1600" dirty="0"/>
            <a:t>Mesuré en </a:t>
          </a:r>
          <a:r>
            <a:rPr lang="fr-FR" sz="1600" dirty="0" err="1"/>
            <a:t>kBtu</a:t>
          </a:r>
          <a:endParaRPr lang="fr-FR" sz="1600" dirty="0"/>
        </a:p>
      </dgm:t>
    </dgm:pt>
    <dgm:pt modelId="{8202B05A-313B-4B52-B6DF-78CAEF1272B2}" type="parTrans" cxnId="{5BA27B94-EE6D-4E1B-989A-D8FFF85E08D9}">
      <dgm:prSet/>
      <dgm:spPr/>
      <dgm:t>
        <a:bodyPr/>
        <a:lstStyle/>
        <a:p>
          <a:endParaRPr lang="fr-FR" sz="2000"/>
        </a:p>
      </dgm:t>
    </dgm:pt>
    <dgm:pt modelId="{980D5141-8D58-4850-B04F-2414BAFB5132}" type="sibTrans" cxnId="{5BA27B94-EE6D-4E1B-989A-D8FFF85E08D9}">
      <dgm:prSet/>
      <dgm:spPr/>
      <dgm:t>
        <a:bodyPr/>
        <a:lstStyle/>
        <a:p>
          <a:endParaRPr lang="fr-FR" sz="2000"/>
        </a:p>
      </dgm:t>
    </dgm:pt>
    <dgm:pt modelId="{1BD84554-4A82-4382-8255-04BFBE11F38C}">
      <dgm:prSet custT="1"/>
      <dgm:spPr/>
      <dgm:t>
        <a:bodyPr/>
        <a:lstStyle/>
        <a:p>
          <a:r>
            <a:rPr lang="fr-FR" sz="1400"/>
            <a:t>Signifie kilo British thermal unit </a:t>
          </a:r>
        </a:p>
      </dgm:t>
    </dgm:pt>
    <dgm:pt modelId="{5021992C-9422-4768-89DD-3DDED19AE31E}" type="parTrans" cxnId="{47E7AD58-86FC-4901-AEEE-6226089B0E6B}">
      <dgm:prSet/>
      <dgm:spPr/>
      <dgm:t>
        <a:bodyPr/>
        <a:lstStyle/>
        <a:p>
          <a:endParaRPr lang="fr-FR" sz="2000"/>
        </a:p>
      </dgm:t>
    </dgm:pt>
    <dgm:pt modelId="{93E68A6B-FDE1-4ECE-8AEA-5F5E297151EB}" type="sibTrans" cxnId="{47E7AD58-86FC-4901-AEEE-6226089B0E6B}">
      <dgm:prSet/>
      <dgm:spPr/>
      <dgm:t>
        <a:bodyPr/>
        <a:lstStyle/>
        <a:p>
          <a:endParaRPr lang="fr-FR" sz="2000"/>
        </a:p>
      </dgm:t>
    </dgm:pt>
    <dgm:pt modelId="{FC755E01-B1C2-46CE-B082-860EA7A6B34F}">
      <dgm:prSet custT="1"/>
      <dgm:spPr/>
      <dgm:t>
        <a:bodyPr/>
        <a:lstStyle/>
        <a:p>
          <a:r>
            <a:rPr lang="fi-FI" sz="1400"/>
            <a:t>1 Btu = 0.0002930701797575255 kwh</a:t>
          </a:r>
          <a:endParaRPr lang="fr-FR" sz="1400"/>
        </a:p>
      </dgm:t>
    </dgm:pt>
    <dgm:pt modelId="{2A9BCFDD-51B4-4ACF-B779-8C8CA65C7F11}" type="parTrans" cxnId="{AA3BB61B-0123-4115-9C52-CAEFFB022ED9}">
      <dgm:prSet/>
      <dgm:spPr/>
      <dgm:t>
        <a:bodyPr/>
        <a:lstStyle/>
        <a:p>
          <a:endParaRPr lang="fr-FR" sz="2000"/>
        </a:p>
      </dgm:t>
    </dgm:pt>
    <dgm:pt modelId="{B1D1FB57-4EC7-4AE8-94F3-BAD11800AAFE}" type="sibTrans" cxnId="{AA3BB61B-0123-4115-9C52-CAEFFB022ED9}">
      <dgm:prSet/>
      <dgm:spPr/>
      <dgm:t>
        <a:bodyPr/>
        <a:lstStyle/>
        <a:p>
          <a:endParaRPr lang="fr-FR" sz="2000"/>
        </a:p>
      </dgm:t>
    </dgm:pt>
    <dgm:pt modelId="{06E01222-8DAC-4DF6-80A1-70DD59AE4ABD}">
      <dgm:prSet custT="1"/>
      <dgm:spPr/>
      <dgm:t>
        <a:bodyPr/>
        <a:lstStyle/>
        <a:p>
          <a:r>
            <a:rPr lang="fi-FI" sz="1400"/>
            <a:t>1 Btu = 1055.56 joules</a:t>
          </a:r>
          <a:endParaRPr lang="fr-FR" sz="1400"/>
        </a:p>
      </dgm:t>
    </dgm:pt>
    <dgm:pt modelId="{72B268FA-548C-4820-A158-A616F24124C9}" type="parTrans" cxnId="{CC0A281F-8D01-402D-9F44-466E4521075A}">
      <dgm:prSet/>
      <dgm:spPr/>
      <dgm:t>
        <a:bodyPr/>
        <a:lstStyle/>
        <a:p>
          <a:endParaRPr lang="fr-FR" sz="2000"/>
        </a:p>
      </dgm:t>
    </dgm:pt>
    <dgm:pt modelId="{7129885D-DF5A-442E-A972-74781383A0AF}" type="sibTrans" cxnId="{CC0A281F-8D01-402D-9F44-466E4521075A}">
      <dgm:prSet/>
      <dgm:spPr/>
      <dgm:t>
        <a:bodyPr/>
        <a:lstStyle/>
        <a:p>
          <a:endParaRPr lang="fr-FR" sz="2000"/>
        </a:p>
      </dgm:t>
    </dgm:pt>
    <dgm:pt modelId="{E921573C-EDB5-4067-A2BB-5301A49E08CD}" type="pres">
      <dgm:prSet presAssocID="{131FC67D-6A7D-413F-955A-CB2109BC0E27}" presName="vert0" presStyleCnt="0">
        <dgm:presLayoutVars>
          <dgm:dir/>
          <dgm:animOne val="branch"/>
          <dgm:animLvl val="lvl"/>
        </dgm:presLayoutVars>
      </dgm:prSet>
      <dgm:spPr/>
    </dgm:pt>
    <dgm:pt modelId="{1EFD1754-D392-4C2E-8E9B-CD6ED86F8437}" type="pres">
      <dgm:prSet presAssocID="{5C08A569-F2A7-492D-BA0B-2B85C95ABF83}" presName="thickLine" presStyleLbl="alignNode1" presStyleIdx="0" presStyleCnt="2"/>
      <dgm:spPr/>
    </dgm:pt>
    <dgm:pt modelId="{DDEC373A-F3F7-4874-9091-9A786262D6E0}" type="pres">
      <dgm:prSet presAssocID="{5C08A569-F2A7-492D-BA0B-2B85C95ABF83}" presName="horz1" presStyleCnt="0"/>
      <dgm:spPr/>
    </dgm:pt>
    <dgm:pt modelId="{7F2BDF34-8B90-41AB-A28E-FDE723EEF605}" type="pres">
      <dgm:prSet presAssocID="{5C08A569-F2A7-492D-BA0B-2B85C95ABF83}" presName="tx1" presStyleLbl="revTx" presStyleIdx="0" presStyleCnt="9" custScaleX="106912"/>
      <dgm:spPr/>
    </dgm:pt>
    <dgm:pt modelId="{392BAED9-C709-4C4A-AF98-A8A760D31474}" type="pres">
      <dgm:prSet presAssocID="{5C08A569-F2A7-492D-BA0B-2B85C95ABF83}" presName="vert1" presStyleCnt="0"/>
      <dgm:spPr/>
    </dgm:pt>
    <dgm:pt modelId="{B930ED44-7484-41B0-BEDB-04D286FDE511}" type="pres">
      <dgm:prSet presAssocID="{98BFDFA3-EB33-4A53-9E9A-5386D843151B}" presName="vertSpace2a" presStyleCnt="0"/>
      <dgm:spPr/>
    </dgm:pt>
    <dgm:pt modelId="{00F58F06-C631-46AE-806E-42FB57928713}" type="pres">
      <dgm:prSet presAssocID="{98BFDFA3-EB33-4A53-9E9A-5386D843151B}" presName="horz2" presStyleCnt="0"/>
      <dgm:spPr/>
    </dgm:pt>
    <dgm:pt modelId="{84CCEFED-3BF9-4B28-B44B-9724BA052370}" type="pres">
      <dgm:prSet presAssocID="{98BFDFA3-EB33-4A53-9E9A-5386D843151B}" presName="horzSpace2" presStyleCnt="0"/>
      <dgm:spPr/>
    </dgm:pt>
    <dgm:pt modelId="{C3C3C8C9-1689-400C-9C51-32925CB9D64C}" type="pres">
      <dgm:prSet presAssocID="{98BFDFA3-EB33-4A53-9E9A-5386D843151B}" presName="tx2" presStyleLbl="revTx" presStyleIdx="1" presStyleCnt="9" custScaleX="213748"/>
      <dgm:spPr/>
    </dgm:pt>
    <dgm:pt modelId="{64119FB3-9DF7-4445-A0D0-7981EF0206B0}" type="pres">
      <dgm:prSet presAssocID="{98BFDFA3-EB33-4A53-9E9A-5386D843151B}" presName="vert2" presStyleCnt="0"/>
      <dgm:spPr/>
    </dgm:pt>
    <dgm:pt modelId="{91397B91-7AB0-4A91-8385-EF6744E1E776}" type="pres">
      <dgm:prSet presAssocID="{98BFDFA3-EB33-4A53-9E9A-5386D843151B}" presName="thinLine2b" presStyleLbl="callout" presStyleIdx="0" presStyleCnt="6"/>
      <dgm:spPr/>
    </dgm:pt>
    <dgm:pt modelId="{2A6BA7F4-BC2C-4A66-B625-7DA302E488E3}" type="pres">
      <dgm:prSet presAssocID="{98BFDFA3-EB33-4A53-9E9A-5386D843151B}" presName="vertSpace2b" presStyleCnt="0"/>
      <dgm:spPr/>
    </dgm:pt>
    <dgm:pt modelId="{D424F991-8E90-4149-944F-6EA69A6C1E99}" type="pres">
      <dgm:prSet presAssocID="{06AE159B-AE23-4583-913F-16ADB27D9682}" presName="horz2" presStyleCnt="0"/>
      <dgm:spPr/>
    </dgm:pt>
    <dgm:pt modelId="{A5D95C76-8766-4CAB-89F4-612E6936AC9A}" type="pres">
      <dgm:prSet presAssocID="{06AE159B-AE23-4583-913F-16ADB27D9682}" presName="horzSpace2" presStyleCnt="0"/>
      <dgm:spPr/>
    </dgm:pt>
    <dgm:pt modelId="{E2BB7E48-0FB9-4BEF-9BA4-9C43F7F68A3D}" type="pres">
      <dgm:prSet presAssocID="{06AE159B-AE23-4583-913F-16ADB27D9682}" presName="tx2" presStyleLbl="revTx" presStyleIdx="2" presStyleCnt="9" custScaleX="184726" custLinFactNeighborX="3241" custLinFactNeighborY="5095"/>
      <dgm:spPr/>
    </dgm:pt>
    <dgm:pt modelId="{D3FBA44A-7E8B-488F-8E40-EF0A7C1DECFE}" type="pres">
      <dgm:prSet presAssocID="{06AE159B-AE23-4583-913F-16ADB27D9682}" presName="vert2" presStyleCnt="0"/>
      <dgm:spPr/>
    </dgm:pt>
    <dgm:pt modelId="{0442473B-3F15-49B1-B6D7-D693EC8A5619}" type="pres">
      <dgm:prSet presAssocID="{06AE159B-AE23-4583-913F-16ADB27D9682}" presName="thinLine2b" presStyleLbl="callout" presStyleIdx="1" presStyleCnt="6"/>
      <dgm:spPr/>
    </dgm:pt>
    <dgm:pt modelId="{FB344055-F0E7-40AC-AAB9-BD344E4FC644}" type="pres">
      <dgm:prSet presAssocID="{06AE159B-AE23-4583-913F-16ADB27D9682}" presName="vertSpace2b" presStyleCnt="0"/>
      <dgm:spPr/>
    </dgm:pt>
    <dgm:pt modelId="{27204BC7-E912-42FC-8C63-6ABB6D045CDC}" type="pres">
      <dgm:prSet presAssocID="{9BE0D207-906D-4DC3-B2DB-3C345714C718}" presName="thickLine" presStyleLbl="alignNode1" presStyleIdx="1" presStyleCnt="2"/>
      <dgm:spPr/>
    </dgm:pt>
    <dgm:pt modelId="{418849CF-88C2-4534-8E3F-22ED6AABAC01}" type="pres">
      <dgm:prSet presAssocID="{9BE0D207-906D-4DC3-B2DB-3C345714C718}" presName="horz1" presStyleCnt="0"/>
      <dgm:spPr/>
    </dgm:pt>
    <dgm:pt modelId="{6B419923-AD4B-4574-A809-709F9955A53B}" type="pres">
      <dgm:prSet presAssocID="{9BE0D207-906D-4DC3-B2DB-3C345714C718}" presName="tx1" presStyleLbl="revTx" presStyleIdx="3" presStyleCnt="9" custScaleX="109582"/>
      <dgm:spPr/>
    </dgm:pt>
    <dgm:pt modelId="{7E06A3C0-0D5C-4DF8-8A27-410B6F2DA365}" type="pres">
      <dgm:prSet presAssocID="{9BE0D207-906D-4DC3-B2DB-3C345714C718}" presName="vert1" presStyleCnt="0"/>
      <dgm:spPr/>
    </dgm:pt>
    <dgm:pt modelId="{4FD8A3CB-C9AE-4AA2-9CEA-E61BD94874C9}" type="pres">
      <dgm:prSet presAssocID="{EA68AB06-BA68-4104-A7D5-0DF2D9A1DF55}" presName="vertSpace2a" presStyleCnt="0"/>
      <dgm:spPr/>
    </dgm:pt>
    <dgm:pt modelId="{05790C12-36AB-458F-9FB3-AC1D373C2C13}" type="pres">
      <dgm:prSet presAssocID="{EA68AB06-BA68-4104-A7D5-0DF2D9A1DF55}" presName="horz2" presStyleCnt="0"/>
      <dgm:spPr/>
    </dgm:pt>
    <dgm:pt modelId="{70667583-E30E-41E9-9AB4-FB3BC3521747}" type="pres">
      <dgm:prSet presAssocID="{EA68AB06-BA68-4104-A7D5-0DF2D9A1DF55}" presName="horzSpace2" presStyleCnt="0"/>
      <dgm:spPr/>
    </dgm:pt>
    <dgm:pt modelId="{D83D13AD-E639-4C86-AD93-4D177C56C675}" type="pres">
      <dgm:prSet presAssocID="{EA68AB06-BA68-4104-A7D5-0DF2D9A1DF55}" presName="tx2" presStyleLbl="revTx" presStyleIdx="4" presStyleCnt="9" custScaleX="226122"/>
      <dgm:spPr/>
    </dgm:pt>
    <dgm:pt modelId="{D42EC007-0162-4949-B4DF-32A752D34433}" type="pres">
      <dgm:prSet presAssocID="{EA68AB06-BA68-4104-A7D5-0DF2D9A1DF55}" presName="vert2" presStyleCnt="0"/>
      <dgm:spPr/>
    </dgm:pt>
    <dgm:pt modelId="{2884FD71-E5FF-4BA5-8C75-B0380FCFFEAE}" type="pres">
      <dgm:prSet presAssocID="{EA68AB06-BA68-4104-A7D5-0DF2D9A1DF55}" presName="thinLine2b" presStyleLbl="callout" presStyleIdx="2" presStyleCnt="6"/>
      <dgm:spPr/>
    </dgm:pt>
    <dgm:pt modelId="{06C8E880-2604-4A78-A12A-BE2507776C3D}" type="pres">
      <dgm:prSet presAssocID="{EA68AB06-BA68-4104-A7D5-0DF2D9A1DF55}" presName="vertSpace2b" presStyleCnt="0"/>
      <dgm:spPr/>
    </dgm:pt>
    <dgm:pt modelId="{37C3864A-B4BD-49B7-A77C-3D0245663CC9}" type="pres">
      <dgm:prSet presAssocID="{EA818F44-4238-454A-A5A7-D3C6CB71170C}" presName="horz2" presStyleCnt="0"/>
      <dgm:spPr/>
    </dgm:pt>
    <dgm:pt modelId="{10F144E9-B3EC-4C36-9325-526B7821BB23}" type="pres">
      <dgm:prSet presAssocID="{EA818F44-4238-454A-A5A7-D3C6CB71170C}" presName="horzSpace2" presStyleCnt="0"/>
      <dgm:spPr/>
    </dgm:pt>
    <dgm:pt modelId="{191BCD53-D855-4A1C-A854-1A1B43A9DC5C}" type="pres">
      <dgm:prSet presAssocID="{EA818F44-4238-454A-A5A7-D3C6CB71170C}" presName="tx2" presStyleLbl="revTx" presStyleIdx="5" presStyleCnt="9"/>
      <dgm:spPr/>
    </dgm:pt>
    <dgm:pt modelId="{40647A40-8205-4952-B21F-A0C0E236FEDB}" type="pres">
      <dgm:prSet presAssocID="{EA818F44-4238-454A-A5A7-D3C6CB71170C}" presName="vert2" presStyleCnt="0"/>
      <dgm:spPr/>
    </dgm:pt>
    <dgm:pt modelId="{2529A419-F53A-4861-92CD-ECD2CAE6496F}" type="pres">
      <dgm:prSet presAssocID="{1BD84554-4A82-4382-8255-04BFBE11F38C}" presName="horz3" presStyleCnt="0"/>
      <dgm:spPr/>
    </dgm:pt>
    <dgm:pt modelId="{05B4AD15-6E7A-47C9-A806-E68D6541D591}" type="pres">
      <dgm:prSet presAssocID="{1BD84554-4A82-4382-8255-04BFBE11F38C}" presName="horzSpace3" presStyleCnt="0"/>
      <dgm:spPr/>
    </dgm:pt>
    <dgm:pt modelId="{6D050471-FCBD-4655-A55C-5477AFFA0485}" type="pres">
      <dgm:prSet presAssocID="{1BD84554-4A82-4382-8255-04BFBE11F38C}" presName="tx3" presStyleLbl="revTx" presStyleIdx="6" presStyleCnt="9"/>
      <dgm:spPr/>
    </dgm:pt>
    <dgm:pt modelId="{D9B90766-EE0C-48FE-8E68-3D072005EDF9}" type="pres">
      <dgm:prSet presAssocID="{1BD84554-4A82-4382-8255-04BFBE11F38C}" presName="vert3" presStyleCnt="0"/>
      <dgm:spPr/>
    </dgm:pt>
    <dgm:pt modelId="{D111264F-81B0-4955-9071-520035C9956E}" type="pres">
      <dgm:prSet presAssocID="{93E68A6B-FDE1-4ECE-8AEA-5F5E297151EB}" presName="thinLine3" presStyleLbl="callout" presStyleIdx="3" presStyleCnt="6"/>
      <dgm:spPr/>
    </dgm:pt>
    <dgm:pt modelId="{31C1E7E8-1B66-4086-AB9B-0CBD8D04A179}" type="pres">
      <dgm:prSet presAssocID="{FC755E01-B1C2-46CE-B082-860EA7A6B34F}" presName="horz3" presStyleCnt="0"/>
      <dgm:spPr/>
    </dgm:pt>
    <dgm:pt modelId="{48F711F2-20BD-48D9-B426-DD1DA1E0DDD9}" type="pres">
      <dgm:prSet presAssocID="{FC755E01-B1C2-46CE-B082-860EA7A6B34F}" presName="horzSpace3" presStyleCnt="0"/>
      <dgm:spPr/>
    </dgm:pt>
    <dgm:pt modelId="{A526B9B0-D805-4D98-848E-D09649AFDDD3}" type="pres">
      <dgm:prSet presAssocID="{FC755E01-B1C2-46CE-B082-860EA7A6B34F}" presName="tx3" presStyleLbl="revTx" presStyleIdx="7" presStyleCnt="9"/>
      <dgm:spPr/>
    </dgm:pt>
    <dgm:pt modelId="{1404E372-F9CC-4525-906C-637D105062BC}" type="pres">
      <dgm:prSet presAssocID="{FC755E01-B1C2-46CE-B082-860EA7A6B34F}" presName="vert3" presStyleCnt="0"/>
      <dgm:spPr/>
    </dgm:pt>
    <dgm:pt modelId="{C4F2929E-E0E4-4ABC-9C8E-FEBF7EA2D843}" type="pres">
      <dgm:prSet presAssocID="{B1D1FB57-4EC7-4AE8-94F3-BAD11800AAFE}" presName="thinLine3" presStyleLbl="callout" presStyleIdx="4" presStyleCnt="6"/>
      <dgm:spPr/>
    </dgm:pt>
    <dgm:pt modelId="{2E033342-9EE3-47CF-A986-E17C5BD2168F}" type="pres">
      <dgm:prSet presAssocID="{06E01222-8DAC-4DF6-80A1-70DD59AE4ABD}" presName="horz3" presStyleCnt="0"/>
      <dgm:spPr/>
    </dgm:pt>
    <dgm:pt modelId="{5F99B7DF-3CD1-4A84-807E-66951165A837}" type="pres">
      <dgm:prSet presAssocID="{06E01222-8DAC-4DF6-80A1-70DD59AE4ABD}" presName="horzSpace3" presStyleCnt="0"/>
      <dgm:spPr/>
    </dgm:pt>
    <dgm:pt modelId="{CF5A8455-A0BB-4743-A7C3-24420F4B3C1F}" type="pres">
      <dgm:prSet presAssocID="{06E01222-8DAC-4DF6-80A1-70DD59AE4ABD}" presName="tx3" presStyleLbl="revTx" presStyleIdx="8" presStyleCnt="9"/>
      <dgm:spPr/>
    </dgm:pt>
    <dgm:pt modelId="{CF514305-A4AA-4500-AECA-4D0ECD9D0B2B}" type="pres">
      <dgm:prSet presAssocID="{06E01222-8DAC-4DF6-80A1-70DD59AE4ABD}" presName="vert3" presStyleCnt="0"/>
      <dgm:spPr/>
    </dgm:pt>
    <dgm:pt modelId="{EF51E64B-6CE6-47B1-8C87-56DC0C11724C}" type="pres">
      <dgm:prSet presAssocID="{EA818F44-4238-454A-A5A7-D3C6CB71170C}" presName="thinLine2b" presStyleLbl="callout" presStyleIdx="5" presStyleCnt="6"/>
      <dgm:spPr/>
    </dgm:pt>
    <dgm:pt modelId="{6C33FF26-6D27-48D4-A456-439A1E630D9E}" type="pres">
      <dgm:prSet presAssocID="{EA818F44-4238-454A-A5A7-D3C6CB71170C}" presName="vertSpace2b" presStyleCnt="0"/>
      <dgm:spPr/>
    </dgm:pt>
  </dgm:ptLst>
  <dgm:cxnLst>
    <dgm:cxn modelId="{AA3BB61B-0123-4115-9C52-CAEFFB022ED9}" srcId="{EA818F44-4238-454A-A5A7-D3C6CB71170C}" destId="{FC755E01-B1C2-46CE-B082-860EA7A6B34F}" srcOrd="1" destOrd="0" parTransId="{2A9BCFDD-51B4-4ACF-B779-8C8CA65C7F11}" sibTransId="{B1D1FB57-4EC7-4AE8-94F3-BAD11800AAFE}"/>
    <dgm:cxn modelId="{CC0A281F-8D01-402D-9F44-466E4521075A}" srcId="{EA818F44-4238-454A-A5A7-D3C6CB71170C}" destId="{06E01222-8DAC-4DF6-80A1-70DD59AE4ABD}" srcOrd="2" destOrd="0" parTransId="{72B268FA-548C-4820-A158-A616F24124C9}" sibTransId="{7129885D-DF5A-442E-A972-74781383A0AF}"/>
    <dgm:cxn modelId="{23263A20-B2F7-4095-B7E4-AF84E61241F4}" type="presOf" srcId="{EA68AB06-BA68-4104-A7D5-0DF2D9A1DF55}" destId="{D83D13AD-E639-4C86-AD93-4D177C56C675}" srcOrd="0" destOrd="0" presId="urn:microsoft.com/office/officeart/2008/layout/LinedList"/>
    <dgm:cxn modelId="{BB6A8D67-F376-4B9B-AFBC-7B29B6F88AE1}" srcId="{5C08A569-F2A7-492D-BA0B-2B85C95ABF83}" destId="{06AE159B-AE23-4583-913F-16ADB27D9682}" srcOrd="1" destOrd="0" parTransId="{B5566F31-9BF3-4FFE-AE18-C74C506C7FB1}" sibTransId="{2BBA75D3-D98C-4196-82F9-DBD491D40B1B}"/>
    <dgm:cxn modelId="{65A0B367-A9BE-4814-8089-22E7BEE2CEDE}" srcId="{5C08A569-F2A7-492D-BA0B-2B85C95ABF83}" destId="{98BFDFA3-EB33-4A53-9E9A-5386D843151B}" srcOrd="0" destOrd="0" parTransId="{033327DE-F546-4AC4-9424-71F2CE5D5A5B}" sibTransId="{1A8F11B5-F37E-44C8-AF04-ABFB462A02CA}"/>
    <dgm:cxn modelId="{56634F4B-5F32-4ACC-A0ED-3EC95CC96715}" type="presOf" srcId="{06AE159B-AE23-4583-913F-16ADB27D9682}" destId="{E2BB7E48-0FB9-4BEF-9BA4-9C43F7F68A3D}" srcOrd="0" destOrd="0" presId="urn:microsoft.com/office/officeart/2008/layout/LinedList"/>
    <dgm:cxn modelId="{207CD26E-B23C-43C1-803E-9B6A19ED9966}" type="presOf" srcId="{131FC67D-6A7D-413F-955A-CB2109BC0E27}" destId="{E921573C-EDB5-4067-A2BB-5301A49E08CD}" srcOrd="0" destOrd="0" presId="urn:microsoft.com/office/officeart/2008/layout/LinedList"/>
    <dgm:cxn modelId="{9AC0F06F-2431-4858-8513-19AE1147056C}" srcId="{131FC67D-6A7D-413F-955A-CB2109BC0E27}" destId="{5C08A569-F2A7-492D-BA0B-2B85C95ABF83}" srcOrd="0" destOrd="0" parTransId="{6ED091FF-79D4-4C2F-B75B-F8AF00DEAA41}" sibTransId="{C6116ECB-EB4E-4372-82FA-D93FF833EF92}"/>
    <dgm:cxn modelId="{7DC99154-5DB5-4EAF-BA1F-D4931A2A4EC7}" type="presOf" srcId="{5C08A569-F2A7-492D-BA0B-2B85C95ABF83}" destId="{7F2BDF34-8B90-41AB-A28E-FDE723EEF605}" srcOrd="0" destOrd="0" presId="urn:microsoft.com/office/officeart/2008/layout/LinedList"/>
    <dgm:cxn modelId="{3B324C56-9E03-441A-95F7-B700D90A7EBF}" srcId="{9BE0D207-906D-4DC3-B2DB-3C345714C718}" destId="{EA68AB06-BA68-4104-A7D5-0DF2D9A1DF55}" srcOrd="0" destOrd="0" parTransId="{9B758BBF-937B-47A5-AECF-DD02967A069A}" sibTransId="{C420ABEF-A627-4921-A515-95AC80FA3048}"/>
    <dgm:cxn modelId="{9D6AE477-B407-4A57-ABCF-B1F2523E30F8}" type="presOf" srcId="{9BE0D207-906D-4DC3-B2DB-3C345714C718}" destId="{6B419923-AD4B-4574-A809-709F9955A53B}" srcOrd="0" destOrd="0" presId="urn:microsoft.com/office/officeart/2008/layout/LinedList"/>
    <dgm:cxn modelId="{47E7AD58-86FC-4901-AEEE-6226089B0E6B}" srcId="{EA818F44-4238-454A-A5A7-D3C6CB71170C}" destId="{1BD84554-4A82-4382-8255-04BFBE11F38C}" srcOrd="0" destOrd="0" parTransId="{5021992C-9422-4768-89DD-3DDED19AE31E}" sibTransId="{93E68A6B-FDE1-4ECE-8AEA-5F5E297151EB}"/>
    <dgm:cxn modelId="{B6E8B15A-1EE4-451E-8FFD-A66D02AF1272}" type="presOf" srcId="{06E01222-8DAC-4DF6-80A1-70DD59AE4ABD}" destId="{CF5A8455-A0BB-4743-A7C3-24420F4B3C1F}" srcOrd="0" destOrd="0" presId="urn:microsoft.com/office/officeart/2008/layout/LinedList"/>
    <dgm:cxn modelId="{74B0217B-F990-4B44-B9F2-D6E8620EA1A0}" type="presOf" srcId="{FC755E01-B1C2-46CE-B082-860EA7A6B34F}" destId="{A526B9B0-D805-4D98-848E-D09649AFDDD3}" srcOrd="0" destOrd="0" presId="urn:microsoft.com/office/officeart/2008/layout/LinedList"/>
    <dgm:cxn modelId="{AC72467D-3C4F-460E-8D9C-779BED779359}" srcId="{131FC67D-6A7D-413F-955A-CB2109BC0E27}" destId="{9BE0D207-906D-4DC3-B2DB-3C345714C718}" srcOrd="1" destOrd="0" parTransId="{7571C8B6-AE72-4C61-8618-30DF47CCE36C}" sibTransId="{E6D3B693-7DFA-41E8-9F73-236B44C79267}"/>
    <dgm:cxn modelId="{5BA27B94-EE6D-4E1B-989A-D8FFF85E08D9}" srcId="{9BE0D207-906D-4DC3-B2DB-3C345714C718}" destId="{EA818F44-4238-454A-A5A7-D3C6CB71170C}" srcOrd="1" destOrd="0" parTransId="{8202B05A-313B-4B52-B6DF-78CAEF1272B2}" sibTransId="{980D5141-8D58-4850-B04F-2414BAFB5132}"/>
    <dgm:cxn modelId="{CECBEDB8-F893-449E-9F98-87BBA09D1FEA}" type="presOf" srcId="{98BFDFA3-EB33-4A53-9E9A-5386D843151B}" destId="{C3C3C8C9-1689-400C-9C51-32925CB9D64C}" srcOrd="0" destOrd="0" presId="urn:microsoft.com/office/officeart/2008/layout/LinedList"/>
    <dgm:cxn modelId="{8A2515E2-CA25-458C-BDE9-2AA211613FDC}" type="presOf" srcId="{EA818F44-4238-454A-A5A7-D3C6CB71170C}" destId="{191BCD53-D855-4A1C-A854-1A1B43A9DC5C}" srcOrd="0" destOrd="0" presId="urn:microsoft.com/office/officeart/2008/layout/LinedList"/>
    <dgm:cxn modelId="{E3C6A0E4-2FFE-4D61-88E6-7076577C540D}" type="presOf" srcId="{1BD84554-4A82-4382-8255-04BFBE11F38C}" destId="{6D050471-FCBD-4655-A55C-5477AFFA0485}" srcOrd="0" destOrd="0" presId="urn:microsoft.com/office/officeart/2008/layout/LinedList"/>
    <dgm:cxn modelId="{31C5B64A-7F29-4D7A-9B71-6DFFFDA506BC}" type="presParOf" srcId="{E921573C-EDB5-4067-A2BB-5301A49E08CD}" destId="{1EFD1754-D392-4C2E-8E9B-CD6ED86F8437}" srcOrd="0" destOrd="0" presId="urn:microsoft.com/office/officeart/2008/layout/LinedList"/>
    <dgm:cxn modelId="{35B4945E-3FD9-4075-82C0-B48F02E05DB3}" type="presParOf" srcId="{E921573C-EDB5-4067-A2BB-5301A49E08CD}" destId="{DDEC373A-F3F7-4874-9091-9A786262D6E0}" srcOrd="1" destOrd="0" presId="urn:microsoft.com/office/officeart/2008/layout/LinedList"/>
    <dgm:cxn modelId="{40DC86B0-8D8F-4B43-8EF5-EBF3F921A20B}" type="presParOf" srcId="{DDEC373A-F3F7-4874-9091-9A786262D6E0}" destId="{7F2BDF34-8B90-41AB-A28E-FDE723EEF605}" srcOrd="0" destOrd="0" presId="urn:microsoft.com/office/officeart/2008/layout/LinedList"/>
    <dgm:cxn modelId="{7BBDCF1E-8E07-4F52-98AB-094B552AA073}" type="presParOf" srcId="{DDEC373A-F3F7-4874-9091-9A786262D6E0}" destId="{392BAED9-C709-4C4A-AF98-A8A760D31474}" srcOrd="1" destOrd="0" presId="urn:microsoft.com/office/officeart/2008/layout/LinedList"/>
    <dgm:cxn modelId="{1A3FC041-F120-472C-8C4B-FAD949A5AA5A}" type="presParOf" srcId="{392BAED9-C709-4C4A-AF98-A8A760D31474}" destId="{B930ED44-7484-41B0-BEDB-04D286FDE511}" srcOrd="0" destOrd="0" presId="urn:microsoft.com/office/officeart/2008/layout/LinedList"/>
    <dgm:cxn modelId="{B49B7EF4-56DF-4DE2-84F9-94D1B25DE245}" type="presParOf" srcId="{392BAED9-C709-4C4A-AF98-A8A760D31474}" destId="{00F58F06-C631-46AE-806E-42FB57928713}" srcOrd="1" destOrd="0" presId="urn:microsoft.com/office/officeart/2008/layout/LinedList"/>
    <dgm:cxn modelId="{97279BEA-83AF-4423-A1A9-527D586B0BBD}" type="presParOf" srcId="{00F58F06-C631-46AE-806E-42FB57928713}" destId="{84CCEFED-3BF9-4B28-B44B-9724BA052370}" srcOrd="0" destOrd="0" presId="urn:microsoft.com/office/officeart/2008/layout/LinedList"/>
    <dgm:cxn modelId="{1DA0008A-2F41-4755-9B67-781CEEFE25F4}" type="presParOf" srcId="{00F58F06-C631-46AE-806E-42FB57928713}" destId="{C3C3C8C9-1689-400C-9C51-32925CB9D64C}" srcOrd="1" destOrd="0" presId="urn:microsoft.com/office/officeart/2008/layout/LinedList"/>
    <dgm:cxn modelId="{DE36C2F2-3105-4CB8-9B93-1FF65D40259D}" type="presParOf" srcId="{00F58F06-C631-46AE-806E-42FB57928713}" destId="{64119FB3-9DF7-4445-A0D0-7981EF0206B0}" srcOrd="2" destOrd="0" presId="urn:microsoft.com/office/officeart/2008/layout/LinedList"/>
    <dgm:cxn modelId="{527BE992-69D5-424D-8810-C082DA342F2E}" type="presParOf" srcId="{392BAED9-C709-4C4A-AF98-A8A760D31474}" destId="{91397B91-7AB0-4A91-8385-EF6744E1E776}" srcOrd="2" destOrd="0" presId="urn:microsoft.com/office/officeart/2008/layout/LinedList"/>
    <dgm:cxn modelId="{A3A3C173-67D8-4599-9B8C-631BECECF1B9}" type="presParOf" srcId="{392BAED9-C709-4C4A-AF98-A8A760D31474}" destId="{2A6BA7F4-BC2C-4A66-B625-7DA302E488E3}" srcOrd="3" destOrd="0" presId="urn:microsoft.com/office/officeart/2008/layout/LinedList"/>
    <dgm:cxn modelId="{35B53013-1EAB-48F8-B3C1-440BA2689727}" type="presParOf" srcId="{392BAED9-C709-4C4A-AF98-A8A760D31474}" destId="{D424F991-8E90-4149-944F-6EA69A6C1E99}" srcOrd="4" destOrd="0" presId="urn:microsoft.com/office/officeart/2008/layout/LinedList"/>
    <dgm:cxn modelId="{39CBB6B6-EE61-49CC-84F7-4470474ADF28}" type="presParOf" srcId="{D424F991-8E90-4149-944F-6EA69A6C1E99}" destId="{A5D95C76-8766-4CAB-89F4-612E6936AC9A}" srcOrd="0" destOrd="0" presId="urn:microsoft.com/office/officeart/2008/layout/LinedList"/>
    <dgm:cxn modelId="{B774B698-81EE-4FC5-A69E-5028020C012E}" type="presParOf" srcId="{D424F991-8E90-4149-944F-6EA69A6C1E99}" destId="{E2BB7E48-0FB9-4BEF-9BA4-9C43F7F68A3D}" srcOrd="1" destOrd="0" presId="urn:microsoft.com/office/officeart/2008/layout/LinedList"/>
    <dgm:cxn modelId="{90AEEA61-E4A6-4034-B740-135C7C170E11}" type="presParOf" srcId="{D424F991-8E90-4149-944F-6EA69A6C1E99}" destId="{D3FBA44A-7E8B-488F-8E40-EF0A7C1DECFE}" srcOrd="2" destOrd="0" presId="urn:microsoft.com/office/officeart/2008/layout/LinedList"/>
    <dgm:cxn modelId="{FBDD4E71-0F26-42A3-B57B-BC1AFEC8B545}" type="presParOf" srcId="{392BAED9-C709-4C4A-AF98-A8A760D31474}" destId="{0442473B-3F15-49B1-B6D7-D693EC8A5619}" srcOrd="5" destOrd="0" presId="urn:microsoft.com/office/officeart/2008/layout/LinedList"/>
    <dgm:cxn modelId="{98C8CFB8-87B8-4DAF-A6A4-F8E342B22F28}" type="presParOf" srcId="{392BAED9-C709-4C4A-AF98-A8A760D31474}" destId="{FB344055-F0E7-40AC-AAB9-BD344E4FC644}" srcOrd="6" destOrd="0" presId="urn:microsoft.com/office/officeart/2008/layout/LinedList"/>
    <dgm:cxn modelId="{B082707E-CFB7-47F5-9E4B-49540BEEECF9}" type="presParOf" srcId="{E921573C-EDB5-4067-A2BB-5301A49E08CD}" destId="{27204BC7-E912-42FC-8C63-6ABB6D045CDC}" srcOrd="2" destOrd="0" presId="urn:microsoft.com/office/officeart/2008/layout/LinedList"/>
    <dgm:cxn modelId="{202A3E94-C43A-4451-9A05-7EE54E4DC5E4}" type="presParOf" srcId="{E921573C-EDB5-4067-A2BB-5301A49E08CD}" destId="{418849CF-88C2-4534-8E3F-22ED6AABAC01}" srcOrd="3" destOrd="0" presId="urn:microsoft.com/office/officeart/2008/layout/LinedList"/>
    <dgm:cxn modelId="{41E77CBF-A1F3-46AB-8B90-5C5DCBE8FC0A}" type="presParOf" srcId="{418849CF-88C2-4534-8E3F-22ED6AABAC01}" destId="{6B419923-AD4B-4574-A809-709F9955A53B}" srcOrd="0" destOrd="0" presId="urn:microsoft.com/office/officeart/2008/layout/LinedList"/>
    <dgm:cxn modelId="{89632A5D-283C-4926-809B-15F8EC0AD013}" type="presParOf" srcId="{418849CF-88C2-4534-8E3F-22ED6AABAC01}" destId="{7E06A3C0-0D5C-4DF8-8A27-410B6F2DA365}" srcOrd="1" destOrd="0" presId="urn:microsoft.com/office/officeart/2008/layout/LinedList"/>
    <dgm:cxn modelId="{56728FCD-9EE1-4EE3-824F-7F54B507A0F2}" type="presParOf" srcId="{7E06A3C0-0D5C-4DF8-8A27-410B6F2DA365}" destId="{4FD8A3CB-C9AE-4AA2-9CEA-E61BD94874C9}" srcOrd="0" destOrd="0" presId="urn:microsoft.com/office/officeart/2008/layout/LinedList"/>
    <dgm:cxn modelId="{2A8662D0-59BD-4760-9C8B-E300DE44DF22}" type="presParOf" srcId="{7E06A3C0-0D5C-4DF8-8A27-410B6F2DA365}" destId="{05790C12-36AB-458F-9FB3-AC1D373C2C13}" srcOrd="1" destOrd="0" presId="urn:microsoft.com/office/officeart/2008/layout/LinedList"/>
    <dgm:cxn modelId="{601CB1AA-CA5D-41C7-8943-5F44AE6E3C7F}" type="presParOf" srcId="{05790C12-36AB-458F-9FB3-AC1D373C2C13}" destId="{70667583-E30E-41E9-9AB4-FB3BC3521747}" srcOrd="0" destOrd="0" presId="urn:microsoft.com/office/officeart/2008/layout/LinedList"/>
    <dgm:cxn modelId="{4EE8DF63-FB61-4CBC-9174-C76205B51B6D}" type="presParOf" srcId="{05790C12-36AB-458F-9FB3-AC1D373C2C13}" destId="{D83D13AD-E639-4C86-AD93-4D177C56C675}" srcOrd="1" destOrd="0" presId="urn:microsoft.com/office/officeart/2008/layout/LinedList"/>
    <dgm:cxn modelId="{7123F8FB-6D26-4370-8ECB-1D74C447E2C2}" type="presParOf" srcId="{05790C12-36AB-458F-9FB3-AC1D373C2C13}" destId="{D42EC007-0162-4949-B4DF-32A752D34433}" srcOrd="2" destOrd="0" presId="urn:microsoft.com/office/officeart/2008/layout/LinedList"/>
    <dgm:cxn modelId="{4B400DE0-6B5A-4CD0-83C5-70C7DADF6F20}" type="presParOf" srcId="{7E06A3C0-0D5C-4DF8-8A27-410B6F2DA365}" destId="{2884FD71-E5FF-4BA5-8C75-B0380FCFFEAE}" srcOrd="2" destOrd="0" presId="urn:microsoft.com/office/officeart/2008/layout/LinedList"/>
    <dgm:cxn modelId="{7C88BADE-77F6-44C4-9F8C-A4F5D6529183}" type="presParOf" srcId="{7E06A3C0-0D5C-4DF8-8A27-410B6F2DA365}" destId="{06C8E880-2604-4A78-A12A-BE2507776C3D}" srcOrd="3" destOrd="0" presId="urn:microsoft.com/office/officeart/2008/layout/LinedList"/>
    <dgm:cxn modelId="{B431F274-6E5A-4375-B4DC-33B8B3071EF6}" type="presParOf" srcId="{7E06A3C0-0D5C-4DF8-8A27-410B6F2DA365}" destId="{37C3864A-B4BD-49B7-A77C-3D0245663CC9}" srcOrd="4" destOrd="0" presId="urn:microsoft.com/office/officeart/2008/layout/LinedList"/>
    <dgm:cxn modelId="{C1A857CC-2ED2-4778-AC8F-91DD4FF2FE2E}" type="presParOf" srcId="{37C3864A-B4BD-49B7-A77C-3D0245663CC9}" destId="{10F144E9-B3EC-4C36-9325-526B7821BB23}" srcOrd="0" destOrd="0" presId="urn:microsoft.com/office/officeart/2008/layout/LinedList"/>
    <dgm:cxn modelId="{98C2706D-CE5B-4FB8-B1CE-D3F794D27B09}" type="presParOf" srcId="{37C3864A-B4BD-49B7-A77C-3D0245663CC9}" destId="{191BCD53-D855-4A1C-A854-1A1B43A9DC5C}" srcOrd="1" destOrd="0" presId="urn:microsoft.com/office/officeart/2008/layout/LinedList"/>
    <dgm:cxn modelId="{6F98524E-7CEC-4C23-8278-F03533C83663}" type="presParOf" srcId="{37C3864A-B4BD-49B7-A77C-3D0245663CC9}" destId="{40647A40-8205-4952-B21F-A0C0E236FEDB}" srcOrd="2" destOrd="0" presId="urn:microsoft.com/office/officeart/2008/layout/LinedList"/>
    <dgm:cxn modelId="{AD802EE0-EDD6-4C8A-B21C-196652A21BB3}" type="presParOf" srcId="{40647A40-8205-4952-B21F-A0C0E236FEDB}" destId="{2529A419-F53A-4861-92CD-ECD2CAE6496F}" srcOrd="0" destOrd="0" presId="urn:microsoft.com/office/officeart/2008/layout/LinedList"/>
    <dgm:cxn modelId="{7D0711B3-C399-4A73-A2FD-AC24C4B2492F}" type="presParOf" srcId="{2529A419-F53A-4861-92CD-ECD2CAE6496F}" destId="{05B4AD15-6E7A-47C9-A806-E68D6541D591}" srcOrd="0" destOrd="0" presId="urn:microsoft.com/office/officeart/2008/layout/LinedList"/>
    <dgm:cxn modelId="{E5E2F395-DAAA-4438-B141-0C9DD6B284B1}" type="presParOf" srcId="{2529A419-F53A-4861-92CD-ECD2CAE6496F}" destId="{6D050471-FCBD-4655-A55C-5477AFFA0485}" srcOrd="1" destOrd="0" presId="urn:microsoft.com/office/officeart/2008/layout/LinedList"/>
    <dgm:cxn modelId="{E52C08A2-4766-45DE-8871-5272ADBA7D39}" type="presParOf" srcId="{2529A419-F53A-4861-92CD-ECD2CAE6496F}" destId="{D9B90766-EE0C-48FE-8E68-3D072005EDF9}" srcOrd="2" destOrd="0" presId="urn:microsoft.com/office/officeart/2008/layout/LinedList"/>
    <dgm:cxn modelId="{DA388ED8-2805-40BA-98D3-02B661690F3F}" type="presParOf" srcId="{40647A40-8205-4952-B21F-A0C0E236FEDB}" destId="{D111264F-81B0-4955-9071-520035C9956E}" srcOrd="1" destOrd="0" presId="urn:microsoft.com/office/officeart/2008/layout/LinedList"/>
    <dgm:cxn modelId="{81DD16D9-2A27-457F-81BD-FE0D13BEC997}" type="presParOf" srcId="{40647A40-8205-4952-B21F-A0C0E236FEDB}" destId="{31C1E7E8-1B66-4086-AB9B-0CBD8D04A179}" srcOrd="2" destOrd="0" presId="urn:microsoft.com/office/officeart/2008/layout/LinedList"/>
    <dgm:cxn modelId="{96721B09-8295-44AD-8A5B-2F1D92523E07}" type="presParOf" srcId="{31C1E7E8-1B66-4086-AB9B-0CBD8D04A179}" destId="{48F711F2-20BD-48D9-B426-DD1DA1E0DDD9}" srcOrd="0" destOrd="0" presId="urn:microsoft.com/office/officeart/2008/layout/LinedList"/>
    <dgm:cxn modelId="{CFB7F8BF-A34C-4D95-9C34-7CB1265A7C0E}" type="presParOf" srcId="{31C1E7E8-1B66-4086-AB9B-0CBD8D04A179}" destId="{A526B9B0-D805-4D98-848E-D09649AFDDD3}" srcOrd="1" destOrd="0" presId="urn:microsoft.com/office/officeart/2008/layout/LinedList"/>
    <dgm:cxn modelId="{DCF3C551-3C82-4514-A033-BF948C8D9A40}" type="presParOf" srcId="{31C1E7E8-1B66-4086-AB9B-0CBD8D04A179}" destId="{1404E372-F9CC-4525-906C-637D105062BC}" srcOrd="2" destOrd="0" presId="urn:microsoft.com/office/officeart/2008/layout/LinedList"/>
    <dgm:cxn modelId="{C2BEC893-F714-4621-A4E1-25FE70468C3F}" type="presParOf" srcId="{40647A40-8205-4952-B21F-A0C0E236FEDB}" destId="{C4F2929E-E0E4-4ABC-9C8E-FEBF7EA2D843}" srcOrd="3" destOrd="0" presId="urn:microsoft.com/office/officeart/2008/layout/LinedList"/>
    <dgm:cxn modelId="{E2650BC1-1BEB-4247-A631-0849455D1D63}" type="presParOf" srcId="{40647A40-8205-4952-B21F-A0C0E236FEDB}" destId="{2E033342-9EE3-47CF-A986-E17C5BD2168F}" srcOrd="4" destOrd="0" presId="urn:microsoft.com/office/officeart/2008/layout/LinedList"/>
    <dgm:cxn modelId="{AB571B69-D434-4429-9B1E-B80E2DA7E556}" type="presParOf" srcId="{2E033342-9EE3-47CF-A986-E17C5BD2168F}" destId="{5F99B7DF-3CD1-4A84-807E-66951165A837}" srcOrd="0" destOrd="0" presId="urn:microsoft.com/office/officeart/2008/layout/LinedList"/>
    <dgm:cxn modelId="{5F29F713-7EEA-4B67-9DBA-0D05B310184E}" type="presParOf" srcId="{2E033342-9EE3-47CF-A986-E17C5BD2168F}" destId="{CF5A8455-A0BB-4743-A7C3-24420F4B3C1F}" srcOrd="1" destOrd="0" presId="urn:microsoft.com/office/officeart/2008/layout/LinedList"/>
    <dgm:cxn modelId="{98C2EE14-66FB-45A1-A9F6-CFDBC237E08C}" type="presParOf" srcId="{2E033342-9EE3-47CF-A986-E17C5BD2168F}" destId="{CF514305-A4AA-4500-AECA-4D0ECD9D0B2B}" srcOrd="2" destOrd="0" presId="urn:microsoft.com/office/officeart/2008/layout/LinedList"/>
    <dgm:cxn modelId="{B8A00B16-EB69-499C-B523-AB37A2CC1757}" type="presParOf" srcId="{7E06A3C0-0D5C-4DF8-8A27-410B6F2DA365}" destId="{EF51E64B-6CE6-47B1-8C87-56DC0C11724C}" srcOrd="5" destOrd="0" presId="urn:microsoft.com/office/officeart/2008/layout/LinedList"/>
    <dgm:cxn modelId="{89DCFED4-6BE9-4568-8A92-9D104E56ABDF}" type="presParOf" srcId="{7E06A3C0-0D5C-4DF8-8A27-410B6F2DA365}" destId="{6C33FF26-6D27-48D4-A456-439A1E630D9E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DA83D7-6B90-4343-8192-D7F9F5357A0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1C62DEC-F52F-4564-BA9B-0D742CDFD353}">
      <dgm:prSet phldrT="[Texte]"/>
      <dgm:spPr/>
      <dgm:t>
        <a:bodyPr/>
        <a:lstStyle/>
        <a:p>
          <a:r>
            <a:rPr lang="fr-FR" dirty="0"/>
            <a:t>Suppression des doublons</a:t>
          </a:r>
        </a:p>
      </dgm:t>
    </dgm:pt>
    <dgm:pt modelId="{2A4BAB49-ED79-4962-BA76-6F6625D0702C}" type="parTrans" cxnId="{98588601-A7E0-49A5-BC21-F6D75CFDFAA5}">
      <dgm:prSet/>
      <dgm:spPr/>
      <dgm:t>
        <a:bodyPr/>
        <a:lstStyle/>
        <a:p>
          <a:endParaRPr lang="fr-FR"/>
        </a:p>
      </dgm:t>
    </dgm:pt>
    <dgm:pt modelId="{233395DF-6813-4DCF-B274-ACC536A2C7EB}" type="sibTrans" cxnId="{98588601-A7E0-49A5-BC21-F6D75CFDFAA5}">
      <dgm:prSet/>
      <dgm:spPr/>
      <dgm:t>
        <a:bodyPr/>
        <a:lstStyle/>
        <a:p>
          <a:endParaRPr lang="fr-FR"/>
        </a:p>
      </dgm:t>
    </dgm:pt>
    <dgm:pt modelId="{76BF53A0-179B-45A1-AA39-A9F54811FCB8}">
      <dgm:prSet phldrT="[Texte]"/>
      <dgm:spPr/>
      <dgm:t>
        <a:bodyPr/>
        <a:lstStyle/>
        <a:p>
          <a:r>
            <a:rPr lang="fr-FR" dirty="0"/>
            <a:t>Concaténation des </a:t>
          </a:r>
          <a:r>
            <a:rPr lang="fr-FR" dirty="0" err="1"/>
            <a:t>datasets</a:t>
          </a:r>
          <a:endParaRPr lang="fr-FR" dirty="0"/>
        </a:p>
      </dgm:t>
    </dgm:pt>
    <dgm:pt modelId="{E530E423-BDF3-461C-9372-7A58B39385EB}" type="parTrans" cxnId="{240E211E-3D90-4F30-873A-FB93D338EA24}">
      <dgm:prSet/>
      <dgm:spPr/>
      <dgm:t>
        <a:bodyPr/>
        <a:lstStyle/>
        <a:p>
          <a:endParaRPr lang="fr-FR"/>
        </a:p>
      </dgm:t>
    </dgm:pt>
    <dgm:pt modelId="{170EE037-19EA-43C3-8A01-8FCBE0AAF00A}" type="sibTrans" cxnId="{240E211E-3D90-4F30-873A-FB93D338EA24}">
      <dgm:prSet/>
      <dgm:spPr/>
      <dgm:t>
        <a:bodyPr/>
        <a:lstStyle/>
        <a:p>
          <a:endParaRPr lang="fr-FR"/>
        </a:p>
      </dgm:t>
    </dgm:pt>
    <dgm:pt modelId="{59BB59E4-899F-4D78-A02B-24679C6992B5}">
      <dgm:prSet phldrT="[Texte]"/>
      <dgm:spPr/>
      <dgm:t>
        <a:bodyPr/>
        <a:lstStyle/>
        <a:p>
          <a:r>
            <a:rPr lang="fr-FR" dirty="0"/>
            <a:t>traitement des valeurs redondante </a:t>
          </a:r>
        </a:p>
      </dgm:t>
    </dgm:pt>
    <dgm:pt modelId="{F203BA69-D28C-4AC2-B1FE-437B18AB099F}" type="parTrans" cxnId="{799EA443-B76E-48B6-8B17-137F82301AF8}">
      <dgm:prSet/>
      <dgm:spPr/>
      <dgm:t>
        <a:bodyPr/>
        <a:lstStyle/>
        <a:p>
          <a:endParaRPr lang="fr-FR"/>
        </a:p>
      </dgm:t>
    </dgm:pt>
    <dgm:pt modelId="{12CCE374-FCFD-42FA-8B8C-44307B9B3293}" type="sibTrans" cxnId="{799EA443-B76E-48B6-8B17-137F82301AF8}">
      <dgm:prSet/>
      <dgm:spPr/>
      <dgm:t>
        <a:bodyPr/>
        <a:lstStyle/>
        <a:p>
          <a:endParaRPr lang="fr-FR"/>
        </a:p>
      </dgm:t>
    </dgm:pt>
    <dgm:pt modelId="{D2596BAD-6798-41D6-B200-831D07DE55ED}">
      <dgm:prSet phldrT="[Texte]"/>
      <dgm:spPr/>
      <dgm:t>
        <a:bodyPr/>
        <a:lstStyle/>
        <a:p>
          <a:r>
            <a:rPr lang="fr-FR" dirty="0"/>
            <a:t>Suppression de variables inutiles</a:t>
          </a:r>
        </a:p>
      </dgm:t>
    </dgm:pt>
    <dgm:pt modelId="{A26FC061-CA3D-47E3-B4F4-6CF2EB5DD197}" type="parTrans" cxnId="{525014AF-B31D-4DA9-B2B4-AD88CE38DEE5}">
      <dgm:prSet/>
      <dgm:spPr/>
      <dgm:t>
        <a:bodyPr/>
        <a:lstStyle/>
        <a:p>
          <a:endParaRPr lang="fr-FR"/>
        </a:p>
      </dgm:t>
    </dgm:pt>
    <dgm:pt modelId="{33951016-EFB7-4F5F-B289-BA9EF3B71DB0}" type="sibTrans" cxnId="{525014AF-B31D-4DA9-B2B4-AD88CE38DEE5}">
      <dgm:prSet/>
      <dgm:spPr/>
      <dgm:t>
        <a:bodyPr/>
        <a:lstStyle/>
        <a:p>
          <a:endParaRPr lang="fr-FR"/>
        </a:p>
      </dgm:t>
    </dgm:pt>
    <dgm:pt modelId="{95A605A2-F342-4D9B-BE83-234AD520B439}">
      <dgm:prSet phldrT="[Texte]"/>
      <dgm:spPr/>
      <dgm:t>
        <a:bodyPr/>
        <a:lstStyle/>
        <a:p>
          <a:r>
            <a:rPr lang="fr-FR" dirty="0"/>
            <a:t>Garder que bâtiments non résidentiels</a:t>
          </a:r>
        </a:p>
      </dgm:t>
    </dgm:pt>
    <dgm:pt modelId="{A43FB8C7-D6D8-4F93-873D-0001C515D957}" type="parTrans" cxnId="{002EDFFD-C6DA-41B3-8A52-58DCC395C90A}">
      <dgm:prSet/>
      <dgm:spPr/>
      <dgm:t>
        <a:bodyPr/>
        <a:lstStyle/>
        <a:p>
          <a:endParaRPr lang="fr-FR"/>
        </a:p>
      </dgm:t>
    </dgm:pt>
    <dgm:pt modelId="{4C6F1B07-844F-4CD1-BB9D-35B5CCF62E99}" type="sibTrans" cxnId="{002EDFFD-C6DA-41B3-8A52-58DCC395C90A}">
      <dgm:prSet/>
      <dgm:spPr/>
      <dgm:t>
        <a:bodyPr/>
        <a:lstStyle/>
        <a:p>
          <a:endParaRPr lang="fr-FR"/>
        </a:p>
      </dgm:t>
    </dgm:pt>
    <dgm:pt modelId="{4BB8A032-017D-475B-926C-2FADF35EFC58}" type="pres">
      <dgm:prSet presAssocID="{BCDA83D7-6B90-4343-8192-D7F9F5357A0D}" presName="CompostProcess" presStyleCnt="0">
        <dgm:presLayoutVars>
          <dgm:dir/>
          <dgm:resizeHandles val="exact"/>
        </dgm:presLayoutVars>
      </dgm:prSet>
      <dgm:spPr/>
    </dgm:pt>
    <dgm:pt modelId="{20715252-2DCE-4DC5-A1C0-745D6B4C658C}" type="pres">
      <dgm:prSet presAssocID="{BCDA83D7-6B90-4343-8192-D7F9F5357A0D}" presName="arrow" presStyleLbl="bgShp" presStyleIdx="0" presStyleCnt="1"/>
      <dgm:spPr/>
    </dgm:pt>
    <dgm:pt modelId="{733692EE-541F-48A5-848E-C9D3AB122D45}" type="pres">
      <dgm:prSet presAssocID="{BCDA83D7-6B90-4343-8192-D7F9F5357A0D}" presName="linearProcess" presStyleCnt="0"/>
      <dgm:spPr/>
    </dgm:pt>
    <dgm:pt modelId="{9214C67C-8712-4606-BA4C-051C729896D3}" type="pres">
      <dgm:prSet presAssocID="{81C62DEC-F52F-4564-BA9B-0D742CDFD353}" presName="textNode" presStyleLbl="node1" presStyleIdx="0" presStyleCnt="5">
        <dgm:presLayoutVars>
          <dgm:bulletEnabled val="1"/>
        </dgm:presLayoutVars>
      </dgm:prSet>
      <dgm:spPr/>
    </dgm:pt>
    <dgm:pt modelId="{0A40FE2B-86F6-4EF2-98C8-F530D6F5B6ED}" type="pres">
      <dgm:prSet presAssocID="{233395DF-6813-4DCF-B274-ACC536A2C7EB}" presName="sibTrans" presStyleCnt="0"/>
      <dgm:spPr/>
    </dgm:pt>
    <dgm:pt modelId="{7784222F-650B-464E-8385-3C062417CD0E}" type="pres">
      <dgm:prSet presAssocID="{76BF53A0-179B-45A1-AA39-A9F54811FCB8}" presName="textNode" presStyleLbl="node1" presStyleIdx="1" presStyleCnt="5">
        <dgm:presLayoutVars>
          <dgm:bulletEnabled val="1"/>
        </dgm:presLayoutVars>
      </dgm:prSet>
      <dgm:spPr/>
    </dgm:pt>
    <dgm:pt modelId="{D138D49C-C3EB-492D-8498-1A846D186442}" type="pres">
      <dgm:prSet presAssocID="{170EE037-19EA-43C3-8A01-8FCBE0AAF00A}" presName="sibTrans" presStyleCnt="0"/>
      <dgm:spPr/>
    </dgm:pt>
    <dgm:pt modelId="{E7673A40-9ACB-4C74-AAC5-09F36DBA8AC1}" type="pres">
      <dgm:prSet presAssocID="{95A605A2-F342-4D9B-BE83-234AD520B439}" presName="textNode" presStyleLbl="node1" presStyleIdx="2" presStyleCnt="5">
        <dgm:presLayoutVars>
          <dgm:bulletEnabled val="1"/>
        </dgm:presLayoutVars>
      </dgm:prSet>
      <dgm:spPr/>
    </dgm:pt>
    <dgm:pt modelId="{76ABF8E9-24EB-416B-A479-21246A5B8D62}" type="pres">
      <dgm:prSet presAssocID="{4C6F1B07-844F-4CD1-BB9D-35B5CCF62E99}" presName="sibTrans" presStyleCnt="0"/>
      <dgm:spPr/>
    </dgm:pt>
    <dgm:pt modelId="{1B88FF0D-6993-4104-B562-E9D373D119A1}" type="pres">
      <dgm:prSet presAssocID="{59BB59E4-899F-4D78-A02B-24679C6992B5}" presName="textNode" presStyleLbl="node1" presStyleIdx="3" presStyleCnt="5">
        <dgm:presLayoutVars>
          <dgm:bulletEnabled val="1"/>
        </dgm:presLayoutVars>
      </dgm:prSet>
      <dgm:spPr/>
    </dgm:pt>
    <dgm:pt modelId="{F772102B-A04C-4396-9716-86F2B73B2A6C}" type="pres">
      <dgm:prSet presAssocID="{12CCE374-FCFD-42FA-8B8C-44307B9B3293}" presName="sibTrans" presStyleCnt="0"/>
      <dgm:spPr/>
    </dgm:pt>
    <dgm:pt modelId="{08CFEA15-1666-4167-805B-7BC75F181CB5}" type="pres">
      <dgm:prSet presAssocID="{D2596BAD-6798-41D6-B200-831D07DE55ED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98588601-A7E0-49A5-BC21-F6D75CFDFAA5}" srcId="{BCDA83D7-6B90-4343-8192-D7F9F5357A0D}" destId="{81C62DEC-F52F-4564-BA9B-0D742CDFD353}" srcOrd="0" destOrd="0" parTransId="{2A4BAB49-ED79-4962-BA76-6F6625D0702C}" sibTransId="{233395DF-6813-4DCF-B274-ACC536A2C7EB}"/>
    <dgm:cxn modelId="{F413C20B-4876-4CBF-BAD2-71B73C7074E1}" type="presOf" srcId="{59BB59E4-899F-4D78-A02B-24679C6992B5}" destId="{1B88FF0D-6993-4104-B562-E9D373D119A1}" srcOrd="0" destOrd="0" presId="urn:microsoft.com/office/officeart/2005/8/layout/hProcess9"/>
    <dgm:cxn modelId="{7413AC0C-57B9-4FAF-B3AE-09598346842B}" type="presOf" srcId="{81C62DEC-F52F-4564-BA9B-0D742CDFD353}" destId="{9214C67C-8712-4606-BA4C-051C729896D3}" srcOrd="0" destOrd="0" presId="urn:microsoft.com/office/officeart/2005/8/layout/hProcess9"/>
    <dgm:cxn modelId="{F5E93515-FF31-45E2-88C9-AF97C306B93C}" type="presOf" srcId="{95A605A2-F342-4D9B-BE83-234AD520B439}" destId="{E7673A40-9ACB-4C74-AAC5-09F36DBA8AC1}" srcOrd="0" destOrd="0" presId="urn:microsoft.com/office/officeart/2005/8/layout/hProcess9"/>
    <dgm:cxn modelId="{240E211E-3D90-4F30-873A-FB93D338EA24}" srcId="{BCDA83D7-6B90-4343-8192-D7F9F5357A0D}" destId="{76BF53A0-179B-45A1-AA39-A9F54811FCB8}" srcOrd="1" destOrd="0" parTransId="{E530E423-BDF3-461C-9372-7A58B39385EB}" sibTransId="{170EE037-19EA-43C3-8A01-8FCBE0AAF00A}"/>
    <dgm:cxn modelId="{F73EB125-77C1-4445-9B10-9CB0F8354D03}" type="presOf" srcId="{D2596BAD-6798-41D6-B200-831D07DE55ED}" destId="{08CFEA15-1666-4167-805B-7BC75F181CB5}" srcOrd="0" destOrd="0" presId="urn:microsoft.com/office/officeart/2005/8/layout/hProcess9"/>
    <dgm:cxn modelId="{799EA443-B76E-48B6-8B17-137F82301AF8}" srcId="{BCDA83D7-6B90-4343-8192-D7F9F5357A0D}" destId="{59BB59E4-899F-4D78-A02B-24679C6992B5}" srcOrd="3" destOrd="0" parTransId="{F203BA69-D28C-4AC2-B1FE-437B18AB099F}" sibTransId="{12CCE374-FCFD-42FA-8B8C-44307B9B3293}"/>
    <dgm:cxn modelId="{5530647B-7341-4AB2-90BE-3709905C5982}" type="presOf" srcId="{76BF53A0-179B-45A1-AA39-A9F54811FCB8}" destId="{7784222F-650B-464E-8385-3C062417CD0E}" srcOrd="0" destOrd="0" presId="urn:microsoft.com/office/officeart/2005/8/layout/hProcess9"/>
    <dgm:cxn modelId="{525014AF-B31D-4DA9-B2B4-AD88CE38DEE5}" srcId="{BCDA83D7-6B90-4343-8192-D7F9F5357A0D}" destId="{D2596BAD-6798-41D6-B200-831D07DE55ED}" srcOrd="4" destOrd="0" parTransId="{A26FC061-CA3D-47E3-B4F4-6CF2EB5DD197}" sibTransId="{33951016-EFB7-4F5F-B289-BA9EF3B71DB0}"/>
    <dgm:cxn modelId="{1E6125B1-C108-48F8-88E6-10B57C0C405A}" type="presOf" srcId="{BCDA83D7-6B90-4343-8192-D7F9F5357A0D}" destId="{4BB8A032-017D-475B-926C-2FADF35EFC58}" srcOrd="0" destOrd="0" presId="urn:microsoft.com/office/officeart/2005/8/layout/hProcess9"/>
    <dgm:cxn modelId="{002EDFFD-C6DA-41B3-8A52-58DCC395C90A}" srcId="{BCDA83D7-6B90-4343-8192-D7F9F5357A0D}" destId="{95A605A2-F342-4D9B-BE83-234AD520B439}" srcOrd="2" destOrd="0" parTransId="{A43FB8C7-D6D8-4F93-873D-0001C515D957}" sibTransId="{4C6F1B07-844F-4CD1-BB9D-35B5CCF62E99}"/>
    <dgm:cxn modelId="{A936EF4B-C5E1-4D25-A9BF-EC39C98E6934}" type="presParOf" srcId="{4BB8A032-017D-475B-926C-2FADF35EFC58}" destId="{20715252-2DCE-4DC5-A1C0-745D6B4C658C}" srcOrd="0" destOrd="0" presId="urn:microsoft.com/office/officeart/2005/8/layout/hProcess9"/>
    <dgm:cxn modelId="{D964108A-1D94-43AB-B7A2-37ED1BE0F3D8}" type="presParOf" srcId="{4BB8A032-017D-475B-926C-2FADF35EFC58}" destId="{733692EE-541F-48A5-848E-C9D3AB122D45}" srcOrd="1" destOrd="0" presId="urn:microsoft.com/office/officeart/2005/8/layout/hProcess9"/>
    <dgm:cxn modelId="{CB771B5D-6273-406D-BD19-07714A1916AC}" type="presParOf" srcId="{733692EE-541F-48A5-848E-C9D3AB122D45}" destId="{9214C67C-8712-4606-BA4C-051C729896D3}" srcOrd="0" destOrd="0" presId="urn:microsoft.com/office/officeart/2005/8/layout/hProcess9"/>
    <dgm:cxn modelId="{7888720D-2D52-4B03-A17F-0B360F4E35D6}" type="presParOf" srcId="{733692EE-541F-48A5-848E-C9D3AB122D45}" destId="{0A40FE2B-86F6-4EF2-98C8-F530D6F5B6ED}" srcOrd="1" destOrd="0" presId="urn:microsoft.com/office/officeart/2005/8/layout/hProcess9"/>
    <dgm:cxn modelId="{BFAD099E-EC52-4F4E-A2C8-3F8442C78190}" type="presParOf" srcId="{733692EE-541F-48A5-848E-C9D3AB122D45}" destId="{7784222F-650B-464E-8385-3C062417CD0E}" srcOrd="2" destOrd="0" presId="urn:microsoft.com/office/officeart/2005/8/layout/hProcess9"/>
    <dgm:cxn modelId="{94ABFACE-562D-417B-92D6-9903A6E6829A}" type="presParOf" srcId="{733692EE-541F-48A5-848E-C9D3AB122D45}" destId="{D138D49C-C3EB-492D-8498-1A846D186442}" srcOrd="3" destOrd="0" presId="urn:microsoft.com/office/officeart/2005/8/layout/hProcess9"/>
    <dgm:cxn modelId="{82E27109-0E22-460F-8A27-4ED8E5398F0D}" type="presParOf" srcId="{733692EE-541F-48A5-848E-C9D3AB122D45}" destId="{E7673A40-9ACB-4C74-AAC5-09F36DBA8AC1}" srcOrd="4" destOrd="0" presId="urn:microsoft.com/office/officeart/2005/8/layout/hProcess9"/>
    <dgm:cxn modelId="{48CF001C-2DC8-4238-82BC-054FBD93EE69}" type="presParOf" srcId="{733692EE-541F-48A5-848E-C9D3AB122D45}" destId="{76ABF8E9-24EB-416B-A479-21246A5B8D62}" srcOrd="5" destOrd="0" presId="urn:microsoft.com/office/officeart/2005/8/layout/hProcess9"/>
    <dgm:cxn modelId="{531BADE0-B3D5-4CC8-8C74-1C4BCC507430}" type="presParOf" srcId="{733692EE-541F-48A5-848E-C9D3AB122D45}" destId="{1B88FF0D-6993-4104-B562-E9D373D119A1}" srcOrd="6" destOrd="0" presId="urn:microsoft.com/office/officeart/2005/8/layout/hProcess9"/>
    <dgm:cxn modelId="{8F8074D4-BA4B-48B3-B0BF-E513FB25CC63}" type="presParOf" srcId="{733692EE-541F-48A5-848E-C9D3AB122D45}" destId="{F772102B-A04C-4396-9716-86F2B73B2A6C}" srcOrd="7" destOrd="0" presId="urn:microsoft.com/office/officeart/2005/8/layout/hProcess9"/>
    <dgm:cxn modelId="{FC95E82B-C2C4-4DCC-AECA-D7F505125DC4}" type="presParOf" srcId="{733692EE-541F-48A5-848E-C9D3AB122D45}" destId="{08CFEA15-1666-4167-805B-7BC75F181CB5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955D87-4EAA-40B7-820A-8B542BBC059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C4831CC-ECEC-4FBF-8A4B-99AB469EB986}">
      <dgm:prSet/>
      <dgm:spPr/>
      <dgm:t>
        <a:bodyPr/>
        <a:lstStyle/>
        <a:p>
          <a:r>
            <a:rPr lang="fr-FR"/>
            <a:t>«  </a:t>
          </a:r>
          <a:r>
            <a:rPr lang="fr-FR" err="1"/>
            <a:t>LargestPropertyUseTypeGFA</a:t>
          </a:r>
          <a:r>
            <a:rPr lang="fr-FR"/>
            <a:t>  » inférieur ou égal à 0</a:t>
          </a:r>
        </a:p>
      </dgm:t>
    </dgm:pt>
    <dgm:pt modelId="{C002B36B-9390-4B41-92A7-4D8BB96EB333}" type="parTrans" cxnId="{D584E27F-BD94-4A6A-82C5-D0A4EB54CCDA}">
      <dgm:prSet/>
      <dgm:spPr/>
      <dgm:t>
        <a:bodyPr/>
        <a:lstStyle/>
        <a:p>
          <a:endParaRPr lang="fr-FR"/>
        </a:p>
      </dgm:t>
    </dgm:pt>
    <dgm:pt modelId="{BC4B837C-265B-4B38-BC5D-0A0394164898}" type="sibTrans" cxnId="{D584E27F-BD94-4A6A-82C5-D0A4EB54CCDA}">
      <dgm:prSet/>
      <dgm:spPr/>
      <dgm:t>
        <a:bodyPr/>
        <a:lstStyle/>
        <a:p>
          <a:endParaRPr lang="fr-FR"/>
        </a:p>
      </dgm:t>
    </dgm:pt>
    <dgm:pt modelId="{D240DFC0-24B0-4841-923F-C0925C08025A}">
      <dgm:prSet custT="1"/>
      <dgm:spPr/>
      <dgm:t>
        <a:bodyPr/>
        <a:lstStyle/>
        <a:p>
          <a:r>
            <a:rPr lang="fr-FR" sz="2100"/>
            <a:t>« </a:t>
          </a:r>
          <a:r>
            <a:rPr lang="fr-FR" sz="2100" err="1"/>
            <a:t>NumberOfFloors</a:t>
          </a:r>
          <a:r>
            <a:rPr lang="fr-FR" sz="2100"/>
            <a:t> » supérieur à 76</a:t>
          </a:r>
          <a:endParaRPr lang="fr-FR" sz="1600"/>
        </a:p>
      </dgm:t>
    </dgm:pt>
    <dgm:pt modelId="{A9D34D4B-7010-478F-BF1D-C8F6162B7376}" type="parTrans" cxnId="{0310B867-8C81-49D9-872C-51BC4EF8F2E9}">
      <dgm:prSet/>
      <dgm:spPr/>
      <dgm:t>
        <a:bodyPr/>
        <a:lstStyle/>
        <a:p>
          <a:endParaRPr lang="fr-FR"/>
        </a:p>
      </dgm:t>
    </dgm:pt>
    <dgm:pt modelId="{99CD88C1-DCC4-4FDA-BF11-2D280EC716DB}" type="sibTrans" cxnId="{0310B867-8C81-49D9-872C-51BC4EF8F2E9}">
      <dgm:prSet/>
      <dgm:spPr/>
      <dgm:t>
        <a:bodyPr/>
        <a:lstStyle/>
        <a:p>
          <a:endParaRPr lang="fr-FR"/>
        </a:p>
      </dgm:t>
    </dgm:pt>
    <dgm:pt modelId="{6AF8C972-6C26-4440-BC31-5B1E01AB0940}">
      <dgm:prSet custT="1"/>
      <dgm:spPr/>
      <dgm:t>
        <a:bodyPr/>
        <a:lstStyle/>
        <a:p>
          <a:r>
            <a:rPr lang="fr-FR" sz="1800"/>
            <a:t>« </a:t>
          </a:r>
          <a:r>
            <a:rPr lang="fr-FR" sz="1800" err="1"/>
            <a:t>LargestPropertyUseTypeGFA</a:t>
          </a:r>
          <a:r>
            <a:rPr lang="fr-FR" sz="1800"/>
            <a:t> » supérieur à « </a:t>
          </a:r>
          <a:r>
            <a:rPr lang="fr-FR" sz="1800" err="1"/>
            <a:t>PropertyGFATotal</a:t>
          </a:r>
          <a:r>
            <a:rPr lang="fr-FR" sz="1800"/>
            <a:t> »</a:t>
          </a:r>
        </a:p>
      </dgm:t>
    </dgm:pt>
    <dgm:pt modelId="{4F7CBFB9-DC93-4E4E-B2D7-917DAE010C87}" type="parTrans" cxnId="{CE421A86-21CC-4140-88CD-228903167C48}">
      <dgm:prSet/>
      <dgm:spPr/>
      <dgm:t>
        <a:bodyPr/>
        <a:lstStyle/>
        <a:p>
          <a:endParaRPr lang="fr-FR"/>
        </a:p>
      </dgm:t>
    </dgm:pt>
    <dgm:pt modelId="{BD63077F-65CC-4D7E-AB9B-943E7DE115E4}" type="sibTrans" cxnId="{CE421A86-21CC-4140-88CD-228903167C48}">
      <dgm:prSet/>
      <dgm:spPr/>
      <dgm:t>
        <a:bodyPr/>
        <a:lstStyle/>
        <a:p>
          <a:endParaRPr lang="fr-FR"/>
        </a:p>
      </dgm:t>
    </dgm:pt>
    <dgm:pt modelId="{FFAE9391-9F52-47A9-B386-43D1EA6AF6AD}">
      <dgm:prSet/>
      <dgm:spPr/>
      <dgm:t>
        <a:bodyPr/>
        <a:lstStyle/>
        <a:p>
          <a:r>
            <a:rPr lang="fr-FR"/>
            <a:t>Une surface (*GFA) strictement négative</a:t>
          </a:r>
        </a:p>
      </dgm:t>
    </dgm:pt>
    <dgm:pt modelId="{554ED78E-F6FD-4416-ACA6-931082FF974B}" type="parTrans" cxnId="{F2D63E3D-E580-4765-A6A7-32B655A343B6}">
      <dgm:prSet/>
      <dgm:spPr/>
      <dgm:t>
        <a:bodyPr/>
        <a:lstStyle/>
        <a:p>
          <a:endParaRPr lang="fr-FR"/>
        </a:p>
      </dgm:t>
    </dgm:pt>
    <dgm:pt modelId="{189BC4F0-2A26-476E-86B0-CF00C59BDBC2}" type="sibTrans" cxnId="{F2D63E3D-E580-4765-A6A7-32B655A343B6}">
      <dgm:prSet/>
      <dgm:spPr/>
      <dgm:t>
        <a:bodyPr/>
        <a:lstStyle/>
        <a:p>
          <a:endParaRPr lang="fr-FR"/>
        </a:p>
      </dgm:t>
    </dgm:pt>
    <dgm:pt modelId="{E526FF62-271C-4B2F-86DE-726A19495EA7}">
      <dgm:prSet custT="1"/>
      <dgm:spPr/>
      <dgm:t>
        <a:bodyPr/>
        <a:lstStyle/>
        <a:p>
          <a:r>
            <a:rPr lang="fr-FR" sz="1600"/>
            <a:t>Le plus haut immeuble de Seattle à 76 étages </a:t>
          </a:r>
          <a:r>
            <a:rPr lang="fr-FR" sz="1200">
              <a:solidFill>
                <a:schemeClr val="tx1">
                  <a:lumMod val="85000"/>
                </a:schemeClr>
              </a:solidFill>
            </a:rPr>
            <a:t>(</a:t>
          </a:r>
          <a:r>
            <a:rPr lang="fr-FR" sz="1200" u="sng">
              <a:solidFill>
                <a:schemeClr val="tx1">
                  <a:lumMod val="85000"/>
                </a:schemeClr>
              </a:solidFill>
            </a:rPr>
            <a:t>Source</a:t>
          </a:r>
          <a:r>
            <a:rPr lang="fr-FR" sz="1200">
              <a:solidFill>
                <a:schemeClr val="tx1">
                  <a:lumMod val="85000"/>
                </a:schemeClr>
              </a:solidFill>
            </a:rPr>
            <a:t>: Wikipédia)</a:t>
          </a:r>
          <a:endParaRPr lang="fr-FR" sz="1600">
            <a:solidFill>
              <a:schemeClr val="tx1">
                <a:lumMod val="85000"/>
              </a:schemeClr>
            </a:solidFill>
          </a:endParaRPr>
        </a:p>
      </dgm:t>
    </dgm:pt>
    <dgm:pt modelId="{21281975-2E0C-4694-A158-2D80CD3F269F}" type="sibTrans" cxnId="{15B9548E-E3E5-4EDD-A607-48B3BE2C8DCE}">
      <dgm:prSet/>
      <dgm:spPr/>
      <dgm:t>
        <a:bodyPr/>
        <a:lstStyle/>
        <a:p>
          <a:endParaRPr lang="fr-FR"/>
        </a:p>
      </dgm:t>
    </dgm:pt>
    <dgm:pt modelId="{0EF2EF63-470B-4404-B4C5-8F8A95F74915}" type="parTrans" cxnId="{15B9548E-E3E5-4EDD-A607-48B3BE2C8DCE}">
      <dgm:prSet/>
      <dgm:spPr/>
      <dgm:t>
        <a:bodyPr/>
        <a:lstStyle/>
        <a:p>
          <a:endParaRPr lang="fr-FR"/>
        </a:p>
      </dgm:t>
    </dgm:pt>
    <dgm:pt modelId="{E22728AD-77FE-473D-BFFF-ED4EF8179C7B}" type="pres">
      <dgm:prSet presAssocID="{32955D87-4EAA-40B7-820A-8B542BBC0591}" presName="outerComposite" presStyleCnt="0">
        <dgm:presLayoutVars>
          <dgm:chMax val="5"/>
          <dgm:dir/>
          <dgm:resizeHandles val="exact"/>
        </dgm:presLayoutVars>
      </dgm:prSet>
      <dgm:spPr/>
    </dgm:pt>
    <dgm:pt modelId="{2B3146FD-CDBE-4ADB-B7A6-8CF5017E8DA7}" type="pres">
      <dgm:prSet presAssocID="{32955D87-4EAA-40B7-820A-8B542BBC0591}" presName="dummyMaxCanvas" presStyleCnt="0">
        <dgm:presLayoutVars/>
      </dgm:prSet>
      <dgm:spPr/>
    </dgm:pt>
    <dgm:pt modelId="{9E218E2F-E111-4B65-BB8B-07C3CB92DBEF}" type="pres">
      <dgm:prSet presAssocID="{32955D87-4EAA-40B7-820A-8B542BBC0591}" presName="FourNodes_1" presStyleLbl="node1" presStyleIdx="0" presStyleCnt="4">
        <dgm:presLayoutVars>
          <dgm:bulletEnabled val="1"/>
        </dgm:presLayoutVars>
      </dgm:prSet>
      <dgm:spPr/>
    </dgm:pt>
    <dgm:pt modelId="{8F5EBED8-25F6-4141-B44C-4F9A7087122F}" type="pres">
      <dgm:prSet presAssocID="{32955D87-4EAA-40B7-820A-8B542BBC0591}" presName="FourNodes_2" presStyleLbl="node1" presStyleIdx="1" presStyleCnt="4">
        <dgm:presLayoutVars>
          <dgm:bulletEnabled val="1"/>
        </dgm:presLayoutVars>
      </dgm:prSet>
      <dgm:spPr/>
    </dgm:pt>
    <dgm:pt modelId="{A3D7C565-F947-4134-8C4E-8F023AA167B4}" type="pres">
      <dgm:prSet presAssocID="{32955D87-4EAA-40B7-820A-8B542BBC0591}" presName="FourNodes_3" presStyleLbl="node1" presStyleIdx="2" presStyleCnt="4">
        <dgm:presLayoutVars>
          <dgm:bulletEnabled val="1"/>
        </dgm:presLayoutVars>
      </dgm:prSet>
      <dgm:spPr/>
    </dgm:pt>
    <dgm:pt modelId="{249C7FE8-BFF6-4FBD-A287-E77A83F89AE2}" type="pres">
      <dgm:prSet presAssocID="{32955D87-4EAA-40B7-820A-8B542BBC0591}" presName="FourNodes_4" presStyleLbl="node1" presStyleIdx="3" presStyleCnt="4">
        <dgm:presLayoutVars>
          <dgm:bulletEnabled val="1"/>
        </dgm:presLayoutVars>
      </dgm:prSet>
      <dgm:spPr/>
    </dgm:pt>
    <dgm:pt modelId="{2C167E8F-A022-42DE-ABBE-213148EE3554}" type="pres">
      <dgm:prSet presAssocID="{32955D87-4EAA-40B7-820A-8B542BBC0591}" presName="FourConn_1-2" presStyleLbl="fgAccFollowNode1" presStyleIdx="0" presStyleCnt="3">
        <dgm:presLayoutVars>
          <dgm:bulletEnabled val="1"/>
        </dgm:presLayoutVars>
      </dgm:prSet>
      <dgm:spPr/>
    </dgm:pt>
    <dgm:pt modelId="{10D03808-AF12-4475-B9E2-45A22E4CE0A2}" type="pres">
      <dgm:prSet presAssocID="{32955D87-4EAA-40B7-820A-8B542BBC0591}" presName="FourConn_2-3" presStyleLbl="fgAccFollowNode1" presStyleIdx="1" presStyleCnt="3">
        <dgm:presLayoutVars>
          <dgm:bulletEnabled val="1"/>
        </dgm:presLayoutVars>
      </dgm:prSet>
      <dgm:spPr/>
    </dgm:pt>
    <dgm:pt modelId="{1931CF2A-7AA5-455F-A9C6-A8FF655B6987}" type="pres">
      <dgm:prSet presAssocID="{32955D87-4EAA-40B7-820A-8B542BBC0591}" presName="FourConn_3-4" presStyleLbl="fgAccFollowNode1" presStyleIdx="2" presStyleCnt="3">
        <dgm:presLayoutVars>
          <dgm:bulletEnabled val="1"/>
        </dgm:presLayoutVars>
      </dgm:prSet>
      <dgm:spPr/>
    </dgm:pt>
    <dgm:pt modelId="{FADB4BE6-B19C-45F5-8840-2E695103D167}" type="pres">
      <dgm:prSet presAssocID="{32955D87-4EAA-40B7-820A-8B542BBC0591}" presName="FourNodes_1_text" presStyleLbl="node1" presStyleIdx="3" presStyleCnt="4">
        <dgm:presLayoutVars>
          <dgm:bulletEnabled val="1"/>
        </dgm:presLayoutVars>
      </dgm:prSet>
      <dgm:spPr/>
    </dgm:pt>
    <dgm:pt modelId="{297BBFE7-7E72-4AD2-9B9D-9CF6F4FE59FC}" type="pres">
      <dgm:prSet presAssocID="{32955D87-4EAA-40B7-820A-8B542BBC0591}" presName="FourNodes_2_text" presStyleLbl="node1" presStyleIdx="3" presStyleCnt="4">
        <dgm:presLayoutVars>
          <dgm:bulletEnabled val="1"/>
        </dgm:presLayoutVars>
      </dgm:prSet>
      <dgm:spPr/>
    </dgm:pt>
    <dgm:pt modelId="{2CD8C160-53DD-4DF4-B6B7-EA848214ACFF}" type="pres">
      <dgm:prSet presAssocID="{32955D87-4EAA-40B7-820A-8B542BBC0591}" presName="FourNodes_3_text" presStyleLbl="node1" presStyleIdx="3" presStyleCnt="4">
        <dgm:presLayoutVars>
          <dgm:bulletEnabled val="1"/>
        </dgm:presLayoutVars>
      </dgm:prSet>
      <dgm:spPr/>
    </dgm:pt>
    <dgm:pt modelId="{02DA9281-42F4-42D8-868B-3ED714B0DC07}" type="pres">
      <dgm:prSet presAssocID="{32955D87-4EAA-40B7-820A-8B542BBC059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2E73A06-1474-4199-A0EC-1AF75CA8F49C}" type="presOf" srcId="{BD63077F-65CC-4D7E-AB9B-943E7DE115E4}" destId="{1931CF2A-7AA5-455F-A9C6-A8FF655B6987}" srcOrd="0" destOrd="0" presId="urn:microsoft.com/office/officeart/2005/8/layout/vProcess5"/>
    <dgm:cxn modelId="{F2D63E3D-E580-4765-A6A7-32B655A343B6}" srcId="{32955D87-4EAA-40B7-820A-8B542BBC0591}" destId="{FFAE9391-9F52-47A9-B386-43D1EA6AF6AD}" srcOrd="3" destOrd="0" parTransId="{554ED78E-F6FD-4416-ACA6-931082FF974B}" sibTransId="{189BC4F0-2A26-476E-86B0-CF00C59BDBC2}"/>
    <dgm:cxn modelId="{76A6F03E-0097-442E-B94D-C221993B7C62}" type="presOf" srcId="{E526FF62-271C-4B2F-86DE-726A19495EA7}" destId="{8F5EBED8-25F6-4141-B44C-4F9A7087122F}" srcOrd="0" destOrd="1" presId="urn:microsoft.com/office/officeart/2005/8/layout/vProcess5"/>
    <dgm:cxn modelId="{C8EC8543-33BA-49F6-933C-0FB7A296570D}" type="presOf" srcId="{6AF8C972-6C26-4440-BC31-5B1E01AB0940}" destId="{2CD8C160-53DD-4DF4-B6B7-EA848214ACFF}" srcOrd="1" destOrd="0" presId="urn:microsoft.com/office/officeart/2005/8/layout/vProcess5"/>
    <dgm:cxn modelId="{0310B867-8C81-49D9-872C-51BC4EF8F2E9}" srcId="{32955D87-4EAA-40B7-820A-8B542BBC0591}" destId="{D240DFC0-24B0-4841-923F-C0925C08025A}" srcOrd="1" destOrd="0" parTransId="{A9D34D4B-7010-478F-BF1D-C8F6162B7376}" sibTransId="{99CD88C1-DCC4-4FDA-BF11-2D280EC716DB}"/>
    <dgm:cxn modelId="{75A3FC49-0A1E-426B-B806-40296E1D8B62}" type="presOf" srcId="{FFAE9391-9F52-47A9-B386-43D1EA6AF6AD}" destId="{249C7FE8-BFF6-4FBD-A287-E77A83F89AE2}" srcOrd="0" destOrd="0" presId="urn:microsoft.com/office/officeart/2005/8/layout/vProcess5"/>
    <dgm:cxn modelId="{D584E27F-BD94-4A6A-82C5-D0A4EB54CCDA}" srcId="{32955D87-4EAA-40B7-820A-8B542BBC0591}" destId="{4C4831CC-ECEC-4FBF-8A4B-99AB469EB986}" srcOrd="0" destOrd="0" parTransId="{C002B36B-9390-4B41-92A7-4D8BB96EB333}" sibTransId="{BC4B837C-265B-4B38-BC5D-0A0394164898}"/>
    <dgm:cxn modelId="{CE421A86-21CC-4140-88CD-228903167C48}" srcId="{32955D87-4EAA-40B7-820A-8B542BBC0591}" destId="{6AF8C972-6C26-4440-BC31-5B1E01AB0940}" srcOrd="2" destOrd="0" parTransId="{4F7CBFB9-DC93-4E4E-B2D7-917DAE010C87}" sibTransId="{BD63077F-65CC-4D7E-AB9B-943E7DE115E4}"/>
    <dgm:cxn modelId="{443E2F88-48C4-40CB-A253-4CD56C8F935A}" type="presOf" srcId="{32955D87-4EAA-40B7-820A-8B542BBC0591}" destId="{E22728AD-77FE-473D-BFFF-ED4EF8179C7B}" srcOrd="0" destOrd="0" presId="urn:microsoft.com/office/officeart/2005/8/layout/vProcess5"/>
    <dgm:cxn modelId="{15B9548E-E3E5-4EDD-A607-48B3BE2C8DCE}" srcId="{D240DFC0-24B0-4841-923F-C0925C08025A}" destId="{E526FF62-271C-4B2F-86DE-726A19495EA7}" srcOrd="0" destOrd="0" parTransId="{0EF2EF63-470B-4404-B4C5-8F8A95F74915}" sibTransId="{21281975-2E0C-4694-A158-2D80CD3F269F}"/>
    <dgm:cxn modelId="{49410A9B-7B2E-4E9E-B833-FCEF0242B2DD}" type="presOf" srcId="{D240DFC0-24B0-4841-923F-C0925C08025A}" destId="{297BBFE7-7E72-4AD2-9B9D-9CF6F4FE59FC}" srcOrd="1" destOrd="0" presId="urn:microsoft.com/office/officeart/2005/8/layout/vProcess5"/>
    <dgm:cxn modelId="{527ABABF-5121-4ACA-9B56-84F93E4F4F75}" type="presOf" srcId="{BC4B837C-265B-4B38-BC5D-0A0394164898}" destId="{2C167E8F-A022-42DE-ABBE-213148EE3554}" srcOrd="0" destOrd="0" presId="urn:microsoft.com/office/officeart/2005/8/layout/vProcess5"/>
    <dgm:cxn modelId="{3A4918CE-92D4-4654-B712-526D0976E63D}" type="presOf" srcId="{6AF8C972-6C26-4440-BC31-5B1E01AB0940}" destId="{A3D7C565-F947-4134-8C4E-8F023AA167B4}" srcOrd="0" destOrd="0" presId="urn:microsoft.com/office/officeart/2005/8/layout/vProcess5"/>
    <dgm:cxn modelId="{B2E716D0-00AD-4BB6-86B9-4D96AD78D89D}" type="presOf" srcId="{4C4831CC-ECEC-4FBF-8A4B-99AB469EB986}" destId="{FADB4BE6-B19C-45F5-8840-2E695103D167}" srcOrd="1" destOrd="0" presId="urn:microsoft.com/office/officeart/2005/8/layout/vProcess5"/>
    <dgm:cxn modelId="{0B74F0D0-1372-4CE4-8AEF-F7961455996C}" type="presOf" srcId="{E526FF62-271C-4B2F-86DE-726A19495EA7}" destId="{297BBFE7-7E72-4AD2-9B9D-9CF6F4FE59FC}" srcOrd="1" destOrd="1" presId="urn:microsoft.com/office/officeart/2005/8/layout/vProcess5"/>
    <dgm:cxn modelId="{180DB5DF-0E52-428F-AEC2-84C4B987C541}" type="presOf" srcId="{D240DFC0-24B0-4841-923F-C0925C08025A}" destId="{8F5EBED8-25F6-4141-B44C-4F9A7087122F}" srcOrd="0" destOrd="0" presId="urn:microsoft.com/office/officeart/2005/8/layout/vProcess5"/>
    <dgm:cxn modelId="{7E43ADE1-1622-4EDC-A3D8-518B73A9F4B1}" type="presOf" srcId="{99CD88C1-DCC4-4FDA-BF11-2D280EC716DB}" destId="{10D03808-AF12-4475-B9E2-45A22E4CE0A2}" srcOrd="0" destOrd="0" presId="urn:microsoft.com/office/officeart/2005/8/layout/vProcess5"/>
    <dgm:cxn modelId="{E6D0CAEE-23EE-4961-80D1-E8A2BC272BB8}" type="presOf" srcId="{FFAE9391-9F52-47A9-B386-43D1EA6AF6AD}" destId="{02DA9281-42F4-42D8-868B-3ED714B0DC07}" srcOrd="1" destOrd="0" presId="urn:microsoft.com/office/officeart/2005/8/layout/vProcess5"/>
    <dgm:cxn modelId="{CC811BF8-9CD5-448A-87AB-56E454FC2AAA}" type="presOf" srcId="{4C4831CC-ECEC-4FBF-8A4B-99AB469EB986}" destId="{9E218E2F-E111-4B65-BB8B-07C3CB92DBEF}" srcOrd="0" destOrd="0" presId="urn:microsoft.com/office/officeart/2005/8/layout/vProcess5"/>
    <dgm:cxn modelId="{FEFAAADB-AA47-41BB-BE09-BDA8EEC2BDA9}" type="presParOf" srcId="{E22728AD-77FE-473D-BFFF-ED4EF8179C7B}" destId="{2B3146FD-CDBE-4ADB-B7A6-8CF5017E8DA7}" srcOrd="0" destOrd="0" presId="urn:microsoft.com/office/officeart/2005/8/layout/vProcess5"/>
    <dgm:cxn modelId="{43E581F5-C92A-4951-AEF5-FF8F82526034}" type="presParOf" srcId="{E22728AD-77FE-473D-BFFF-ED4EF8179C7B}" destId="{9E218E2F-E111-4B65-BB8B-07C3CB92DBEF}" srcOrd="1" destOrd="0" presId="urn:microsoft.com/office/officeart/2005/8/layout/vProcess5"/>
    <dgm:cxn modelId="{1C23AA82-1C1A-47FD-B194-AE40BCEB1328}" type="presParOf" srcId="{E22728AD-77FE-473D-BFFF-ED4EF8179C7B}" destId="{8F5EBED8-25F6-4141-B44C-4F9A7087122F}" srcOrd="2" destOrd="0" presId="urn:microsoft.com/office/officeart/2005/8/layout/vProcess5"/>
    <dgm:cxn modelId="{09024E47-D691-4408-A019-399F6B999F59}" type="presParOf" srcId="{E22728AD-77FE-473D-BFFF-ED4EF8179C7B}" destId="{A3D7C565-F947-4134-8C4E-8F023AA167B4}" srcOrd="3" destOrd="0" presId="urn:microsoft.com/office/officeart/2005/8/layout/vProcess5"/>
    <dgm:cxn modelId="{0763C56F-F8B2-43B5-A3B8-4E265720C405}" type="presParOf" srcId="{E22728AD-77FE-473D-BFFF-ED4EF8179C7B}" destId="{249C7FE8-BFF6-4FBD-A287-E77A83F89AE2}" srcOrd="4" destOrd="0" presId="urn:microsoft.com/office/officeart/2005/8/layout/vProcess5"/>
    <dgm:cxn modelId="{EF51688C-8ACD-4DB4-986F-5A13F2EEBC23}" type="presParOf" srcId="{E22728AD-77FE-473D-BFFF-ED4EF8179C7B}" destId="{2C167E8F-A022-42DE-ABBE-213148EE3554}" srcOrd="5" destOrd="0" presId="urn:microsoft.com/office/officeart/2005/8/layout/vProcess5"/>
    <dgm:cxn modelId="{1B01513B-DC7D-4817-891E-DB75792AB115}" type="presParOf" srcId="{E22728AD-77FE-473D-BFFF-ED4EF8179C7B}" destId="{10D03808-AF12-4475-B9E2-45A22E4CE0A2}" srcOrd="6" destOrd="0" presId="urn:microsoft.com/office/officeart/2005/8/layout/vProcess5"/>
    <dgm:cxn modelId="{1E17F6B4-C580-4DE1-ABA6-979E54CFF621}" type="presParOf" srcId="{E22728AD-77FE-473D-BFFF-ED4EF8179C7B}" destId="{1931CF2A-7AA5-455F-A9C6-A8FF655B6987}" srcOrd="7" destOrd="0" presId="urn:microsoft.com/office/officeart/2005/8/layout/vProcess5"/>
    <dgm:cxn modelId="{BCA44ED6-4E44-4364-8335-168ECB4FF189}" type="presParOf" srcId="{E22728AD-77FE-473D-BFFF-ED4EF8179C7B}" destId="{FADB4BE6-B19C-45F5-8840-2E695103D167}" srcOrd="8" destOrd="0" presId="urn:microsoft.com/office/officeart/2005/8/layout/vProcess5"/>
    <dgm:cxn modelId="{738ADA35-1AB8-414E-9D2B-4DEC25D9E038}" type="presParOf" srcId="{E22728AD-77FE-473D-BFFF-ED4EF8179C7B}" destId="{297BBFE7-7E72-4AD2-9B9D-9CF6F4FE59FC}" srcOrd="9" destOrd="0" presId="urn:microsoft.com/office/officeart/2005/8/layout/vProcess5"/>
    <dgm:cxn modelId="{7C955F69-D847-44A5-B5CF-43D0B774AC29}" type="presParOf" srcId="{E22728AD-77FE-473D-BFFF-ED4EF8179C7B}" destId="{2CD8C160-53DD-4DF4-B6B7-EA848214ACFF}" srcOrd="10" destOrd="0" presId="urn:microsoft.com/office/officeart/2005/8/layout/vProcess5"/>
    <dgm:cxn modelId="{16FB2E6C-BE61-4824-8192-E6A146E2A053}" type="presParOf" srcId="{E22728AD-77FE-473D-BFFF-ED4EF8179C7B}" destId="{02DA9281-42F4-42D8-868B-3ED714B0DC0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C8064F-B69F-4D27-B693-BB2601A8803C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39FCF95C-5E24-4A61-B948-F8D98E11BA6A}">
      <dgm:prSet/>
      <dgm:spPr/>
      <dgm:t>
        <a:bodyPr/>
        <a:lstStyle/>
        <a:p>
          <a:r>
            <a:rPr lang="fr-FR"/>
            <a:t>Encodage des Variables Catégorielles</a:t>
          </a:r>
        </a:p>
      </dgm:t>
    </dgm:pt>
    <dgm:pt modelId="{E04F43F2-D764-4AEE-9303-F2B4D0E0C7D8}" type="parTrans" cxnId="{6B39E947-FEBE-4C45-8E00-0D45633DD3B6}">
      <dgm:prSet/>
      <dgm:spPr/>
      <dgm:t>
        <a:bodyPr/>
        <a:lstStyle/>
        <a:p>
          <a:endParaRPr lang="fr-FR"/>
        </a:p>
      </dgm:t>
    </dgm:pt>
    <dgm:pt modelId="{F5A55FB9-0F96-470C-98B7-D5B7CE231BB4}" type="sibTrans" cxnId="{6B39E947-FEBE-4C45-8E00-0D45633DD3B6}">
      <dgm:prSet/>
      <dgm:spPr/>
      <dgm:t>
        <a:bodyPr/>
        <a:lstStyle/>
        <a:p>
          <a:endParaRPr lang="fr-FR"/>
        </a:p>
      </dgm:t>
    </dgm:pt>
    <dgm:pt modelId="{177003CB-5025-4276-A5EB-246F4A1CBA84}">
      <dgm:prSet/>
      <dgm:spPr/>
      <dgm:t>
        <a:bodyPr/>
        <a:lstStyle/>
        <a:p>
          <a:r>
            <a:rPr lang="fr-FR"/>
            <a:t>Standardisation des Variables Continues</a:t>
          </a:r>
        </a:p>
      </dgm:t>
    </dgm:pt>
    <dgm:pt modelId="{61C917A2-2B6A-478D-829D-0B51AABBDEBA}" type="parTrans" cxnId="{7594A53C-6BDA-4C11-B170-4701A6EA1B1B}">
      <dgm:prSet/>
      <dgm:spPr/>
      <dgm:t>
        <a:bodyPr/>
        <a:lstStyle/>
        <a:p>
          <a:endParaRPr lang="fr-FR"/>
        </a:p>
      </dgm:t>
    </dgm:pt>
    <dgm:pt modelId="{07BD116F-3C8C-4D38-AD69-7EE2227D8B33}" type="sibTrans" cxnId="{7594A53C-6BDA-4C11-B170-4701A6EA1B1B}">
      <dgm:prSet/>
      <dgm:spPr/>
      <dgm:t>
        <a:bodyPr/>
        <a:lstStyle/>
        <a:p>
          <a:endParaRPr lang="fr-FR"/>
        </a:p>
      </dgm:t>
    </dgm:pt>
    <dgm:pt modelId="{9805BD1D-A242-49BD-9EFC-744A835CD1FD}" type="pres">
      <dgm:prSet presAssocID="{0BC8064F-B69F-4D27-B693-BB2601A8803C}" presName="linearFlow" presStyleCnt="0">
        <dgm:presLayoutVars>
          <dgm:dir/>
          <dgm:resizeHandles val="exact"/>
        </dgm:presLayoutVars>
      </dgm:prSet>
      <dgm:spPr/>
    </dgm:pt>
    <dgm:pt modelId="{D6FA5A1D-CADA-4297-955F-AAE03A3C3DCE}" type="pres">
      <dgm:prSet presAssocID="{39FCF95C-5E24-4A61-B948-F8D98E11BA6A}" presName="composite" presStyleCnt="0"/>
      <dgm:spPr/>
    </dgm:pt>
    <dgm:pt modelId="{93DB4F60-2B2D-4FA4-8A0D-0C6D2441876A}" type="pres">
      <dgm:prSet presAssocID="{39FCF95C-5E24-4A61-B948-F8D98E11BA6A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uage de points"/>
        </a:ext>
      </dgm:extLst>
    </dgm:pt>
    <dgm:pt modelId="{D653CB81-6AC7-4CD9-B03A-3A3A64EE38F4}" type="pres">
      <dgm:prSet presAssocID="{39FCF95C-5E24-4A61-B948-F8D98E11BA6A}" presName="txShp" presStyleLbl="node1" presStyleIdx="0" presStyleCnt="2">
        <dgm:presLayoutVars>
          <dgm:bulletEnabled val="1"/>
        </dgm:presLayoutVars>
      </dgm:prSet>
      <dgm:spPr/>
    </dgm:pt>
    <dgm:pt modelId="{C1A37AEE-BD1E-4D25-93D0-F3DFEE9FE0E1}" type="pres">
      <dgm:prSet presAssocID="{F5A55FB9-0F96-470C-98B7-D5B7CE231BB4}" presName="spacing" presStyleCnt="0"/>
      <dgm:spPr/>
    </dgm:pt>
    <dgm:pt modelId="{AF7DAD8D-88BE-4F88-9C54-7883258E98F8}" type="pres">
      <dgm:prSet presAssocID="{177003CB-5025-4276-A5EB-246F4A1CBA84}" presName="composite" presStyleCnt="0"/>
      <dgm:spPr/>
    </dgm:pt>
    <dgm:pt modelId="{FBD188E7-71D2-4EFA-AED0-EC99D133FA7A}" type="pres">
      <dgm:prSet presAssocID="{177003CB-5025-4276-A5EB-246F4A1CBA84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phique périodique"/>
        </a:ext>
      </dgm:extLst>
    </dgm:pt>
    <dgm:pt modelId="{BEB95E40-B4FB-4295-A1EB-DDE14241CB95}" type="pres">
      <dgm:prSet presAssocID="{177003CB-5025-4276-A5EB-246F4A1CBA84}" presName="txShp" presStyleLbl="node1" presStyleIdx="1" presStyleCnt="2">
        <dgm:presLayoutVars>
          <dgm:bulletEnabled val="1"/>
        </dgm:presLayoutVars>
      </dgm:prSet>
      <dgm:spPr/>
    </dgm:pt>
  </dgm:ptLst>
  <dgm:cxnLst>
    <dgm:cxn modelId="{7594A53C-6BDA-4C11-B170-4701A6EA1B1B}" srcId="{0BC8064F-B69F-4D27-B693-BB2601A8803C}" destId="{177003CB-5025-4276-A5EB-246F4A1CBA84}" srcOrd="1" destOrd="0" parTransId="{61C917A2-2B6A-478D-829D-0B51AABBDEBA}" sibTransId="{07BD116F-3C8C-4D38-AD69-7EE2227D8B33}"/>
    <dgm:cxn modelId="{3E20AB41-F5C9-47E9-8DD4-AD2620087BC5}" type="presOf" srcId="{39FCF95C-5E24-4A61-B948-F8D98E11BA6A}" destId="{D653CB81-6AC7-4CD9-B03A-3A3A64EE38F4}" srcOrd="0" destOrd="0" presId="urn:microsoft.com/office/officeart/2005/8/layout/vList3"/>
    <dgm:cxn modelId="{DEF64C63-9D2A-4B70-9721-030C0D207C00}" type="presOf" srcId="{177003CB-5025-4276-A5EB-246F4A1CBA84}" destId="{BEB95E40-B4FB-4295-A1EB-DDE14241CB95}" srcOrd="0" destOrd="0" presId="urn:microsoft.com/office/officeart/2005/8/layout/vList3"/>
    <dgm:cxn modelId="{6B39E947-FEBE-4C45-8E00-0D45633DD3B6}" srcId="{0BC8064F-B69F-4D27-B693-BB2601A8803C}" destId="{39FCF95C-5E24-4A61-B948-F8D98E11BA6A}" srcOrd="0" destOrd="0" parTransId="{E04F43F2-D764-4AEE-9303-F2B4D0E0C7D8}" sibTransId="{F5A55FB9-0F96-470C-98B7-D5B7CE231BB4}"/>
    <dgm:cxn modelId="{6DB90648-F1C8-4478-9C67-1301CE0F51B5}" type="presOf" srcId="{0BC8064F-B69F-4D27-B693-BB2601A8803C}" destId="{9805BD1D-A242-49BD-9EFC-744A835CD1FD}" srcOrd="0" destOrd="0" presId="urn:microsoft.com/office/officeart/2005/8/layout/vList3"/>
    <dgm:cxn modelId="{9BFB9092-0580-4784-BEC3-E50D721D7DD8}" type="presParOf" srcId="{9805BD1D-A242-49BD-9EFC-744A835CD1FD}" destId="{D6FA5A1D-CADA-4297-955F-AAE03A3C3DCE}" srcOrd="0" destOrd="0" presId="urn:microsoft.com/office/officeart/2005/8/layout/vList3"/>
    <dgm:cxn modelId="{42CB278D-0310-4F84-814D-380229823F46}" type="presParOf" srcId="{D6FA5A1D-CADA-4297-955F-AAE03A3C3DCE}" destId="{93DB4F60-2B2D-4FA4-8A0D-0C6D2441876A}" srcOrd="0" destOrd="0" presId="urn:microsoft.com/office/officeart/2005/8/layout/vList3"/>
    <dgm:cxn modelId="{1159CA22-A321-4DAE-8AB9-F2B5B24071A0}" type="presParOf" srcId="{D6FA5A1D-CADA-4297-955F-AAE03A3C3DCE}" destId="{D653CB81-6AC7-4CD9-B03A-3A3A64EE38F4}" srcOrd="1" destOrd="0" presId="urn:microsoft.com/office/officeart/2005/8/layout/vList3"/>
    <dgm:cxn modelId="{DAC13EE8-3359-4033-A954-4025C8F50D34}" type="presParOf" srcId="{9805BD1D-A242-49BD-9EFC-744A835CD1FD}" destId="{C1A37AEE-BD1E-4D25-93D0-F3DFEE9FE0E1}" srcOrd="1" destOrd="0" presId="urn:microsoft.com/office/officeart/2005/8/layout/vList3"/>
    <dgm:cxn modelId="{323681D8-834A-43D1-BEC8-428AA41EAD35}" type="presParOf" srcId="{9805BD1D-A242-49BD-9EFC-744A835CD1FD}" destId="{AF7DAD8D-88BE-4F88-9C54-7883258E98F8}" srcOrd="2" destOrd="0" presId="urn:microsoft.com/office/officeart/2005/8/layout/vList3"/>
    <dgm:cxn modelId="{962B3EF1-65F1-4318-8BBF-BDD9E80F589F}" type="presParOf" srcId="{AF7DAD8D-88BE-4F88-9C54-7883258E98F8}" destId="{FBD188E7-71D2-4EFA-AED0-EC99D133FA7A}" srcOrd="0" destOrd="0" presId="urn:microsoft.com/office/officeart/2005/8/layout/vList3"/>
    <dgm:cxn modelId="{1099E364-EF99-4708-9666-9FC8D3FBBEE9}" type="presParOf" srcId="{AF7DAD8D-88BE-4F88-9C54-7883258E98F8}" destId="{BEB95E40-B4FB-4295-A1EB-DDE14241CB9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A48D33-9669-4413-AF7A-38BCE65D4BB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4B420A5-8D2C-482C-B7F8-716AC3E6F4CF}">
      <dgm:prSet phldrT="[Texte]"/>
      <dgm:spPr/>
      <dgm:t>
        <a:bodyPr/>
        <a:lstStyle/>
        <a:p>
          <a:r>
            <a:rPr lang="fr-FR" dirty="0"/>
            <a:t>Séparation jeu de données train/ validation/ test</a:t>
          </a:r>
        </a:p>
      </dgm:t>
    </dgm:pt>
    <dgm:pt modelId="{07044ADD-D99E-4BE7-A5CC-5B639C10564C}" type="parTrans" cxnId="{827AC1CC-4CF9-4500-A1E3-044B3065FA10}">
      <dgm:prSet/>
      <dgm:spPr/>
      <dgm:t>
        <a:bodyPr/>
        <a:lstStyle/>
        <a:p>
          <a:endParaRPr lang="fr-FR"/>
        </a:p>
      </dgm:t>
    </dgm:pt>
    <dgm:pt modelId="{771AECCD-2AB8-4CD4-8AC3-83A874DE80D9}" type="sibTrans" cxnId="{827AC1CC-4CF9-4500-A1E3-044B3065FA10}">
      <dgm:prSet/>
      <dgm:spPr/>
      <dgm:t>
        <a:bodyPr/>
        <a:lstStyle/>
        <a:p>
          <a:endParaRPr lang="fr-FR"/>
        </a:p>
      </dgm:t>
    </dgm:pt>
    <dgm:pt modelId="{BC691381-41DD-4E8A-B1D6-637178F2F3F0}">
      <dgm:prSet phldrT="[Texte]"/>
      <dgm:spPr/>
      <dgm:t>
        <a:bodyPr/>
        <a:lstStyle/>
        <a:p>
          <a:r>
            <a:rPr lang="fr-FR" dirty="0"/>
            <a:t>Définition grille de paramètres</a:t>
          </a:r>
        </a:p>
        <a:p>
          <a:endParaRPr lang="fr-FR" dirty="0"/>
        </a:p>
      </dgm:t>
    </dgm:pt>
    <dgm:pt modelId="{E2710DB5-44A6-4312-B253-C04FD5FDD99A}" type="parTrans" cxnId="{F2267C93-AC99-41FC-A40D-BB11FFDCCE3F}">
      <dgm:prSet/>
      <dgm:spPr/>
      <dgm:t>
        <a:bodyPr/>
        <a:lstStyle/>
        <a:p>
          <a:endParaRPr lang="fr-FR"/>
        </a:p>
      </dgm:t>
    </dgm:pt>
    <dgm:pt modelId="{1AFCE432-E8A3-4CC8-90BA-330AA48DE756}" type="sibTrans" cxnId="{F2267C93-AC99-41FC-A40D-BB11FFDCCE3F}">
      <dgm:prSet/>
      <dgm:spPr/>
      <dgm:t>
        <a:bodyPr/>
        <a:lstStyle/>
        <a:p>
          <a:endParaRPr lang="fr-FR"/>
        </a:p>
      </dgm:t>
    </dgm:pt>
    <dgm:pt modelId="{6CBEFA41-6137-4F76-8F9A-15D00F7D7600}">
      <dgm:prSet phldrT="[Texte]" custT="1"/>
      <dgm:spPr/>
      <dgm:t>
        <a:bodyPr/>
        <a:lstStyle/>
        <a:p>
          <a:pPr algn="ctr"/>
          <a:r>
            <a:rPr lang="fr-FR" sz="1400" dirty="0"/>
            <a:t>Entrainement des modèles </a:t>
          </a:r>
        </a:p>
        <a:p>
          <a:pPr algn="l"/>
          <a:r>
            <a:rPr lang="fr-FR" sz="1200" dirty="0"/>
            <a:t>• N modèles (toutes les combinaisons de paramètres)</a:t>
          </a:r>
        </a:p>
        <a:p>
          <a:pPr algn="l"/>
          <a:r>
            <a:rPr lang="fr-FR" sz="1200" dirty="0"/>
            <a:t> •Jeu training </a:t>
          </a:r>
        </a:p>
        <a:p>
          <a:pPr algn="l"/>
          <a:r>
            <a:rPr lang="fr-FR" sz="1200" dirty="0"/>
            <a:t>•Cross-validation </a:t>
          </a:r>
        </a:p>
      </dgm:t>
    </dgm:pt>
    <dgm:pt modelId="{95682558-9B75-4A0C-AFCB-2204E0DD3C42}" type="parTrans" cxnId="{9C9464CF-1DFD-4E6E-8D71-95E4AD5BAFB8}">
      <dgm:prSet/>
      <dgm:spPr/>
      <dgm:t>
        <a:bodyPr/>
        <a:lstStyle/>
        <a:p>
          <a:endParaRPr lang="fr-FR"/>
        </a:p>
      </dgm:t>
    </dgm:pt>
    <dgm:pt modelId="{FE8AEC82-45EC-4FF5-8E11-2BEF7B852464}" type="sibTrans" cxnId="{9C9464CF-1DFD-4E6E-8D71-95E4AD5BAFB8}">
      <dgm:prSet/>
      <dgm:spPr/>
      <dgm:t>
        <a:bodyPr/>
        <a:lstStyle/>
        <a:p>
          <a:endParaRPr lang="fr-FR"/>
        </a:p>
      </dgm:t>
    </dgm:pt>
    <dgm:pt modelId="{39EAA196-8E47-4820-92A3-56C2A2DA8697}">
      <dgm:prSet/>
      <dgm:spPr/>
      <dgm:t>
        <a:bodyPr/>
        <a:lstStyle/>
        <a:p>
          <a:pPr algn="ctr"/>
          <a:r>
            <a:rPr lang="fr-FR"/>
            <a:t>Comparaison des modèles</a:t>
          </a:r>
          <a:endParaRPr lang="fr-FR" dirty="0"/>
        </a:p>
      </dgm:t>
    </dgm:pt>
    <dgm:pt modelId="{71781900-AADD-437F-AF63-7CC2CADC975C}" type="parTrans" cxnId="{9D68271B-BAD7-477F-A0A6-3B70D00D22BA}">
      <dgm:prSet/>
      <dgm:spPr/>
      <dgm:t>
        <a:bodyPr/>
        <a:lstStyle/>
        <a:p>
          <a:endParaRPr lang="fr-FR"/>
        </a:p>
      </dgm:t>
    </dgm:pt>
    <dgm:pt modelId="{7E657451-46C3-4158-AE64-0C5BA1D7FB2C}" type="sibTrans" cxnId="{9D68271B-BAD7-477F-A0A6-3B70D00D22BA}">
      <dgm:prSet/>
      <dgm:spPr/>
      <dgm:t>
        <a:bodyPr/>
        <a:lstStyle/>
        <a:p>
          <a:endParaRPr lang="fr-FR"/>
        </a:p>
      </dgm:t>
    </dgm:pt>
    <dgm:pt modelId="{DBF435AB-CF9A-4D1B-8624-3817F0250815}" type="pres">
      <dgm:prSet presAssocID="{E4A48D33-9669-4413-AF7A-38BCE65D4BB4}" presName="Name0" presStyleCnt="0">
        <dgm:presLayoutVars>
          <dgm:dir/>
          <dgm:resizeHandles val="exact"/>
        </dgm:presLayoutVars>
      </dgm:prSet>
      <dgm:spPr/>
    </dgm:pt>
    <dgm:pt modelId="{38937F7C-145A-4434-91EB-5F4F8EB6C129}" type="pres">
      <dgm:prSet presAssocID="{74B420A5-8D2C-482C-B7F8-716AC3E6F4CF}" presName="node" presStyleLbl="node1" presStyleIdx="0" presStyleCnt="4">
        <dgm:presLayoutVars>
          <dgm:bulletEnabled val="1"/>
        </dgm:presLayoutVars>
      </dgm:prSet>
      <dgm:spPr/>
    </dgm:pt>
    <dgm:pt modelId="{6AD24D63-4B35-40A0-AF48-82FACDE0CE7A}" type="pres">
      <dgm:prSet presAssocID="{771AECCD-2AB8-4CD4-8AC3-83A874DE80D9}" presName="sibTrans" presStyleLbl="sibTrans2D1" presStyleIdx="0" presStyleCnt="3"/>
      <dgm:spPr/>
    </dgm:pt>
    <dgm:pt modelId="{C79FBD2D-7778-40E6-BFE3-F1D1A7D4DEC3}" type="pres">
      <dgm:prSet presAssocID="{771AECCD-2AB8-4CD4-8AC3-83A874DE80D9}" presName="connectorText" presStyleLbl="sibTrans2D1" presStyleIdx="0" presStyleCnt="3"/>
      <dgm:spPr/>
    </dgm:pt>
    <dgm:pt modelId="{F95D6C89-0138-4EFF-ADE2-F4E0D9D698F9}" type="pres">
      <dgm:prSet presAssocID="{BC691381-41DD-4E8A-B1D6-637178F2F3F0}" presName="node" presStyleLbl="node1" presStyleIdx="1" presStyleCnt="4">
        <dgm:presLayoutVars>
          <dgm:bulletEnabled val="1"/>
        </dgm:presLayoutVars>
      </dgm:prSet>
      <dgm:spPr/>
    </dgm:pt>
    <dgm:pt modelId="{8F7BD5A3-4C5D-4A30-BEB6-FAA7B5A84B10}" type="pres">
      <dgm:prSet presAssocID="{1AFCE432-E8A3-4CC8-90BA-330AA48DE756}" presName="sibTrans" presStyleLbl="sibTrans2D1" presStyleIdx="1" presStyleCnt="3"/>
      <dgm:spPr/>
    </dgm:pt>
    <dgm:pt modelId="{D645B0F0-85DE-4C5B-8A45-5DF1A1D231E2}" type="pres">
      <dgm:prSet presAssocID="{1AFCE432-E8A3-4CC8-90BA-330AA48DE756}" presName="connectorText" presStyleLbl="sibTrans2D1" presStyleIdx="1" presStyleCnt="3"/>
      <dgm:spPr/>
    </dgm:pt>
    <dgm:pt modelId="{A300F4A6-3EEC-49F1-927A-FF5C4A7DF284}" type="pres">
      <dgm:prSet presAssocID="{6CBEFA41-6137-4F76-8F9A-15D00F7D7600}" presName="node" presStyleLbl="node1" presStyleIdx="2" presStyleCnt="4">
        <dgm:presLayoutVars>
          <dgm:bulletEnabled val="1"/>
        </dgm:presLayoutVars>
      </dgm:prSet>
      <dgm:spPr/>
    </dgm:pt>
    <dgm:pt modelId="{39D788DE-CE6D-43D4-AFD1-4279ECDFC36C}" type="pres">
      <dgm:prSet presAssocID="{FE8AEC82-45EC-4FF5-8E11-2BEF7B852464}" presName="sibTrans" presStyleLbl="sibTrans2D1" presStyleIdx="2" presStyleCnt="3"/>
      <dgm:spPr/>
    </dgm:pt>
    <dgm:pt modelId="{EA978659-A6C1-49B2-9562-667D637444AA}" type="pres">
      <dgm:prSet presAssocID="{FE8AEC82-45EC-4FF5-8E11-2BEF7B852464}" presName="connectorText" presStyleLbl="sibTrans2D1" presStyleIdx="2" presStyleCnt="3"/>
      <dgm:spPr/>
    </dgm:pt>
    <dgm:pt modelId="{97AA49B9-C5CE-4A8D-91C0-8E917F3FFDE3}" type="pres">
      <dgm:prSet presAssocID="{39EAA196-8E47-4820-92A3-56C2A2DA8697}" presName="node" presStyleLbl="node1" presStyleIdx="3" presStyleCnt="4">
        <dgm:presLayoutVars>
          <dgm:bulletEnabled val="1"/>
        </dgm:presLayoutVars>
      </dgm:prSet>
      <dgm:spPr/>
    </dgm:pt>
  </dgm:ptLst>
  <dgm:cxnLst>
    <dgm:cxn modelId="{0C620401-EAFC-46C4-9F44-26717D795EA6}" type="presOf" srcId="{74B420A5-8D2C-482C-B7F8-716AC3E6F4CF}" destId="{38937F7C-145A-4434-91EB-5F4F8EB6C129}" srcOrd="0" destOrd="0" presId="urn:microsoft.com/office/officeart/2005/8/layout/process1"/>
    <dgm:cxn modelId="{8E42B615-83FD-43CE-A686-DF6CE3A19DD5}" type="presOf" srcId="{BC691381-41DD-4E8A-B1D6-637178F2F3F0}" destId="{F95D6C89-0138-4EFF-ADE2-F4E0D9D698F9}" srcOrd="0" destOrd="0" presId="urn:microsoft.com/office/officeart/2005/8/layout/process1"/>
    <dgm:cxn modelId="{9D68271B-BAD7-477F-A0A6-3B70D00D22BA}" srcId="{E4A48D33-9669-4413-AF7A-38BCE65D4BB4}" destId="{39EAA196-8E47-4820-92A3-56C2A2DA8697}" srcOrd="3" destOrd="0" parTransId="{71781900-AADD-437F-AF63-7CC2CADC975C}" sibTransId="{7E657451-46C3-4158-AE64-0C5BA1D7FB2C}"/>
    <dgm:cxn modelId="{EE415728-47DE-4264-B8C4-6EEAE1FE41FB}" type="presOf" srcId="{771AECCD-2AB8-4CD4-8AC3-83A874DE80D9}" destId="{6AD24D63-4B35-40A0-AF48-82FACDE0CE7A}" srcOrd="0" destOrd="0" presId="urn:microsoft.com/office/officeart/2005/8/layout/process1"/>
    <dgm:cxn modelId="{97FB432D-71C9-4196-A6EE-22C0ACE7232C}" type="presOf" srcId="{771AECCD-2AB8-4CD4-8AC3-83A874DE80D9}" destId="{C79FBD2D-7778-40E6-BFE3-F1D1A7D4DEC3}" srcOrd="1" destOrd="0" presId="urn:microsoft.com/office/officeart/2005/8/layout/process1"/>
    <dgm:cxn modelId="{C910593C-6227-4C59-BF54-A8884634ACE9}" type="presOf" srcId="{E4A48D33-9669-4413-AF7A-38BCE65D4BB4}" destId="{DBF435AB-CF9A-4D1B-8624-3817F0250815}" srcOrd="0" destOrd="0" presId="urn:microsoft.com/office/officeart/2005/8/layout/process1"/>
    <dgm:cxn modelId="{87D5835A-8D92-4960-8C0C-D3DCD9838545}" type="presOf" srcId="{39EAA196-8E47-4820-92A3-56C2A2DA8697}" destId="{97AA49B9-C5CE-4A8D-91C0-8E917F3FFDE3}" srcOrd="0" destOrd="0" presId="urn:microsoft.com/office/officeart/2005/8/layout/process1"/>
    <dgm:cxn modelId="{F2267C93-AC99-41FC-A40D-BB11FFDCCE3F}" srcId="{E4A48D33-9669-4413-AF7A-38BCE65D4BB4}" destId="{BC691381-41DD-4E8A-B1D6-637178F2F3F0}" srcOrd="1" destOrd="0" parTransId="{E2710DB5-44A6-4312-B253-C04FD5FDD99A}" sibTransId="{1AFCE432-E8A3-4CC8-90BA-330AA48DE756}"/>
    <dgm:cxn modelId="{343C75AE-356D-4CB8-9E73-86EE69100FB0}" type="presOf" srcId="{6CBEFA41-6137-4F76-8F9A-15D00F7D7600}" destId="{A300F4A6-3EEC-49F1-927A-FF5C4A7DF284}" srcOrd="0" destOrd="0" presId="urn:microsoft.com/office/officeart/2005/8/layout/process1"/>
    <dgm:cxn modelId="{73B871AF-574B-43F2-8D54-FBDCE78DB3A1}" type="presOf" srcId="{FE8AEC82-45EC-4FF5-8E11-2BEF7B852464}" destId="{EA978659-A6C1-49B2-9562-667D637444AA}" srcOrd="1" destOrd="0" presId="urn:microsoft.com/office/officeart/2005/8/layout/process1"/>
    <dgm:cxn modelId="{827AC1CC-4CF9-4500-A1E3-044B3065FA10}" srcId="{E4A48D33-9669-4413-AF7A-38BCE65D4BB4}" destId="{74B420A5-8D2C-482C-B7F8-716AC3E6F4CF}" srcOrd="0" destOrd="0" parTransId="{07044ADD-D99E-4BE7-A5CC-5B639C10564C}" sibTransId="{771AECCD-2AB8-4CD4-8AC3-83A874DE80D9}"/>
    <dgm:cxn modelId="{9C9464CF-1DFD-4E6E-8D71-95E4AD5BAFB8}" srcId="{E4A48D33-9669-4413-AF7A-38BCE65D4BB4}" destId="{6CBEFA41-6137-4F76-8F9A-15D00F7D7600}" srcOrd="2" destOrd="0" parTransId="{95682558-9B75-4A0C-AFCB-2204E0DD3C42}" sibTransId="{FE8AEC82-45EC-4FF5-8E11-2BEF7B852464}"/>
    <dgm:cxn modelId="{4AB183D2-E9FA-4EEF-90B9-24B3709002CA}" type="presOf" srcId="{FE8AEC82-45EC-4FF5-8E11-2BEF7B852464}" destId="{39D788DE-CE6D-43D4-AFD1-4279ECDFC36C}" srcOrd="0" destOrd="0" presId="urn:microsoft.com/office/officeart/2005/8/layout/process1"/>
    <dgm:cxn modelId="{A24B4CFB-28BE-4910-959D-E3C00E1618F7}" type="presOf" srcId="{1AFCE432-E8A3-4CC8-90BA-330AA48DE756}" destId="{8F7BD5A3-4C5D-4A30-BEB6-FAA7B5A84B10}" srcOrd="0" destOrd="0" presId="urn:microsoft.com/office/officeart/2005/8/layout/process1"/>
    <dgm:cxn modelId="{9594D6FD-01E6-47CC-9F06-02066F22A61A}" type="presOf" srcId="{1AFCE432-E8A3-4CC8-90BA-330AA48DE756}" destId="{D645B0F0-85DE-4C5B-8A45-5DF1A1D231E2}" srcOrd="1" destOrd="0" presId="urn:microsoft.com/office/officeart/2005/8/layout/process1"/>
    <dgm:cxn modelId="{DC047259-A029-4A36-8A54-8858B0D01984}" type="presParOf" srcId="{DBF435AB-CF9A-4D1B-8624-3817F0250815}" destId="{38937F7C-145A-4434-91EB-5F4F8EB6C129}" srcOrd="0" destOrd="0" presId="urn:microsoft.com/office/officeart/2005/8/layout/process1"/>
    <dgm:cxn modelId="{4E2B9BC3-D17E-4665-94D5-F1E60762E94F}" type="presParOf" srcId="{DBF435AB-CF9A-4D1B-8624-3817F0250815}" destId="{6AD24D63-4B35-40A0-AF48-82FACDE0CE7A}" srcOrd="1" destOrd="0" presId="urn:microsoft.com/office/officeart/2005/8/layout/process1"/>
    <dgm:cxn modelId="{D41D99D8-C6B6-4473-AB1D-9313CE34FE5B}" type="presParOf" srcId="{6AD24D63-4B35-40A0-AF48-82FACDE0CE7A}" destId="{C79FBD2D-7778-40E6-BFE3-F1D1A7D4DEC3}" srcOrd="0" destOrd="0" presId="urn:microsoft.com/office/officeart/2005/8/layout/process1"/>
    <dgm:cxn modelId="{694D553C-0FFB-4E4A-AAF5-55717F39C567}" type="presParOf" srcId="{DBF435AB-CF9A-4D1B-8624-3817F0250815}" destId="{F95D6C89-0138-4EFF-ADE2-F4E0D9D698F9}" srcOrd="2" destOrd="0" presId="urn:microsoft.com/office/officeart/2005/8/layout/process1"/>
    <dgm:cxn modelId="{E43130FF-6F70-4C83-9DB5-B91F73BD8590}" type="presParOf" srcId="{DBF435AB-CF9A-4D1B-8624-3817F0250815}" destId="{8F7BD5A3-4C5D-4A30-BEB6-FAA7B5A84B10}" srcOrd="3" destOrd="0" presId="urn:microsoft.com/office/officeart/2005/8/layout/process1"/>
    <dgm:cxn modelId="{0AF18005-4080-4C6D-9212-B7FE47FED625}" type="presParOf" srcId="{8F7BD5A3-4C5D-4A30-BEB6-FAA7B5A84B10}" destId="{D645B0F0-85DE-4C5B-8A45-5DF1A1D231E2}" srcOrd="0" destOrd="0" presId="urn:microsoft.com/office/officeart/2005/8/layout/process1"/>
    <dgm:cxn modelId="{01563870-790A-451F-9438-CCBB4043BAEC}" type="presParOf" srcId="{DBF435AB-CF9A-4D1B-8624-3817F0250815}" destId="{A300F4A6-3EEC-49F1-927A-FF5C4A7DF284}" srcOrd="4" destOrd="0" presId="urn:microsoft.com/office/officeart/2005/8/layout/process1"/>
    <dgm:cxn modelId="{47BA94B2-ED0B-4A57-A45E-2F46E07E21D4}" type="presParOf" srcId="{DBF435AB-CF9A-4D1B-8624-3817F0250815}" destId="{39D788DE-CE6D-43D4-AFD1-4279ECDFC36C}" srcOrd="5" destOrd="0" presId="urn:microsoft.com/office/officeart/2005/8/layout/process1"/>
    <dgm:cxn modelId="{B6818EDD-DFE3-4C1C-9118-A49B4E6C28CD}" type="presParOf" srcId="{39D788DE-CE6D-43D4-AFD1-4279ECDFC36C}" destId="{EA978659-A6C1-49B2-9562-667D637444AA}" srcOrd="0" destOrd="0" presId="urn:microsoft.com/office/officeart/2005/8/layout/process1"/>
    <dgm:cxn modelId="{76B34D7D-BA9A-4C3E-B6CD-DA5A23C74481}" type="presParOf" srcId="{DBF435AB-CF9A-4D1B-8624-3817F0250815}" destId="{97AA49B9-C5CE-4A8D-91C0-8E917F3FFDE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E6EC3E-171E-4BB0-9ECA-D1B008D8656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CA7B0FC-2542-45CD-8923-1BB70A51309A}">
      <dgm:prSet/>
      <dgm:spPr/>
      <dgm:t>
        <a:bodyPr/>
        <a:lstStyle/>
        <a:p>
          <a:r>
            <a:rPr lang="fr-FR" b="0" i="0"/>
            <a:t>R²</a:t>
          </a:r>
          <a:endParaRPr lang="fr-FR"/>
        </a:p>
      </dgm:t>
    </dgm:pt>
    <dgm:pt modelId="{0EBAE53A-E744-4CA0-B690-E0A5072B02CD}" type="parTrans" cxnId="{2B44C43A-8616-43F0-BD8B-AFBA9DA5E0AD}">
      <dgm:prSet/>
      <dgm:spPr/>
      <dgm:t>
        <a:bodyPr/>
        <a:lstStyle/>
        <a:p>
          <a:endParaRPr lang="fr-FR"/>
        </a:p>
      </dgm:t>
    </dgm:pt>
    <dgm:pt modelId="{79820407-8D31-454F-9869-81D8AB928387}" type="sibTrans" cxnId="{2B44C43A-8616-43F0-BD8B-AFBA9DA5E0AD}">
      <dgm:prSet/>
      <dgm:spPr/>
      <dgm:t>
        <a:bodyPr/>
        <a:lstStyle/>
        <a:p>
          <a:endParaRPr lang="fr-FR"/>
        </a:p>
      </dgm:t>
    </dgm:pt>
    <dgm:pt modelId="{BA904FE3-2B46-4763-90BD-1DC97FE73F26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b="0" i="0"/>
            <a:t>Représente la proportion de variance expliquée par notre modèle.</a:t>
          </a:r>
          <a:endParaRPr lang="fr-FR"/>
        </a:p>
      </dgm:t>
    </dgm:pt>
    <dgm:pt modelId="{1CB24670-BAA5-42DE-A084-93209514619E}" type="parTrans" cxnId="{85B881FD-B4B6-4073-8F24-A5DAE1AF421C}">
      <dgm:prSet/>
      <dgm:spPr/>
      <dgm:t>
        <a:bodyPr/>
        <a:lstStyle/>
        <a:p>
          <a:endParaRPr lang="fr-FR"/>
        </a:p>
      </dgm:t>
    </dgm:pt>
    <dgm:pt modelId="{AE43DBBB-C4F1-4292-AB57-10224FB460D1}" type="sibTrans" cxnId="{85B881FD-B4B6-4073-8F24-A5DAE1AF421C}">
      <dgm:prSet/>
      <dgm:spPr/>
      <dgm:t>
        <a:bodyPr/>
        <a:lstStyle/>
        <a:p>
          <a:endParaRPr lang="fr-FR"/>
        </a:p>
      </dgm:t>
    </dgm:pt>
    <dgm:pt modelId="{EE93F168-0973-4642-9245-BDD8045C3898}">
      <dgm:prSet/>
      <dgm:spPr/>
      <dgm:t>
        <a:bodyPr/>
        <a:lstStyle/>
        <a:p>
          <a:r>
            <a:rPr lang="fr-FR" b="0" i="0"/>
            <a:t>MAE (Mean Absolute Error)</a:t>
          </a:r>
          <a:endParaRPr lang="fr-FR"/>
        </a:p>
      </dgm:t>
    </dgm:pt>
    <dgm:pt modelId="{D74A277D-FA8D-402E-98B5-23BB27DDE165}" type="parTrans" cxnId="{19CCA075-CBB6-4262-B8D6-558188176F08}">
      <dgm:prSet/>
      <dgm:spPr/>
      <dgm:t>
        <a:bodyPr/>
        <a:lstStyle/>
        <a:p>
          <a:endParaRPr lang="fr-FR"/>
        </a:p>
      </dgm:t>
    </dgm:pt>
    <dgm:pt modelId="{D538C978-783B-4FBD-99CF-4D648FD30010}" type="sibTrans" cxnId="{19CCA075-CBB6-4262-B8D6-558188176F08}">
      <dgm:prSet/>
      <dgm:spPr/>
      <dgm:t>
        <a:bodyPr/>
        <a:lstStyle/>
        <a:p>
          <a:endParaRPr lang="fr-FR"/>
        </a:p>
      </dgm:t>
    </dgm:pt>
    <dgm:pt modelId="{4E676FEE-DD69-4C66-B66A-07F67EAFFD85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b="0" i="0"/>
            <a:t>« À quelle distance étions-nous en moyenne dans nos prédictions ? »</a:t>
          </a:r>
          <a:endParaRPr lang="fr-FR"/>
        </a:p>
      </dgm:t>
    </dgm:pt>
    <dgm:pt modelId="{A9CC9ED6-7348-4C0E-8A0F-A2908FC6B60A}" type="parTrans" cxnId="{CB3A3AC2-C923-4F9B-9699-29834754DA50}">
      <dgm:prSet/>
      <dgm:spPr/>
      <dgm:t>
        <a:bodyPr/>
        <a:lstStyle/>
        <a:p>
          <a:endParaRPr lang="fr-FR"/>
        </a:p>
      </dgm:t>
    </dgm:pt>
    <dgm:pt modelId="{979ED3E5-6F09-4055-9AD1-25B6D7F1CE84}" type="sibTrans" cxnId="{CB3A3AC2-C923-4F9B-9699-29834754DA50}">
      <dgm:prSet/>
      <dgm:spPr/>
      <dgm:t>
        <a:bodyPr/>
        <a:lstStyle/>
        <a:p>
          <a:endParaRPr lang="fr-FR"/>
        </a:p>
      </dgm:t>
    </dgm:pt>
    <dgm:pt modelId="{17002F6A-CC1D-475F-9E3C-B32190A04126}">
      <dgm:prSet/>
      <dgm:spPr/>
      <dgm:t>
        <a:bodyPr/>
        <a:lstStyle/>
        <a:p>
          <a:r>
            <a:rPr lang="fr-FR" b="0" i="0"/>
            <a:t>MSE (Mean Squared Error)</a:t>
          </a:r>
          <a:endParaRPr lang="fr-FR"/>
        </a:p>
      </dgm:t>
    </dgm:pt>
    <dgm:pt modelId="{86A9CDC3-EBB0-47FE-931B-8F053393AB3A}" type="parTrans" cxnId="{DF3AC356-83F7-4CAC-BA79-235747988EAC}">
      <dgm:prSet/>
      <dgm:spPr/>
      <dgm:t>
        <a:bodyPr/>
        <a:lstStyle/>
        <a:p>
          <a:endParaRPr lang="fr-FR"/>
        </a:p>
      </dgm:t>
    </dgm:pt>
    <dgm:pt modelId="{3644473B-7479-4B34-913C-ADED4B0CC5CA}" type="sibTrans" cxnId="{DF3AC356-83F7-4CAC-BA79-235747988EAC}">
      <dgm:prSet/>
      <dgm:spPr/>
      <dgm:t>
        <a:bodyPr/>
        <a:lstStyle/>
        <a:p>
          <a:endParaRPr lang="fr-FR"/>
        </a:p>
      </dgm:t>
    </dgm:pt>
    <dgm:pt modelId="{78284CE2-4043-4658-BDFA-6DA2725CE375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b="0" i="0"/>
            <a:t>Pénalise les grandes erreurs</a:t>
          </a:r>
          <a:endParaRPr lang="fr-FR"/>
        </a:p>
      </dgm:t>
    </dgm:pt>
    <dgm:pt modelId="{5CF85442-18E7-4A81-8F2A-18FF603CFBC2}" type="parTrans" cxnId="{568CFDEC-6E4C-4FAA-8B53-2312A97C35A5}">
      <dgm:prSet/>
      <dgm:spPr/>
      <dgm:t>
        <a:bodyPr/>
        <a:lstStyle/>
        <a:p>
          <a:endParaRPr lang="fr-FR"/>
        </a:p>
      </dgm:t>
    </dgm:pt>
    <dgm:pt modelId="{A7150F24-9139-4430-8B3E-1F3A56B27D12}" type="sibTrans" cxnId="{568CFDEC-6E4C-4FAA-8B53-2312A97C35A5}">
      <dgm:prSet/>
      <dgm:spPr/>
      <dgm:t>
        <a:bodyPr/>
        <a:lstStyle/>
        <a:p>
          <a:endParaRPr lang="fr-FR"/>
        </a:p>
      </dgm:t>
    </dgm:pt>
    <dgm:pt modelId="{DA10EC98-7B47-4BB4-ABF0-4C6EE3F5AB3B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b="0" i="0"/>
            <a:t>Plus difficile à interpréter</a:t>
          </a:r>
          <a:endParaRPr lang="fr-FR"/>
        </a:p>
      </dgm:t>
    </dgm:pt>
    <dgm:pt modelId="{8DFF1B7B-5683-4908-AACC-E63828743C38}" type="parTrans" cxnId="{5D7A1B25-A46A-4E8C-8FDD-CEDB1E0A5536}">
      <dgm:prSet/>
      <dgm:spPr/>
      <dgm:t>
        <a:bodyPr/>
        <a:lstStyle/>
        <a:p>
          <a:endParaRPr lang="fr-FR"/>
        </a:p>
      </dgm:t>
    </dgm:pt>
    <dgm:pt modelId="{3AD46788-DAEF-463F-ADE8-15AB33EA5D67}" type="sibTrans" cxnId="{5D7A1B25-A46A-4E8C-8FDD-CEDB1E0A5536}">
      <dgm:prSet/>
      <dgm:spPr/>
      <dgm:t>
        <a:bodyPr/>
        <a:lstStyle/>
        <a:p>
          <a:endParaRPr lang="fr-FR"/>
        </a:p>
      </dgm:t>
    </dgm:pt>
    <dgm:pt modelId="{2D2F5736-DB5A-4BF3-B1BD-A4C3F0DE1879}">
      <dgm:prSet/>
      <dgm:spPr/>
      <dgm:t>
        <a:bodyPr/>
        <a:lstStyle/>
        <a:p>
          <a:r>
            <a:rPr lang="fr-FR" b="0" i="0"/>
            <a:t>RMSE (Root </a:t>
          </a:r>
          <a:r>
            <a:rPr lang="fr-FR" b="0" i="0" err="1"/>
            <a:t>Mean</a:t>
          </a:r>
          <a:r>
            <a:rPr lang="fr-FR" b="0" i="0"/>
            <a:t> </a:t>
          </a:r>
          <a:r>
            <a:rPr lang="fr-FR" b="0" i="0" err="1"/>
            <a:t>Squared</a:t>
          </a:r>
          <a:r>
            <a:rPr lang="fr-FR" b="0" i="0"/>
            <a:t> </a:t>
          </a:r>
          <a:r>
            <a:rPr lang="fr-FR" b="0" i="0" err="1"/>
            <a:t>Error</a:t>
          </a:r>
          <a:r>
            <a:rPr lang="fr-FR" b="0" i="0"/>
            <a:t>)</a:t>
          </a:r>
          <a:endParaRPr lang="fr-FR"/>
        </a:p>
      </dgm:t>
    </dgm:pt>
    <dgm:pt modelId="{E64C18B8-DAA7-4DB4-ACA6-0E268571A753}" type="parTrans" cxnId="{440CABC1-89F1-4908-8F8F-06F79E6ABE8B}">
      <dgm:prSet/>
      <dgm:spPr/>
      <dgm:t>
        <a:bodyPr/>
        <a:lstStyle/>
        <a:p>
          <a:endParaRPr lang="fr-FR"/>
        </a:p>
      </dgm:t>
    </dgm:pt>
    <dgm:pt modelId="{CDF28D64-62AA-4E14-94D3-837AE3872927}" type="sibTrans" cxnId="{440CABC1-89F1-4908-8F8F-06F79E6ABE8B}">
      <dgm:prSet/>
      <dgm:spPr/>
      <dgm:t>
        <a:bodyPr/>
        <a:lstStyle/>
        <a:p>
          <a:endParaRPr lang="fr-FR"/>
        </a:p>
      </dgm:t>
    </dgm:pt>
    <dgm:pt modelId="{083FEF27-1604-4E24-80E6-9CAC4E8F7E63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/>
            <a:t>Pénalise les grandes erreurs</a:t>
          </a:r>
        </a:p>
      </dgm:t>
    </dgm:pt>
    <dgm:pt modelId="{F9EFD932-B8C2-4A60-8486-97C031692D09}" type="parTrans" cxnId="{8BD92238-87B8-40F4-9631-D1B834CF87A7}">
      <dgm:prSet/>
      <dgm:spPr/>
      <dgm:t>
        <a:bodyPr/>
        <a:lstStyle/>
        <a:p>
          <a:endParaRPr lang="fr-FR"/>
        </a:p>
      </dgm:t>
    </dgm:pt>
    <dgm:pt modelId="{B5C7968C-F002-4B12-98F5-C70036745EAF}" type="sibTrans" cxnId="{8BD92238-87B8-40F4-9631-D1B834CF87A7}">
      <dgm:prSet/>
      <dgm:spPr/>
      <dgm:t>
        <a:bodyPr/>
        <a:lstStyle/>
        <a:p>
          <a:endParaRPr lang="fr-FR"/>
        </a:p>
      </dgm:t>
    </dgm:pt>
    <dgm:pt modelId="{B92F041B-CF3A-418D-9AF8-A543A8807104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b="0" i="0"/>
            <a:t>Résultat dans la même unité que la </a:t>
          </a:r>
          <a:r>
            <a:rPr lang="fr-FR" b="0" i="0" err="1"/>
            <a:t>target</a:t>
          </a:r>
          <a:endParaRPr lang="fr-FR"/>
        </a:p>
      </dgm:t>
    </dgm:pt>
    <dgm:pt modelId="{8A1A1426-EF41-4967-95AC-DB1873D23B2D}" type="parTrans" cxnId="{F986577F-F3B8-4697-A656-04DF991FCFD9}">
      <dgm:prSet/>
      <dgm:spPr/>
      <dgm:t>
        <a:bodyPr/>
        <a:lstStyle/>
        <a:p>
          <a:endParaRPr lang="fr-FR"/>
        </a:p>
      </dgm:t>
    </dgm:pt>
    <dgm:pt modelId="{4CF96E9F-90C9-40F7-AAE3-D8DD9B1A8A4B}" type="sibTrans" cxnId="{F986577F-F3B8-4697-A656-04DF991FCFD9}">
      <dgm:prSet/>
      <dgm:spPr/>
      <dgm:t>
        <a:bodyPr/>
        <a:lstStyle/>
        <a:p>
          <a:endParaRPr lang="fr-FR"/>
        </a:p>
      </dgm:t>
    </dgm:pt>
    <dgm:pt modelId="{A7BD1482-E0CB-4566-8767-7A72597FC7AA}" type="pres">
      <dgm:prSet presAssocID="{6CE6EC3E-171E-4BB0-9ECA-D1B008D86564}" presName="linear" presStyleCnt="0">
        <dgm:presLayoutVars>
          <dgm:dir/>
          <dgm:animLvl val="lvl"/>
          <dgm:resizeHandles val="exact"/>
        </dgm:presLayoutVars>
      </dgm:prSet>
      <dgm:spPr/>
    </dgm:pt>
    <dgm:pt modelId="{1EB71C25-10AF-4BC0-9482-431BB17BE908}" type="pres">
      <dgm:prSet presAssocID="{4CA7B0FC-2542-45CD-8923-1BB70A51309A}" presName="parentLin" presStyleCnt="0"/>
      <dgm:spPr/>
    </dgm:pt>
    <dgm:pt modelId="{02A494E9-E9AA-4A85-9A7D-A0851AE52B2C}" type="pres">
      <dgm:prSet presAssocID="{4CA7B0FC-2542-45CD-8923-1BB70A51309A}" presName="parentLeftMargin" presStyleLbl="node1" presStyleIdx="0" presStyleCnt="4"/>
      <dgm:spPr/>
    </dgm:pt>
    <dgm:pt modelId="{38946DBD-0513-410B-99B9-5EDED8B0FDA1}" type="pres">
      <dgm:prSet presAssocID="{4CA7B0FC-2542-45CD-8923-1BB70A51309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FA9DA56-781D-4619-AF72-AFDBB608B23B}" type="pres">
      <dgm:prSet presAssocID="{4CA7B0FC-2542-45CD-8923-1BB70A51309A}" presName="negativeSpace" presStyleCnt="0"/>
      <dgm:spPr/>
    </dgm:pt>
    <dgm:pt modelId="{C26F4327-A0A9-4789-A61F-D52195046BA8}" type="pres">
      <dgm:prSet presAssocID="{4CA7B0FC-2542-45CD-8923-1BB70A51309A}" presName="childText" presStyleLbl="conFgAcc1" presStyleIdx="0" presStyleCnt="4">
        <dgm:presLayoutVars>
          <dgm:bulletEnabled val="1"/>
        </dgm:presLayoutVars>
      </dgm:prSet>
      <dgm:spPr/>
    </dgm:pt>
    <dgm:pt modelId="{A5BA4259-4722-4766-BE18-9A42C7AC715B}" type="pres">
      <dgm:prSet presAssocID="{79820407-8D31-454F-9869-81D8AB928387}" presName="spaceBetweenRectangles" presStyleCnt="0"/>
      <dgm:spPr/>
    </dgm:pt>
    <dgm:pt modelId="{E1A6E686-1BD2-4243-926A-31C607E648C3}" type="pres">
      <dgm:prSet presAssocID="{EE93F168-0973-4642-9245-BDD8045C3898}" presName="parentLin" presStyleCnt="0"/>
      <dgm:spPr/>
    </dgm:pt>
    <dgm:pt modelId="{616C85E9-7107-43B5-95AA-D6E323A75142}" type="pres">
      <dgm:prSet presAssocID="{EE93F168-0973-4642-9245-BDD8045C3898}" presName="parentLeftMargin" presStyleLbl="node1" presStyleIdx="0" presStyleCnt="4"/>
      <dgm:spPr/>
    </dgm:pt>
    <dgm:pt modelId="{46AAD395-3F94-4A60-8322-DFDEA4F07DC1}" type="pres">
      <dgm:prSet presAssocID="{EE93F168-0973-4642-9245-BDD8045C389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8BBA198-9453-4287-8E6E-69D9AF25416B}" type="pres">
      <dgm:prSet presAssocID="{EE93F168-0973-4642-9245-BDD8045C3898}" presName="negativeSpace" presStyleCnt="0"/>
      <dgm:spPr/>
    </dgm:pt>
    <dgm:pt modelId="{10F5DF8D-E691-4A14-A875-CEAFE4BDA97D}" type="pres">
      <dgm:prSet presAssocID="{EE93F168-0973-4642-9245-BDD8045C3898}" presName="childText" presStyleLbl="conFgAcc1" presStyleIdx="1" presStyleCnt="4">
        <dgm:presLayoutVars>
          <dgm:bulletEnabled val="1"/>
        </dgm:presLayoutVars>
      </dgm:prSet>
      <dgm:spPr/>
    </dgm:pt>
    <dgm:pt modelId="{0CAA6856-43C3-4A15-ACAC-0227E24E43A4}" type="pres">
      <dgm:prSet presAssocID="{D538C978-783B-4FBD-99CF-4D648FD30010}" presName="spaceBetweenRectangles" presStyleCnt="0"/>
      <dgm:spPr/>
    </dgm:pt>
    <dgm:pt modelId="{29FF01CE-1D39-4337-AE9F-97AAB28E638D}" type="pres">
      <dgm:prSet presAssocID="{17002F6A-CC1D-475F-9E3C-B32190A04126}" presName="parentLin" presStyleCnt="0"/>
      <dgm:spPr/>
    </dgm:pt>
    <dgm:pt modelId="{F9369E5B-24E5-4739-805D-BCE46FD0B96B}" type="pres">
      <dgm:prSet presAssocID="{17002F6A-CC1D-475F-9E3C-B32190A04126}" presName="parentLeftMargin" presStyleLbl="node1" presStyleIdx="1" presStyleCnt="4"/>
      <dgm:spPr/>
    </dgm:pt>
    <dgm:pt modelId="{11871C64-BBD9-4478-96E4-E22A5C93093E}" type="pres">
      <dgm:prSet presAssocID="{17002F6A-CC1D-475F-9E3C-B32190A0412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2A720B-9FEF-4656-9338-33E50CB4F007}" type="pres">
      <dgm:prSet presAssocID="{17002F6A-CC1D-475F-9E3C-B32190A04126}" presName="negativeSpace" presStyleCnt="0"/>
      <dgm:spPr/>
    </dgm:pt>
    <dgm:pt modelId="{841B5C26-388D-4B81-A68A-FD056B154C92}" type="pres">
      <dgm:prSet presAssocID="{17002F6A-CC1D-475F-9E3C-B32190A04126}" presName="childText" presStyleLbl="conFgAcc1" presStyleIdx="2" presStyleCnt="4">
        <dgm:presLayoutVars>
          <dgm:bulletEnabled val="1"/>
        </dgm:presLayoutVars>
      </dgm:prSet>
      <dgm:spPr/>
    </dgm:pt>
    <dgm:pt modelId="{1F4FFC09-4B54-4017-8DC4-8471D6D0ACE3}" type="pres">
      <dgm:prSet presAssocID="{3644473B-7479-4B34-913C-ADED4B0CC5CA}" presName="spaceBetweenRectangles" presStyleCnt="0"/>
      <dgm:spPr/>
    </dgm:pt>
    <dgm:pt modelId="{615E7430-FDC3-4F48-B7D9-507E55DEEF9D}" type="pres">
      <dgm:prSet presAssocID="{2D2F5736-DB5A-4BF3-B1BD-A4C3F0DE1879}" presName="parentLin" presStyleCnt="0"/>
      <dgm:spPr/>
    </dgm:pt>
    <dgm:pt modelId="{3607F006-8FD1-49DE-BC15-42288AE26848}" type="pres">
      <dgm:prSet presAssocID="{2D2F5736-DB5A-4BF3-B1BD-A4C3F0DE1879}" presName="parentLeftMargin" presStyleLbl="node1" presStyleIdx="2" presStyleCnt="4"/>
      <dgm:spPr/>
    </dgm:pt>
    <dgm:pt modelId="{DA09C9A0-8ED2-46F0-A58F-164F61CE309C}" type="pres">
      <dgm:prSet presAssocID="{2D2F5736-DB5A-4BF3-B1BD-A4C3F0DE187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E07025C-61D1-48FC-B4D8-481996A2277F}" type="pres">
      <dgm:prSet presAssocID="{2D2F5736-DB5A-4BF3-B1BD-A4C3F0DE1879}" presName="negativeSpace" presStyleCnt="0"/>
      <dgm:spPr/>
    </dgm:pt>
    <dgm:pt modelId="{88211009-6A2B-42ED-BFE1-4EFB5EA9DEFA}" type="pres">
      <dgm:prSet presAssocID="{2D2F5736-DB5A-4BF3-B1BD-A4C3F0DE187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A18550E-6E87-415B-84DB-0576F2FF668D}" type="presOf" srcId="{6CE6EC3E-171E-4BB0-9ECA-D1B008D86564}" destId="{A7BD1482-E0CB-4566-8767-7A72597FC7AA}" srcOrd="0" destOrd="0" presId="urn:microsoft.com/office/officeart/2005/8/layout/list1"/>
    <dgm:cxn modelId="{D11F6812-AF0A-4C59-AF1E-AD66745AF00C}" type="presOf" srcId="{4E676FEE-DD69-4C66-B66A-07F67EAFFD85}" destId="{10F5DF8D-E691-4A14-A875-CEAFE4BDA97D}" srcOrd="0" destOrd="0" presId="urn:microsoft.com/office/officeart/2005/8/layout/list1"/>
    <dgm:cxn modelId="{FC853714-9485-4EC2-9D76-8B4411E70CE9}" type="presOf" srcId="{BA904FE3-2B46-4763-90BD-1DC97FE73F26}" destId="{C26F4327-A0A9-4789-A61F-D52195046BA8}" srcOrd="0" destOrd="0" presId="urn:microsoft.com/office/officeart/2005/8/layout/list1"/>
    <dgm:cxn modelId="{5D7A1B25-A46A-4E8C-8FDD-CEDB1E0A5536}" srcId="{17002F6A-CC1D-475F-9E3C-B32190A04126}" destId="{DA10EC98-7B47-4BB4-ABF0-4C6EE3F5AB3B}" srcOrd="1" destOrd="0" parTransId="{8DFF1B7B-5683-4908-AACC-E63828743C38}" sibTransId="{3AD46788-DAEF-463F-ADE8-15AB33EA5D67}"/>
    <dgm:cxn modelId="{8BD92238-87B8-40F4-9631-D1B834CF87A7}" srcId="{2D2F5736-DB5A-4BF3-B1BD-A4C3F0DE1879}" destId="{083FEF27-1604-4E24-80E6-9CAC4E8F7E63}" srcOrd="0" destOrd="0" parTransId="{F9EFD932-B8C2-4A60-8486-97C031692D09}" sibTransId="{B5C7968C-F002-4B12-98F5-C70036745EAF}"/>
    <dgm:cxn modelId="{2B44C43A-8616-43F0-BD8B-AFBA9DA5E0AD}" srcId="{6CE6EC3E-171E-4BB0-9ECA-D1B008D86564}" destId="{4CA7B0FC-2542-45CD-8923-1BB70A51309A}" srcOrd="0" destOrd="0" parTransId="{0EBAE53A-E744-4CA0-B690-E0A5072B02CD}" sibTransId="{79820407-8D31-454F-9869-81D8AB928387}"/>
    <dgm:cxn modelId="{B825CF40-DDFB-4DD8-82C7-99558817A445}" type="presOf" srcId="{17002F6A-CC1D-475F-9E3C-B32190A04126}" destId="{11871C64-BBD9-4478-96E4-E22A5C93093E}" srcOrd="1" destOrd="0" presId="urn:microsoft.com/office/officeart/2005/8/layout/list1"/>
    <dgm:cxn modelId="{6A37F063-C7D3-4DF8-9059-952123EFCB25}" type="presOf" srcId="{4CA7B0FC-2542-45CD-8923-1BB70A51309A}" destId="{38946DBD-0513-410B-99B9-5EDED8B0FDA1}" srcOrd="1" destOrd="0" presId="urn:microsoft.com/office/officeart/2005/8/layout/list1"/>
    <dgm:cxn modelId="{19CCA075-CBB6-4262-B8D6-558188176F08}" srcId="{6CE6EC3E-171E-4BB0-9ECA-D1B008D86564}" destId="{EE93F168-0973-4642-9245-BDD8045C3898}" srcOrd="1" destOrd="0" parTransId="{D74A277D-FA8D-402E-98B5-23BB27DDE165}" sibTransId="{D538C978-783B-4FBD-99CF-4D648FD30010}"/>
    <dgm:cxn modelId="{DF3AC356-83F7-4CAC-BA79-235747988EAC}" srcId="{6CE6EC3E-171E-4BB0-9ECA-D1B008D86564}" destId="{17002F6A-CC1D-475F-9E3C-B32190A04126}" srcOrd="2" destOrd="0" parTransId="{86A9CDC3-EBB0-47FE-931B-8F053393AB3A}" sibTransId="{3644473B-7479-4B34-913C-ADED4B0CC5CA}"/>
    <dgm:cxn modelId="{F986577F-F3B8-4697-A656-04DF991FCFD9}" srcId="{2D2F5736-DB5A-4BF3-B1BD-A4C3F0DE1879}" destId="{B92F041B-CF3A-418D-9AF8-A543A8807104}" srcOrd="1" destOrd="0" parTransId="{8A1A1426-EF41-4967-95AC-DB1873D23B2D}" sibTransId="{4CF96E9F-90C9-40F7-AAE3-D8DD9B1A8A4B}"/>
    <dgm:cxn modelId="{C184D5A0-338A-48AF-8CDB-0155E1BFC07C}" type="presOf" srcId="{2D2F5736-DB5A-4BF3-B1BD-A4C3F0DE1879}" destId="{DA09C9A0-8ED2-46F0-A58F-164F61CE309C}" srcOrd="1" destOrd="0" presId="urn:microsoft.com/office/officeart/2005/8/layout/list1"/>
    <dgm:cxn modelId="{600053A4-4086-49BF-9D1E-29F9DF6578BE}" type="presOf" srcId="{B92F041B-CF3A-418D-9AF8-A543A8807104}" destId="{88211009-6A2B-42ED-BFE1-4EFB5EA9DEFA}" srcOrd="0" destOrd="1" presId="urn:microsoft.com/office/officeart/2005/8/layout/list1"/>
    <dgm:cxn modelId="{132559AB-6EAC-4580-A12A-589117A0BC2A}" type="presOf" srcId="{78284CE2-4043-4658-BDFA-6DA2725CE375}" destId="{841B5C26-388D-4B81-A68A-FD056B154C92}" srcOrd="0" destOrd="0" presId="urn:microsoft.com/office/officeart/2005/8/layout/list1"/>
    <dgm:cxn modelId="{1AFB7FAE-DB1B-4F19-8407-012D90BC727C}" type="presOf" srcId="{2D2F5736-DB5A-4BF3-B1BD-A4C3F0DE1879}" destId="{3607F006-8FD1-49DE-BC15-42288AE26848}" srcOrd="0" destOrd="0" presId="urn:microsoft.com/office/officeart/2005/8/layout/list1"/>
    <dgm:cxn modelId="{089423BE-E4AB-4101-90ED-21F6FA973C10}" type="presOf" srcId="{EE93F168-0973-4642-9245-BDD8045C3898}" destId="{616C85E9-7107-43B5-95AA-D6E323A75142}" srcOrd="0" destOrd="0" presId="urn:microsoft.com/office/officeart/2005/8/layout/list1"/>
    <dgm:cxn modelId="{440CABC1-89F1-4908-8F8F-06F79E6ABE8B}" srcId="{6CE6EC3E-171E-4BB0-9ECA-D1B008D86564}" destId="{2D2F5736-DB5A-4BF3-B1BD-A4C3F0DE1879}" srcOrd="3" destOrd="0" parTransId="{E64C18B8-DAA7-4DB4-ACA6-0E268571A753}" sibTransId="{CDF28D64-62AA-4E14-94D3-837AE3872927}"/>
    <dgm:cxn modelId="{CB3A3AC2-C923-4F9B-9699-29834754DA50}" srcId="{EE93F168-0973-4642-9245-BDD8045C3898}" destId="{4E676FEE-DD69-4C66-B66A-07F67EAFFD85}" srcOrd="0" destOrd="0" parTransId="{A9CC9ED6-7348-4C0E-8A0F-A2908FC6B60A}" sibTransId="{979ED3E5-6F09-4055-9AD1-25B6D7F1CE84}"/>
    <dgm:cxn modelId="{F063F6C6-A554-47E1-9853-64D925850B7D}" type="presOf" srcId="{DA10EC98-7B47-4BB4-ABF0-4C6EE3F5AB3B}" destId="{841B5C26-388D-4B81-A68A-FD056B154C92}" srcOrd="0" destOrd="1" presId="urn:microsoft.com/office/officeart/2005/8/layout/list1"/>
    <dgm:cxn modelId="{6B4F50C9-6F56-4C5E-AA5D-CC9EA79100A4}" type="presOf" srcId="{17002F6A-CC1D-475F-9E3C-B32190A04126}" destId="{F9369E5B-24E5-4739-805D-BCE46FD0B96B}" srcOrd="0" destOrd="0" presId="urn:microsoft.com/office/officeart/2005/8/layout/list1"/>
    <dgm:cxn modelId="{F45EDBCB-4F03-4F4E-ADE9-1D48ADE6EA35}" type="presOf" srcId="{083FEF27-1604-4E24-80E6-9CAC4E8F7E63}" destId="{88211009-6A2B-42ED-BFE1-4EFB5EA9DEFA}" srcOrd="0" destOrd="0" presId="urn:microsoft.com/office/officeart/2005/8/layout/list1"/>
    <dgm:cxn modelId="{480B51E0-0FD7-4794-A90B-6C979E46A498}" type="presOf" srcId="{EE93F168-0973-4642-9245-BDD8045C3898}" destId="{46AAD395-3F94-4A60-8322-DFDEA4F07DC1}" srcOrd="1" destOrd="0" presId="urn:microsoft.com/office/officeart/2005/8/layout/list1"/>
    <dgm:cxn modelId="{568CFDEC-6E4C-4FAA-8B53-2312A97C35A5}" srcId="{17002F6A-CC1D-475F-9E3C-B32190A04126}" destId="{78284CE2-4043-4658-BDFA-6DA2725CE375}" srcOrd="0" destOrd="0" parTransId="{5CF85442-18E7-4A81-8F2A-18FF603CFBC2}" sibTransId="{A7150F24-9139-4430-8B3E-1F3A56B27D12}"/>
    <dgm:cxn modelId="{52F735FA-1374-4A22-99F0-192D3E62AF5D}" type="presOf" srcId="{4CA7B0FC-2542-45CD-8923-1BB70A51309A}" destId="{02A494E9-E9AA-4A85-9A7D-A0851AE52B2C}" srcOrd="0" destOrd="0" presId="urn:microsoft.com/office/officeart/2005/8/layout/list1"/>
    <dgm:cxn modelId="{85B881FD-B4B6-4073-8F24-A5DAE1AF421C}" srcId="{4CA7B0FC-2542-45CD-8923-1BB70A51309A}" destId="{BA904FE3-2B46-4763-90BD-1DC97FE73F26}" srcOrd="0" destOrd="0" parTransId="{1CB24670-BAA5-42DE-A084-93209514619E}" sibTransId="{AE43DBBB-C4F1-4292-AB57-10224FB460D1}"/>
    <dgm:cxn modelId="{D7C6DDAE-9439-4E42-9746-05FE2A1C163C}" type="presParOf" srcId="{A7BD1482-E0CB-4566-8767-7A72597FC7AA}" destId="{1EB71C25-10AF-4BC0-9482-431BB17BE908}" srcOrd="0" destOrd="0" presId="urn:microsoft.com/office/officeart/2005/8/layout/list1"/>
    <dgm:cxn modelId="{F3F80319-7D79-4EBA-9DEC-CCC488DAB528}" type="presParOf" srcId="{1EB71C25-10AF-4BC0-9482-431BB17BE908}" destId="{02A494E9-E9AA-4A85-9A7D-A0851AE52B2C}" srcOrd="0" destOrd="0" presId="urn:microsoft.com/office/officeart/2005/8/layout/list1"/>
    <dgm:cxn modelId="{F4EF013A-3F65-4911-8EC5-F6C0D9BE3DF9}" type="presParOf" srcId="{1EB71C25-10AF-4BC0-9482-431BB17BE908}" destId="{38946DBD-0513-410B-99B9-5EDED8B0FDA1}" srcOrd="1" destOrd="0" presId="urn:microsoft.com/office/officeart/2005/8/layout/list1"/>
    <dgm:cxn modelId="{D559763F-899A-44D8-BF1C-E80A87ABDEB7}" type="presParOf" srcId="{A7BD1482-E0CB-4566-8767-7A72597FC7AA}" destId="{5FA9DA56-781D-4619-AF72-AFDBB608B23B}" srcOrd="1" destOrd="0" presId="urn:microsoft.com/office/officeart/2005/8/layout/list1"/>
    <dgm:cxn modelId="{F96DC233-75B6-4673-BB6E-23A785C4272F}" type="presParOf" srcId="{A7BD1482-E0CB-4566-8767-7A72597FC7AA}" destId="{C26F4327-A0A9-4789-A61F-D52195046BA8}" srcOrd="2" destOrd="0" presId="urn:microsoft.com/office/officeart/2005/8/layout/list1"/>
    <dgm:cxn modelId="{38E94073-6D4A-455E-BB33-803948E161FF}" type="presParOf" srcId="{A7BD1482-E0CB-4566-8767-7A72597FC7AA}" destId="{A5BA4259-4722-4766-BE18-9A42C7AC715B}" srcOrd="3" destOrd="0" presId="urn:microsoft.com/office/officeart/2005/8/layout/list1"/>
    <dgm:cxn modelId="{0FA66EA2-4361-4BD2-B3B1-8132D5EE11DE}" type="presParOf" srcId="{A7BD1482-E0CB-4566-8767-7A72597FC7AA}" destId="{E1A6E686-1BD2-4243-926A-31C607E648C3}" srcOrd="4" destOrd="0" presId="urn:microsoft.com/office/officeart/2005/8/layout/list1"/>
    <dgm:cxn modelId="{990B301B-02FF-4774-AB34-0A09009A25D7}" type="presParOf" srcId="{E1A6E686-1BD2-4243-926A-31C607E648C3}" destId="{616C85E9-7107-43B5-95AA-D6E323A75142}" srcOrd="0" destOrd="0" presId="urn:microsoft.com/office/officeart/2005/8/layout/list1"/>
    <dgm:cxn modelId="{2CCAEF17-B8CA-43BA-A9E7-4BD17035F900}" type="presParOf" srcId="{E1A6E686-1BD2-4243-926A-31C607E648C3}" destId="{46AAD395-3F94-4A60-8322-DFDEA4F07DC1}" srcOrd="1" destOrd="0" presId="urn:microsoft.com/office/officeart/2005/8/layout/list1"/>
    <dgm:cxn modelId="{F96BA84B-15C9-4452-B5B8-64538D82C9E5}" type="presParOf" srcId="{A7BD1482-E0CB-4566-8767-7A72597FC7AA}" destId="{48BBA198-9453-4287-8E6E-69D9AF25416B}" srcOrd="5" destOrd="0" presId="urn:microsoft.com/office/officeart/2005/8/layout/list1"/>
    <dgm:cxn modelId="{5BD165A6-928E-4C2A-8E12-F6C78C7F15DF}" type="presParOf" srcId="{A7BD1482-E0CB-4566-8767-7A72597FC7AA}" destId="{10F5DF8D-E691-4A14-A875-CEAFE4BDA97D}" srcOrd="6" destOrd="0" presId="urn:microsoft.com/office/officeart/2005/8/layout/list1"/>
    <dgm:cxn modelId="{D812948A-1AE8-4D5A-A9AD-C670F7C79187}" type="presParOf" srcId="{A7BD1482-E0CB-4566-8767-7A72597FC7AA}" destId="{0CAA6856-43C3-4A15-ACAC-0227E24E43A4}" srcOrd="7" destOrd="0" presId="urn:microsoft.com/office/officeart/2005/8/layout/list1"/>
    <dgm:cxn modelId="{AA17542E-5941-4657-A1E9-C776481E6D95}" type="presParOf" srcId="{A7BD1482-E0CB-4566-8767-7A72597FC7AA}" destId="{29FF01CE-1D39-4337-AE9F-97AAB28E638D}" srcOrd="8" destOrd="0" presId="urn:microsoft.com/office/officeart/2005/8/layout/list1"/>
    <dgm:cxn modelId="{15B82F34-F875-43AA-B0E4-C650C82224D9}" type="presParOf" srcId="{29FF01CE-1D39-4337-AE9F-97AAB28E638D}" destId="{F9369E5B-24E5-4739-805D-BCE46FD0B96B}" srcOrd="0" destOrd="0" presId="urn:microsoft.com/office/officeart/2005/8/layout/list1"/>
    <dgm:cxn modelId="{5DD8D22E-2A12-496C-8B3C-B9290E42CE3A}" type="presParOf" srcId="{29FF01CE-1D39-4337-AE9F-97AAB28E638D}" destId="{11871C64-BBD9-4478-96E4-E22A5C93093E}" srcOrd="1" destOrd="0" presId="urn:microsoft.com/office/officeart/2005/8/layout/list1"/>
    <dgm:cxn modelId="{43050563-F787-4AC5-B6F2-B23C202268BD}" type="presParOf" srcId="{A7BD1482-E0CB-4566-8767-7A72597FC7AA}" destId="{8B2A720B-9FEF-4656-9338-33E50CB4F007}" srcOrd="9" destOrd="0" presId="urn:microsoft.com/office/officeart/2005/8/layout/list1"/>
    <dgm:cxn modelId="{556435D8-B189-4292-94DF-8FE583ED1DC5}" type="presParOf" srcId="{A7BD1482-E0CB-4566-8767-7A72597FC7AA}" destId="{841B5C26-388D-4B81-A68A-FD056B154C92}" srcOrd="10" destOrd="0" presId="urn:microsoft.com/office/officeart/2005/8/layout/list1"/>
    <dgm:cxn modelId="{36348ED9-1F70-4DF2-8108-A7099F341060}" type="presParOf" srcId="{A7BD1482-E0CB-4566-8767-7A72597FC7AA}" destId="{1F4FFC09-4B54-4017-8DC4-8471D6D0ACE3}" srcOrd="11" destOrd="0" presId="urn:microsoft.com/office/officeart/2005/8/layout/list1"/>
    <dgm:cxn modelId="{33DE1D4F-01B3-4497-80D6-2D421A35AD7B}" type="presParOf" srcId="{A7BD1482-E0CB-4566-8767-7A72597FC7AA}" destId="{615E7430-FDC3-4F48-B7D9-507E55DEEF9D}" srcOrd="12" destOrd="0" presId="urn:microsoft.com/office/officeart/2005/8/layout/list1"/>
    <dgm:cxn modelId="{3474CC00-969A-4395-8222-1631848444C0}" type="presParOf" srcId="{615E7430-FDC3-4F48-B7D9-507E55DEEF9D}" destId="{3607F006-8FD1-49DE-BC15-42288AE26848}" srcOrd="0" destOrd="0" presId="urn:microsoft.com/office/officeart/2005/8/layout/list1"/>
    <dgm:cxn modelId="{2B9981DD-AD61-4754-BDCD-2616BED13002}" type="presParOf" srcId="{615E7430-FDC3-4F48-B7D9-507E55DEEF9D}" destId="{DA09C9A0-8ED2-46F0-A58F-164F61CE309C}" srcOrd="1" destOrd="0" presId="urn:microsoft.com/office/officeart/2005/8/layout/list1"/>
    <dgm:cxn modelId="{161F8F75-12AF-49AF-99DE-EB98A9A912C4}" type="presParOf" srcId="{A7BD1482-E0CB-4566-8767-7A72597FC7AA}" destId="{0E07025C-61D1-48FC-B4D8-481996A2277F}" srcOrd="13" destOrd="0" presId="urn:microsoft.com/office/officeart/2005/8/layout/list1"/>
    <dgm:cxn modelId="{4283C26C-3CC0-4701-B92A-06C7DDA025B7}" type="presParOf" srcId="{A7BD1482-E0CB-4566-8767-7A72597FC7AA}" destId="{88211009-6A2B-42ED-BFE1-4EFB5EA9DEF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D1754-D392-4C2E-8E9B-CD6ED86F8437}">
      <dsp:nvSpPr>
        <dsp:cNvPr id="0" name=""/>
        <dsp:cNvSpPr/>
      </dsp:nvSpPr>
      <dsp:spPr>
        <a:xfrm>
          <a:off x="0" y="0"/>
          <a:ext cx="99059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BDF34-8B90-41AB-A28E-FDE723EEF605}">
      <dsp:nvSpPr>
        <dsp:cNvPr id="0" name=""/>
        <dsp:cNvSpPr/>
      </dsp:nvSpPr>
      <dsp:spPr>
        <a:xfrm>
          <a:off x="0" y="0"/>
          <a:ext cx="2012647" cy="1770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TotalGHGEmissions</a:t>
          </a:r>
          <a:endParaRPr lang="fr-FR" sz="1800" kern="1200" dirty="0"/>
        </a:p>
      </dsp:txBody>
      <dsp:txXfrm>
        <a:off x="0" y="0"/>
        <a:ext cx="2012647" cy="1770857"/>
      </dsp:txXfrm>
    </dsp:sp>
    <dsp:sp modelId="{C3C3C8C9-1689-400C-9C51-32925CB9D64C}">
      <dsp:nvSpPr>
        <dsp:cNvPr id="0" name=""/>
        <dsp:cNvSpPr/>
      </dsp:nvSpPr>
      <dsp:spPr>
        <a:xfrm>
          <a:off x="2153836" y="41158"/>
          <a:ext cx="7745936" cy="823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Quantité totale des émissions de gaz à effet de serre, suite à la consommation d'énergie sur le site</a:t>
          </a:r>
        </a:p>
      </dsp:txBody>
      <dsp:txXfrm>
        <a:off x="2153836" y="41158"/>
        <a:ext cx="7745936" cy="823171"/>
      </dsp:txXfrm>
    </dsp:sp>
    <dsp:sp modelId="{91397B91-7AB0-4A91-8385-EF6744E1E776}">
      <dsp:nvSpPr>
        <dsp:cNvPr id="0" name=""/>
        <dsp:cNvSpPr/>
      </dsp:nvSpPr>
      <dsp:spPr>
        <a:xfrm>
          <a:off x="2012647" y="864330"/>
          <a:ext cx="753010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B7E48-0FB9-4BEF-9BA4-9C43F7F68A3D}">
      <dsp:nvSpPr>
        <dsp:cNvPr id="0" name=""/>
        <dsp:cNvSpPr/>
      </dsp:nvSpPr>
      <dsp:spPr>
        <a:xfrm>
          <a:off x="2271285" y="947429"/>
          <a:ext cx="6694219" cy="823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Mesurée en tonne d'équivalent dioxyde de carbone.</a:t>
          </a:r>
        </a:p>
      </dsp:txBody>
      <dsp:txXfrm>
        <a:off x="2271285" y="947429"/>
        <a:ext cx="6694219" cy="823171"/>
      </dsp:txXfrm>
    </dsp:sp>
    <dsp:sp modelId="{0442473B-3F15-49B1-B6D7-D693EC8A5619}">
      <dsp:nvSpPr>
        <dsp:cNvPr id="0" name=""/>
        <dsp:cNvSpPr/>
      </dsp:nvSpPr>
      <dsp:spPr>
        <a:xfrm>
          <a:off x="2012647" y="1728660"/>
          <a:ext cx="753010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04BC7-E912-42FC-8C63-6ABB6D045CDC}">
      <dsp:nvSpPr>
        <dsp:cNvPr id="0" name=""/>
        <dsp:cNvSpPr/>
      </dsp:nvSpPr>
      <dsp:spPr>
        <a:xfrm>
          <a:off x="0" y="1770857"/>
          <a:ext cx="99059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19923-AD4B-4574-A809-709F9955A53B}">
      <dsp:nvSpPr>
        <dsp:cNvPr id="0" name=""/>
        <dsp:cNvSpPr/>
      </dsp:nvSpPr>
      <dsp:spPr>
        <a:xfrm>
          <a:off x="0" y="1770857"/>
          <a:ext cx="1963263" cy="1770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SiteEnergyUse</a:t>
          </a:r>
          <a:endParaRPr lang="fr-FR" sz="2000" kern="1200" dirty="0"/>
        </a:p>
      </dsp:txBody>
      <dsp:txXfrm>
        <a:off x="0" y="1770857"/>
        <a:ext cx="1963263" cy="1770857"/>
      </dsp:txXfrm>
    </dsp:sp>
    <dsp:sp modelId="{D83D13AD-E639-4C86-AD93-4D177C56C675}">
      <dsp:nvSpPr>
        <dsp:cNvPr id="0" name=""/>
        <dsp:cNvSpPr/>
      </dsp:nvSpPr>
      <dsp:spPr>
        <a:xfrm>
          <a:off x="2097632" y="1812015"/>
          <a:ext cx="7798531" cy="823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Quantité annuelle d'énergie consommée, toutes sources d'énergie confondues.</a:t>
          </a:r>
        </a:p>
      </dsp:txBody>
      <dsp:txXfrm>
        <a:off x="2097632" y="1812015"/>
        <a:ext cx="7798531" cy="823171"/>
      </dsp:txXfrm>
    </dsp:sp>
    <dsp:sp modelId="{2884FD71-E5FF-4BA5-8C75-B0380FCFFEAE}">
      <dsp:nvSpPr>
        <dsp:cNvPr id="0" name=""/>
        <dsp:cNvSpPr/>
      </dsp:nvSpPr>
      <dsp:spPr>
        <a:xfrm>
          <a:off x="1963263" y="2635187"/>
          <a:ext cx="71663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BCD53-D855-4A1C-A854-1A1B43A9DC5C}">
      <dsp:nvSpPr>
        <dsp:cNvPr id="0" name=""/>
        <dsp:cNvSpPr/>
      </dsp:nvSpPr>
      <dsp:spPr>
        <a:xfrm>
          <a:off x="2097632" y="2676345"/>
          <a:ext cx="3448816" cy="823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Mesuré en </a:t>
          </a:r>
          <a:r>
            <a:rPr lang="fr-FR" sz="1600" kern="1200" dirty="0" err="1"/>
            <a:t>kBtu</a:t>
          </a:r>
          <a:endParaRPr lang="fr-FR" sz="1600" kern="1200" dirty="0"/>
        </a:p>
      </dsp:txBody>
      <dsp:txXfrm>
        <a:off x="2097632" y="2676345"/>
        <a:ext cx="3448816" cy="823171"/>
      </dsp:txXfrm>
    </dsp:sp>
    <dsp:sp modelId="{6D050471-FCBD-4655-A55C-5477AFFA0485}">
      <dsp:nvSpPr>
        <dsp:cNvPr id="0" name=""/>
        <dsp:cNvSpPr/>
      </dsp:nvSpPr>
      <dsp:spPr>
        <a:xfrm>
          <a:off x="5680818" y="2676345"/>
          <a:ext cx="3448816" cy="274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Signifie kilo British thermal unit </a:t>
          </a:r>
        </a:p>
      </dsp:txBody>
      <dsp:txXfrm>
        <a:off x="5680818" y="2676345"/>
        <a:ext cx="3448816" cy="274122"/>
      </dsp:txXfrm>
    </dsp:sp>
    <dsp:sp modelId="{D111264F-81B0-4955-9071-520035C9956E}">
      <dsp:nvSpPr>
        <dsp:cNvPr id="0" name=""/>
        <dsp:cNvSpPr/>
      </dsp:nvSpPr>
      <dsp:spPr>
        <a:xfrm>
          <a:off x="5546448" y="2950468"/>
          <a:ext cx="344881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6B9B0-D805-4D98-848E-D09649AFDDD3}">
      <dsp:nvSpPr>
        <dsp:cNvPr id="0" name=""/>
        <dsp:cNvSpPr/>
      </dsp:nvSpPr>
      <dsp:spPr>
        <a:xfrm>
          <a:off x="5680818" y="2950468"/>
          <a:ext cx="3448816" cy="274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400" kern="1200"/>
            <a:t>1 Btu = 0.0002930701797575255 kwh</a:t>
          </a:r>
          <a:endParaRPr lang="fr-FR" sz="1400" kern="1200"/>
        </a:p>
      </dsp:txBody>
      <dsp:txXfrm>
        <a:off x="5680818" y="2950468"/>
        <a:ext cx="3448816" cy="274122"/>
      </dsp:txXfrm>
    </dsp:sp>
    <dsp:sp modelId="{C4F2929E-E0E4-4ABC-9C8E-FEBF7EA2D843}">
      <dsp:nvSpPr>
        <dsp:cNvPr id="0" name=""/>
        <dsp:cNvSpPr/>
      </dsp:nvSpPr>
      <dsp:spPr>
        <a:xfrm>
          <a:off x="5546448" y="3224591"/>
          <a:ext cx="344881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A8455-A0BB-4743-A7C3-24420F4B3C1F}">
      <dsp:nvSpPr>
        <dsp:cNvPr id="0" name=""/>
        <dsp:cNvSpPr/>
      </dsp:nvSpPr>
      <dsp:spPr>
        <a:xfrm>
          <a:off x="5680818" y="3224591"/>
          <a:ext cx="3448816" cy="274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400" kern="1200"/>
            <a:t>1 Btu = 1055.56 joules</a:t>
          </a:r>
          <a:endParaRPr lang="fr-FR" sz="1400" kern="1200"/>
        </a:p>
      </dsp:txBody>
      <dsp:txXfrm>
        <a:off x="5680818" y="3224591"/>
        <a:ext cx="3448816" cy="274122"/>
      </dsp:txXfrm>
    </dsp:sp>
    <dsp:sp modelId="{EF51E64B-6CE6-47B1-8C87-56DC0C11724C}">
      <dsp:nvSpPr>
        <dsp:cNvPr id="0" name=""/>
        <dsp:cNvSpPr/>
      </dsp:nvSpPr>
      <dsp:spPr>
        <a:xfrm>
          <a:off x="1963263" y="3499517"/>
          <a:ext cx="71663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15252-2DCE-4DC5-A1C0-745D6B4C658C}">
      <dsp:nvSpPr>
        <dsp:cNvPr id="0" name=""/>
        <dsp:cNvSpPr/>
      </dsp:nvSpPr>
      <dsp:spPr>
        <a:xfrm>
          <a:off x="854418" y="0"/>
          <a:ext cx="9683411" cy="433626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14C67C-8712-4606-BA4C-051C729896D3}">
      <dsp:nvSpPr>
        <dsp:cNvPr id="0" name=""/>
        <dsp:cNvSpPr/>
      </dsp:nvSpPr>
      <dsp:spPr>
        <a:xfrm>
          <a:off x="5006" y="1300880"/>
          <a:ext cx="2188891" cy="17345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Suppression des doublons</a:t>
          </a:r>
        </a:p>
      </dsp:txBody>
      <dsp:txXfrm>
        <a:off x="89678" y="1385552"/>
        <a:ext cx="2019547" cy="1565163"/>
      </dsp:txXfrm>
    </dsp:sp>
    <dsp:sp modelId="{7784222F-650B-464E-8385-3C062417CD0E}">
      <dsp:nvSpPr>
        <dsp:cNvPr id="0" name=""/>
        <dsp:cNvSpPr/>
      </dsp:nvSpPr>
      <dsp:spPr>
        <a:xfrm>
          <a:off x="2303342" y="1300880"/>
          <a:ext cx="2188891" cy="17345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Concaténation des </a:t>
          </a:r>
          <a:r>
            <a:rPr lang="fr-FR" sz="2400" kern="1200" dirty="0" err="1"/>
            <a:t>datasets</a:t>
          </a:r>
          <a:endParaRPr lang="fr-FR" sz="2400" kern="1200" dirty="0"/>
        </a:p>
      </dsp:txBody>
      <dsp:txXfrm>
        <a:off x="2388014" y="1385552"/>
        <a:ext cx="2019547" cy="1565163"/>
      </dsp:txXfrm>
    </dsp:sp>
    <dsp:sp modelId="{E7673A40-9ACB-4C74-AAC5-09F36DBA8AC1}">
      <dsp:nvSpPr>
        <dsp:cNvPr id="0" name=""/>
        <dsp:cNvSpPr/>
      </dsp:nvSpPr>
      <dsp:spPr>
        <a:xfrm>
          <a:off x="4601678" y="1300880"/>
          <a:ext cx="2188891" cy="17345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Garder que bâtiments non résidentiels</a:t>
          </a:r>
        </a:p>
      </dsp:txBody>
      <dsp:txXfrm>
        <a:off x="4686350" y="1385552"/>
        <a:ext cx="2019547" cy="1565163"/>
      </dsp:txXfrm>
    </dsp:sp>
    <dsp:sp modelId="{1B88FF0D-6993-4104-B562-E9D373D119A1}">
      <dsp:nvSpPr>
        <dsp:cNvPr id="0" name=""/>
        <dsp:cNvSpPr/>
      </dsp:nvSpPr>
      <dsp:spPr>
        <a:xfrm>
          <a:off x="6900014" y="1300880"/>
          <a:ext cx="2188891" cy="17345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traitement des valeurs redondante </a:t>
          </a:r>
        </a:p>
      </dsp:txBody>
      <dsp:txXfrm>
        <a:off x="6984686" y="1385552"/>
        <a:ext cx="2019547" cy="1565163"/>
      </dsp:txXfrm>
    </dsp:sp>
    <dsp:sp modelId="{08CFEA15-1666-4167-805B-7BC75F181CB5}">
      <dsp:nvSpPr>
        <dsp:cNvPr id="0" name=""/>
        <dsp:cNvSpPr/>
      </dsp:nvSpPr>
      <dsp:spPr>
        <a:xfrm>
          <a:off x="9198351" y="1300880"/>
          <a:ext cx="2188891" cy="17345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Suppression de variables inutiles</a:t>
          </a:r>
        </a:p>
      </dsp:txBody>
      <dsp:txXfrm>
        <a:off x="9283023" y="1385552"/>
        <a:ext cx="2019547" cy="1565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18E2F-E111-4B65-BB8B-07C3CB92DBEF}">
      <dsp:nvSpPr>
        <dsp:cNvPr id="0" name=""/>
        <dsp:cNvSpPr/>
      </dsp:nvSpPr>
      <dsp:spPr>
        <a:xfrm>
          <a:off x="0" y="0"/>
          <a:ext cx="7924799" cy="7791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«  </a:t>
          </a:r>
          <a:r>
            <a:rPr lang="fr-FR" sz="2400" kern="1200" err="1"/>
            <a:t>LargestPropertyUseTypeGFA</a:t>
          </a:r>
          <a:r>
            <a:rPr lang="fr-FR" sz="2400" kern="1200"/>
            <a:t>  » inférieur ou égal à 0</a:t>
          </a:r>
        </a:p>
      </dsp:txBody>
      <dsp:txXfrm>
        <a:off x="22821" y="22821"/>
        <a:ext cx="7018166" cy="733535"/>
      </dsp:txXfrm>
    </dsp:sp>
    <dsp:sp modelId="{8F5EBED8-25F6-4141-B44C-4F9A7087122F}">
      <dsp:nvSpPr>
        <dsp:cNvPr id="0" name=""/>
        <dsp:cNvSpPr/>
      </dsp:nvSpPr>
      <dsp:spPr>
        <a:xfrm>
          <a:off x="663701" y="920845"/>
          <a:ext cx="7924799" cy="7791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« </a:t>
          </a:r>
          <a:r>
            <a:rPr lang="fr-FR" sz="2100" kern="1200" err="1"/>
            <a:t>NumberOfFloors</a:t>
          </a:r>
          <a:r>
            <a:rPr lang="fr-FR" sz="2100" kern="1200"/>
            <a:t> » supérieur à 76</a:t>
          </a:r>
          <a:endParaRPr lang="fr-FR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Le plus haut immeuble de Seattle à 76 étages </a:t>
          </a:r>
          <a:r>
            <a:rPr lang="fr-FR" sz="1200" kern="1200">
              <a:solidFill>
                <a:schemeClr val="tx1">
                  <a:lumMod val="85000"/>
                </a:schemeClr>
              </a:solidFill>
            </a:rPr>
            <a:t>(</a:t>
          </a:r>
          <a:r>
            <a:rPr lang="fr-FR" sz="1200" u="sng" kern="1200">
              <a:solidFill>
                <a:schemeClr val="tx1">
                  <a:lumMod val="85000"/>
                </a:schemeClr>
              </a:solidFill>
            </a:rPr>
            <a:t>Source</a:t>
          </a:r>
          <a:r>
            <a:rPr lang="fr-FR" sz="1200" kern="1200">
              <a:solidFill>
                <a:schemeClr val="tx1">
                  <a:lumMod val="85000"/>
                </a:schemeClr>
              </a:solidFill>
            </a:rPr>
            <a:t>: Wikipédia)</a:t>
          </a:r>
          <a:endParaRPr lang="fr-FR" sz="1600" kern="1200">
            <a:solidFill>
              <a:schemeClr val="tx1">
                <a:lumMod val="85000"/>
              </a:schemeClr>
            </a:solidFill>
          </a:endParaRPr>
        </a:p>
      </dsp:txBody>
      <dsp:txXfrm>
        <a:off x="686522" y="943666"/>
        <a:ext cx="6708990" cy="733535"/>
      </dsp:txXfrm>
    </dsp:sp>
    <dsp:sp modelId="{A3D7C565-F947-4134-8C4E-8F023AA167B4}">
      <dsp:nvSpPr>
        <dsp:cNvPr id="0" name=""/>
        <dsp:cNvSpPr/>
      </dsp:nvSpPr>
      <dsp:spPr>
        <a:xfrm>
          <a:off x="1317497" y="1841691"/>
          <a:ext cx="7924799" cy="7791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« </a:t>
          </a:r>
          <a:r>
            <a:rPr lang="fr-FR" sz="1800" kern="1200" err="1"/>
            <a:t>LargestPropertyUseTypeGFA</a:t>
          </a:r>
          <a:r>
            <a:rPr lang="fr-FR" sz="1800" kern="1200"/>
            <a:t> » supérieur à « </a:t>
          </a:r>
          <a:r>
            <a:rPr lang="fr-FR" sz="1800" kern="1200" err="1"/>
            <a:t>PropertyGFATotal</a:t>
          </a:r>
          <a:r>
            <a:rPr lang="fr-FR" sz="1800" kern="1200"/>
            <a:t> »</a:t>
          </a:r>
        </a:p>
      </dsp:txBody>
      <dsp:txXfrm>
        <a:off x="1340318" y="1864512"/>
        <a:ext cx="6718896" cy="733535"/>
      </dsp:txXfrm>
    </dsp:sp>
    <dsp:sp modelId="{249C7FE8-BFF6-4FBD-A287-E77A83F89AE2}">
      <dsp:nvSpPr>
        <dsp:cNvPr id="0" name=""/>
        <dsp:cNvSpPr/>
      </dsp:nvSpPr>
      <dsp:spPr>
        <a:xfrm>
          <a:off x="1981199" y="2762536"/>
          <a:ext cx="7924799" cy="7791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Une surface (*GFA) strictement négative</a:t>
          </a:r>
        </a:p>
      </dsp:txBody>
      <dsp:txXfrm>
        <a:off x="2004020" y="2785357"/>
        <a:ext cx="6708990" cy="733535"/>
      </dsp:txXfrm>
    </dsp:sp>
    <dsp:sp modelId="{2C167E8F-A022-42DE-ABBE-213148EE3554}">
      <dsp:nvSpPr>
        <dsp:cNvPr id="0" name=""/>
        <dsp:cNvSpPr/>
      </dsp:nvSpPr>
      <dsp:spPr>
        <a:xfrm>
          <a:off x="7418334" y="596778"/>
          <a:ext cx="506465" cy="50646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300" kern="1200"/>
        </a:p>
      </dsp:txBody>
      <dsp:txXfrm>
        <a:off x="7532289" y="596778"/>
        <a:ext cx="278555" cy="381115"/>
      </dsp:txXfrm>
    </dsp:sp>
    <dsp:sp modelId="{10D03808-AF12-4475-B9E2-45A22E4CE0A2}">
      <dsp:nvSpPr>
        <dsp:cNvPr id="0" name=""/>
        <dsp:cNvSpPr/>
      </dsp:nvSpPr>
      <dsp:spPr>
        <a:xfrm>
          <a:off x="8082036" y="1517624"/>
          <a:ext cx="506465" cy="50646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300" kern="1200"/>
        </a:p>
      </dsp:txBody>
      <dsp:txXfrm>
        <a:off x="8195991" y="1517624"/>
        <a:ext cx="278555" cy="381115"/>
      </dsp:txXfrm>
    </dsp:sp>
    <dsp:sp modelId="{1931CF2A-7AA5-455F-A9C6-A8FF655B6987}">
      <dsp:nvSpPr>
        <dsp:cNvPr id="0" name=""/>
        <dsp:cNvSpPr/>
      </dsp:nvSpPr>
      <dsp:spPr>
        <a:xfrm>
          <a:off x="8735831" y="2438470"/>
          <a:ext cx="506465" cy="50646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300" kern="1200"/>
        </a:p>
      </dsp:txBody>
      <dsp:txXfrm>
        <a:off x="8849786" y="2438470"/>
        <a:ext cx="278555" cy="3811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3CB81-6AC7-4CD9-B03A-3A3A64EE38F4}">
      <dsp:nvSpPr>
        <dsp:cNvPr id="0" name=""/>
        <dsp:cNvSpPr/>
      </dsp:nvSpPr>
      <dsp:spPr>
        <a:xfrm rot="10800000">
          <a:off x="2049763" y="437"/>
          <a:ext cx="6587489" cy="1562032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813" tIns="163830" rIns="305816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Encodage des Variables Catégorielles</a:t>
          </a:r>
        </a:p>
      </dsp:txBody>
      <dsp:txXfrm rot="10800000">
        <a:off x="2440271" y="437"/>
        <a:ext cx="6196981" cy="1562032"/>
      </dsp:txXfrm>
    </dsp:sp>
    <dsp:sp modelId="{93DB4F60-2B2D-4FA4-8A0D-0C6D2441876A}">
      <dsp:nvSpPr>
        <dsp:cNvPr id="0" name=""/>
        <dsp:cNvSpPr/>
      </dsp:nvSpPr>
      <dsp:spPr>
        <a:xfrm>
          <a:off x="1268746" y="437"/>
          <a:ext cx="1562032" cy="156203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95E40-B4FB-4295-A1EB-DDE14241CB95}">
      <dsp:nvSpPr>
        <dsp:cNvPr id="0" name=""/>
        <dsp:cNvSpPr/>
      </dsp:nvSpPr>
      <dsp:spPr>
        <a:xfrm rot="10800000">
          <a:off x="2049763" y="1979243"/>
          <a:ext cx="6587489" cy="1562032"/>
        </a:xfrm>
        <a:prstGeom prst="homePlate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813" tIns="163830" rIns="305816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Standardisation des Variables Continues</a:t>
          </a:r>
        </a:p>
      </dsp:txBody>
      <dsp:txXfrm rot="10800000">
        <a:off x="2440271" y="1979243"/>
        <a:ext cx="6196981" cy="1562032"/>
      </dsp:txXfrm>
    </dsp:sp>
    <dsp:sp modelId="{FBD188E7-71D2-4EFA-AED0-EC99D133FA7A}">
      <dsp:nvSpPr>
        <dsp:cNvPr id="0" name=""/>
        <dsp:cNvSpPr/>
      </dsp:nvSpPr>
      <dsp:spPr>
        <a:xfrm>
          <a:off x="1268746" y="1979243"/>
          <a:ext cx="1562032" cy="156203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37F7C-145A-4434-91EB-5F4F8EB6C129}">
      <dsp:nvSpPr>
        <dsp:cNvPr id="0" name=""/>
        <dsp:cNvSpPr/>
      </dsp:nvSpPr>
      <dsp:spPr>
        <a:xfrm>
          <a:off x="4453" y="2051944"/>
          <a:ext cx="1947114" cy="1661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Séparation jeu de données train/ validation/ test</a:t>
          </a:r>
        </a:p>
      </dsp:txBody>
      <dsp:txXfrm>
        <a:off x="53106" y="2100597"/>
        <a:ext cx="1849808" cy="1563825"/>
      </dsp:txXfrm>
    </dsp:sp>
    <dsp:sp modelId="{6AD24D63-4B35-40A0-AF48-82FACDE0CE7A}">
      <dsp:nvSpPr>
        <dsp:cNvPr id="0" name=""/>
        <dsp:cNvSpPr/>
      </dsp:nvSpPr>
      <dsp:spPr>
        <a:xfrm>
          <a:off x="2146278" y="2641068"/>
          <a:ext cx="412788" cy="482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2146278" y="2737645"/>
        <a:ext cx="288952" cy="289730"/>
      </dsp:txXfrm>
    </dsp:sp>
    <dsp:sp modelId="{F95D6C89-0138-4EFF-ADE2-F4E0D9D698F9}">
      <dsp:nvSpPr>
        <dsp:cNvPr id="0" name=""/>
        <dsp:cNvSpPr/>
      </dsp:nvSpPr>
      <dsp:spPr>
        <a:xfrm>
          <a:off x="2730413" y="2051944"/>
          <a:ext cx="1947114" cy="1661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Définition grille de paramètres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 dirty="0"/>
        </a:p>
      </dsp:txBody>
      <dsp:txXfrm>
        <a:off x="2779066" y="2100597"/>
        <a:ext cx="1849808" cy="1563825"/>
      </dsp:txXfrm>
    </dsp:sp>
    <dsp:sp modelId="{8F7BD5A3-4C5D-4A30-BEB6-FAA7B5A84B10}">
      <dsp:nvSpPr>
        <dsp:cNvPr id="0" name=""/>
        <dsp:cNvSpPr/>
      </dsp:nvSpPr>
      <dsp:spPr>
        <a:xfrm>
          <a:off x="4872238" y="2641068"/>
          <a:ext cx="412788" cy="482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4872238" y="2737645"/>
        <a:ext cx="288952" cy="289730"/>
      </dsp:txXfrm>
    </dsp:sp>
    <dsp:sp modelId="{A300F4A6-3EEC-49F1-927A-FF5C4A7DF284}">
      <dsp:nvSpPr>
        <dsp:cNvPr id="0" name=""/>
        <dsp:cNvSpPr/>
      </dsp:nvSpPr>
      <dsp:spPr>
        <a:xfrm>
          <a:off x="5456372" y="2051944"/>
          <a:ext cx="1947114" cy="1661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Entrainement des modèles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• N modèles (toutes les combinaisons de paramètres)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 •Jeu training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•Cross-validation </a:t>
          </a:r>
        </a:p>
      </dsp:txBody>
      <dsp:txXfrm>
        <a:off x="5505025" y="2100597"/>
        <a:ext cx="1849808" cy="1563825"/>
      </dsp:txXfrm>
    </dsp:sp>
    <dsp:sp modelId="{39D788DE-CE6D-43D4-AFD1-4279ECDFC36C}">
      <dsp:nvSpPr>
        <dsp:cNvPr id="0" name=""/>
        <dsp:cNvSpPr/>
      </dsp:nvSpPr>
      <dsp:spPr>
        <a:xfrm>
          <a:off x="7598198" y="2641068"/>
          <a:ext cx="412788" cy="482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7598198" y="2737645"/>
        <a:ext cx="288952" cy="289730"/>
      </dsp:txXfrm>
    </dsp:sp>
    <dsp:sp modelId="{97AA49B9-C5CE-4A8D-91C0-8E917F3FFDE3}">
      <dsp:nvSpPr>
        <dsp:cNvPr id="0" name=""/>
        <dsp:cNvSpPr/>
      </dsp:nvSpPr>
      <dsp:spPr>
        <a:xfrm>
          <a:off x="8182332" y="2051944"/>
          <a:ext cx="1947114" cy="1661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Comparaison des modèles</a:t>
          </a:r>
          <a:endParaRPr lang="fr-FR" sz="1900" kern="1200" dirty="0"/>
        </a:p>
      </dsp:txBody>
      <dsp:txXfrm>
        <a:off x="8230985" y="2100597"/>
        <a:ext cx="1849808" cy="15638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F4327-A0A9-4789-A61F-D52195046BA8}">
      <dsp:nvSpPr>
        <dsp:cNvPr id="0" name=""/>
        <dsp:cNvSpPr/>
      </dsp:nvSpPr>
      <dsp:spPr>
        <a:xfrm>
          <a:off x="0" y="286936"/>
          <a:ext cx="9905999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249936" rIns="76881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200" b="0" i="0" kern="1200"/>
            <a:t>Représente la proportion de variance expliquée par notre modèle.</a:t>
          </a:r>
          <a:endParaRPr lang="fr-FR" sz="1200" kern="1200"/>
        </a:p>
      </dsp:txBody>
      <dsp:txXfrm>
        <a:off x="0" y="286936"/>
        <a:ext cx="9905999" cy="510300"/>
      </dsp:txXfrm>
    </dsp:sp>
    <dsp:sp modelId="{38946DBD-0513-410B-99B9-5EDED8B0FDA1}">
      <dsp:nvSpPr>
        <dsp:cNvPr id="0" name=""/>
        <dsp:cNvSpPr/>
      </dsp:nvSpPr>
      <dsp:spPr>
        <a:xfrm>
          <a:off x="495299" y="109816"/>
          <a:ext cx="6934199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/>
            <a:t>R²</a:t>
          </a:r>
          <a:endParaRPr lang="fr-FR" sz="1200" kern="1200"/>
        </a:p>
      </dsp:txBody>
      <dsp:txXfrm>
        <a:off x="512592" y="127109"/>
        <a:ext cx="6899613" cy="319654"/>
      </dsp:txXfrm>
    </dsp:sp>
    <dsp:sp modelId="{10F5DF8D-E691-4A14-A875-CEAFE4BDA97D}">
      <dsp:nvSpPr>
        <dsp:cNvPr id="0" name=""/>
        <dsp:cNvSpPr/>
      </dsp:nvSpPr>
      <dsp:spPr>
        <a:xfrm>
          <a:off x="0" y="1039156"/>
          <a:ext cx="9905999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249936" rIns="76881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200" b="0" i="0" kern="1200"/>
            <a:t>« À quelle distance étions-nous en moyenne dans nos prédictions ? »</a:t>
          </a:r>
          <a:endParaRPr lang="fr-FR" sz="1200" kern="1200"/>
        </a:p>
      </dsp:txBody>
      <dsp:txXfrm>
        <a:off x="0" y="1039156"/>
        <a:ext cx="9905999" cy="510300"/>
      </dsp:txXfrm>
    </dsp:sp>
    <dsp:sp modelId="{46AAD395-3F94-4A60-8322-DFDEA4F07DC1}">
      <dsp:nvSpPr>
        <dsp:cNvPr id="0" name=""/>
        <dsp:cNvSpPr/>
      </dsp:nvSpPr>
      <dsp:spPr>
        <a:xfrm>
          <a:off x="495299" y="862036"/>
          <a:ext cx="6934199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/>
            <a:t>MAE (Mean Absolute Error)</a:t>
          </a:r>
          <a:endParaRPr lang="fr-FR" sz="1200" kern="1200"/>
        </a:p>
      </dsp:txBody>
      <dsp:txXfrm>
        <a:off x="512592" y="879329"/>
        <a:ext cx="6899613" cy="319654"/>
      </dsp:txXfrm>
    </dsp:sp>
    <dsp:sp modelId="{841B5C26-388D-4B81-A68A-FD056B154C92}">
      <dsp:nvSpPr>
        <dsp:cNvPr id="0" name=""/>
        <dsp:cNvSpPr/>
      </dsp:nvSpPr>
      <dsp:spPr>
        <a:xfrm>
          <a:off x="0" y="1791376"/>
          <a:ext cx="9905999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249936" rIns="76881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200" b="0" i="0" kern="1200"/>
            <a:t>Pénalise les grandes erreurs</a:t>
          </a:r>
          <a:endParaRPr lang="fr-FR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200" b="0" i="0" kern="1200"/>
            <a:t>Plus difficile à interpréter</a:t>
          </a:r>
          <a:endParaRPr lang="fr-FR" sz="1200" kern="1200"/>
        </a:p>
      </dsp:txBody>
      <dsp:txXfrm>
        <a:off x="0" y="1791376"/>
        <a:ext cx="9905999" cy="699300"/>
      </dsp:txXfrm>
    </dsp:sp>
    <dsp:sp modelId="{11871C64-BBD9-4478-96E4-E22A5C93093E}">
      <dsp:nvSpPr>
        <dsp:cNvPr id="0" name=""/>
        <dsp:cNvSpPr/>
      </dsp:nvSpPr>
      <dsp:spPr>
        <a:xfrm>
          <a:off x="495299" y="1614256"/>
          <a:ext cx="6934199" cy="354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/>
            <a:t>MSE (Mean Squared Error)</a:t>
          </a:r>
          <a:endParaRPr lang="fr-FR" sz="1200" kern="1200"/>
        </a:p>
      </dsp:txBody>
      <dsp:txXfrm>
        <a:off x="512592" y="1631549"/>
        <a:ext cx="6899613" cy="319654"/>
      </dsp:txXfrm>
    </dsp:sp>
    <dsp:sp modelId="{88211009-6A2B-42ED-BFE1-4EFB5EA9DEFA}">
      <dsp:nvSpPr>
        <dsp:cNvPr id="0" name=""/>
        <dsp:cNvSpPr/>
      </dsp:nvSpPr>
      <dsp:spPr>
        <a:xfrm>
          <a:off x="0" y="2732596"/>
          <a:ext cx="9905999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249936" rIns="76881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200" kern="1200"/>
            <a:t>Pénalise les grandes erreurs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200" b="0" i="0" kern="1200"/>
            <a:t>Résultat dans la même unité que la </a:t>
          </a:r>
          <a:r>
            <a:rPr lang="fr-FR" sz="1200" b="0" i="0" kern="1200" err="1"/>
            <a:t>target</a:t>
          </a:r>
          <a:endParaRPr lang="fr-FR" sz="1200" kern="1200"/>
        </a:p>
      </dsp:txBody>
      <dsp:txXfrm>
        <a:off x="0" y="2732596"/>
        <a:ext cx="9905999" cy="699300"/>
      </dsp:txXfrm>
    </dsp:sp>
    <dsp:sp modelId="{DA09C9A0-8ED2-46F0-A58F-164F61CE309C}">
      <dsp:nvSpPr>
        <dsp:cNvPr id="0" name=""/>
        <dsp:cNvSpPr/>
      </dsp:nvSpPr>
      <dsp:spPr>
        <a:xfrm>
          <a:off x="495299" y="2555476"/>
          <a:ext cx="6934199" cy="354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/>
            <a:t>RMSE (Root </a:t>
          </a:r>
          <a:r>
            <a:rPr lang="fr-FR" sz="1200" b="0" i="0" kern="1200" err="1"/>
            <a:t>Mean</a:t>
          </a:r>
          <a:r>
            <a:rPr lang="fr-FR" sz="1200" b="0" i="0" kern="1200"/>
            <a:t> </a:t>
          </a:r>
          <a:r>
            <a:rPr lang="fr-FR" sz="1200" b="0" i="0" kern="1200" err="1"/>
            <a:t>Squared</a:t>
          </a:r>
          <a:r>
            <a:rPr lang="fr-FR" sz="1200" b="0" i="0" kern="1200"/>
            <a:t> </a:t>
          </a:r>
          <a:r>
            <a:rPr lang="fr-FR" sz="1200" b="0" i="0" kern="1200" err="1"/>
            <a:t>Error</a:t>
          </a:r>
          <a:r>
            <a:rPr lang="fr-FR" sz="1200" b="0" i="0" kern="1200"/>
            <a:t>)</a:t>
          </a:r>
          <a:endParaRPr lang="fr-FR" sz="1200" kern="1200"/>
        </a:p>
      </dsp:txBody>
      <dsp:txXfrm>
        <a:off x="512592" y="2572769"/>
        <a:ext cx="6899613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8F19-7B6C-473A-BD78-E908D4649C66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31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8F19-7B6C-473A-BD78-E908D4649C66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8F19-7B6C-473A-BD78-E908D4649C66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8F19-7B6C-473A-BD78-E908D4649C66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92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8F19-7B6C-473A-BD78-E908D4649C66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4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8F19-7B6C-473A-BD78-E908D4649C66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68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8F19-7B6C-473A-BD78-E908D4649C66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55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8F19-7B6C-473A-BD78-E908D4649C66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70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8F19-7B6C-473A-BD78-E908D4649C66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54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358F19-7B6C-473A-BD78-E908D4649C66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66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8F19-7B6C-473A-BD78-E908D4649C66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5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358F19-7B6C-473A-BD78-E908D4649C66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7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user.oc-static.com/upload/2019/02/24/15510245026714_Seattle_logo_landscape_blue-black.p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97468-C7C0-4899-987D-485F9BBC7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fr-FR" sz="3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fr-FR" sz="3600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6E35F1B-0F0E-4694-BE8A-430B56BB783D}"/>
              </a:ext>
            </a:extLst>
          </p:cNvPr>
          <p:cNvSpPr/>
          <p:nvPr/>
        </p:nvSpPr>
        <p:spPr>
          <a:xfrm>
            <a:off x="1166069" y="1389888"/>
            <a:ext cx="9018165" cy="175226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Anticipez les besoins en consommation électrique de bâtiments et les émissions de CO2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FB1C4B-3FFB-4071-96AC-F3DBBE443684}"/>
              </a:ext>
            </a:extLst>
          </p:cNvPr>
          <p:cNvSpPr txBox="1"/>
          <p:nvPr/>
        </p:nvSpPr>
        <p:spPr>
          <a:xfrm>
            <a:off x="1166069" y="1329954"/>
            <a:ext cx="63882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4</a:t>
            </a:r>
          </a:p>
        </p:txBody>
      </p:sp>
      <p:pic>
        <p:nvPicPr>
          <p:cNvPr id="9" name="Picture 2" descr="OpenClassrooms — Wikipédia">
            <a:extLst>
              <a:ext uri="{FF2B5EF4-FFF2-40B4-BE49-F238E27FC236}">
                <a16:creationId xmlns:a16="http://schemas.microsoft.com/office/drawing/2014/main" id="{CDE6645B-0C58-456B-892F-2CACC9D8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504" y="6414604"/>
            <a:ext cx="426618" cy="426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F546B453-5DDB-445C-B236-86AE3BD20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469" y="6601039"/>
            <a:ext cx="2145622" cy="256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ous-titre 2">
            <a:extLst>
              <a:ext uri="{FF2B5EF4-FFF2-40B4-BE49-F238E27FC236}">
                <a16:creationId xmlns:a16="http://schemas.microsoft.com/office/drawing/2014/main" id="{0FEDC11A-C6B1-47C6-83D7-E3FEE2DB6FA6}"/>
              </a:ext>
            </a:extLst>
          </p:cNvPr>
          <p:cNvSpPr txBox="1">
            <a:spLocks/>
          </p:cNvSpPr>
          <p:nvPr/>
        </p:nvSpPr>
        <p:spPr>
          <a:xfrm>
            <a:off x="7991311" y="4454866"/>
            <a:ext cx="4385845" cy="1126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1200" dirty="0"/>
              <a:t>Etudiante       : Bouchra MEKHALDI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1200" dirty="0"/>
              <a:t>Mentor           : Souhail TOUMDI</a:t>
            </a:r>
          </a:p>
          <a:p>
            <a:pPr>
              <a:spcBef>
                <a:spcPts val="0"/>
              </a:spcBef>
            </a:pPr>
            <a:r>
              <a:rPr lang="fr-FR" sz="1200" dirty="0"/>
              <a:t>Evaluateur     : </a:t>
            </a:r>
          </a:p>
          <a:p>
            <a:pPr>
              <a:spcBef>
                <a:spcPts val="0"/>
              </a:spcBef>
            </a:pPr>
            <a:r>
              <a:rPr lang="fr-FR" sz="1200" dirty="0"/>
              <a:t>Date                :</a:t>
            </a:r>
            <a:endParaRPr lang="en-US" sz="1200" b="1" dirty="0"/>
          </a:p>
        </p:txBody>
      </p:sp>
      <p:pic>
        <p:nvPicPr>
          <p:cNvPr id="13" name="Picture 2" descr="Logo seattle">
            <a:hlinkClick r:id="rId4"/>
            <a:extLst>
              <a:ext uri="{FF2B5EF4-FFF2-40B4-BE49-F238E27FC236}">
                <a16:creationId xmlns:a16="http://schemas.microsoft.com/office/drawing/2014/main" id="{42CE04DC-3733-4A4D-9682-35B9FA1A5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523" y="82851"/>
            <a:ext cx="2954408" cy="127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391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6F89FA1-3860-4C8B-A5FB-1EB5AE5A9749}"/>
              </a:ext>
            </a:extLst>
          </p:cNvPr>
          <p:cNvSpPr txBox="1"/>
          <p:nvPr/>
        </p:nvSpPr>
        <p:spPr>
          <a:xfrm>
            <a:off x="505437" y="478064"/>
            <a:ext cx="8261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u="none" strike="noStrike" baseline="0" dirty="0" err="1">
                <a:solidFill>
                  <a:schemeClr val="accent2">
                    <a:lumMod val="50000"/>
                  </a:schemeClr>
                </a:solidFill>
                <a:latin typeface="Arial-BoldMT"/>
              </a:rPr>
              <a:t>Feature</a:t>
            </a:r>
            <a:r>
              <a:rPr lang="fr-FR" sz="20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Arial-BoldMT"/>
              </a:rPr>
              <a:t> engineering : création de nouvelles variables</a:t>
            </a:r>
            <a:endParaRPr lang="fr-FR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0D7C88-B58F-4BAA-93F2-6A035B26195B}"/>
              </a:ext>
            </a:extLst>
          </p:cNvPr>
          <p:cNvSpPr txBox="1"/>
          <p:nvPr/>
        </p:nvSpPr>
        <p:spPr>
          <a:xfrm>
            <a:off x="777380" y="1517002"/>
            <a:ext cx="106372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solidFill>
                  <a:srgbClr val="000000"/>
                </a:solidFill>
                <a:latin typeface="TimesNewRomanPSMT"/>
              </a:rPr>
              <a:t>– </a:t>
            </a:r>
            <a:r>
              <a:rPr lang="fr-FR" sz="1800" b="0" i="0" u="none" strike="noStrike" baseline="0" dirty="0">
                <a:solidFill>
                  <a:srgbClr val="333333"/>
                </a:solidFill>
                <a:latin typeface="ArialMT"/>
              </a:rPr>
              <a:t>Variable « </a:t>
            </a:r>
            <a:r>
              <a:rPr lang="fr-FR" sz="1800" b="0" i="0" u="none" strike="noStrike" baseline="0" dirty="0" err="1">
                <a:solidFill>
                  <a:srgbClr val="333333"/>
                </a:solidFill>
                <a:latin typeface="ArialMT"/>
              </a:rPr>
              <a:t>TotalUseTypeCounts</a:t>
            </a:r>
            <a:r>
              <a:rPr lang="fr-FR" sz="1800" b="0" i="0" u="none" strike="noStrike" baseline="0" dirty="0">
                <a:solidFill>
                  <a:srgbClr val="333333"/>
                </a:solidFill>
                <a:latin typeface="ArialMT"/>
              </a:rPr>
              <a:t> » (nombre total d’usage du bâtiment).</a:t>
            </a:r>
          </a:p>
          <a:p>
            <a:pPr algn="l"/>
            <a:endParaRPr lang="fr-FR" sz="1800" b="0" i="0" u="none" strike="noStrike" baseline="0" dirty="0">
              <a:solidFill>
                <a:srgbClr val="333333"/>
              </a:solidFill>
              <a:latin typeface="ArialMT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–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ArialMT"/>
              </a:rPr>
              <a:t>Variable « </a:t>
            </a:r>
            <a:r>
              <a:rPr lang="en-US" sz="1800" b="0" i="0" u="none" strike="noStrike" baseline="0" dirty="0" err="1">
                <a:solidFill>
                  <a:srgbClr val="333333"/>
                </a:solidFill>
                <a:latin typeface="ArialMT"/>
              </a:rPr>
              <a:t>AgeOfBuilding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ArialMT"/>
              </a:rPr>
              <a:t> » (age du </a:t>
            </a:r>
            <a:r>
              <a:rPr lang="en-US" sz="1800" b="0" i="0" u="none" strike="noStrike" baseline="0" dirty="0" err="1">
                <a:solidFill>
                  <a:srgbClr val="333333"/>
                </a:solidFill>
                <a:latin typeface="ArialMT"/>
              </a:rPr>
              <a:t>bâtiments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ArialMT"/>
              </a:rPr>
              <a:t>).</a:t>
            </a:r>
          </a:p>
          <a:p>
            <a:pPr algn="l"/>
            <a:endParaRPr lang="en-US" sz="1800" b="0" i="0" u="none" strike="noStrike" baseline="0" dirty="0">
              <a:solidFill>
                <a:srgbClr val="333333"/>
              </a:solidFill>
              <a:latin typeface="ArialMT"/>
            </a:endParaRPr>
          </a:p>
          <a:p>
            <a:pPr algn="l"/>
            <a:r>
              <a:rPr lang="fr-FR" sz="1800" b="1" i="0" u="none" strike="noStrike" baseline="0" dirty="0">
                <a:solidFill>
                  <a:srgbClr val="333333"/>
                </a:solidFill>
                <a:latin typeface="Arial-BoldMT"/>
              </a:rPr>
              <a:t>Création des variables suivantes (phase analyse exploratoire) :</a:t>
            </a:r>
          </a:p>
          <a:p>
            <a:pPr algn="l"/>
            <a:endParaRPr lang="fr-FR" sz="1800" b="1" i="0" u="none" strike="noStrike" baseline="0" dirty="0">
              <a:solidFill>
                <a:srgbClr val="333333"/>
              </a:solidFill>
              <a:latin typeface="Arial-BoldMT"/>
            </a:endParaRPr>
          </a:p>
          <a:p>
            <a:pPr algn="l"/>
            <a:r>
              <a:rPr lang="fr-FR" dirty="0">
                <a:solidFill>
                  <a:srgbClr val="333333"/>
                </a:solidFill>
                <a:latin typeface="Arial-BoldMT"/>
              </a:rPr>
              <a:t>_ variable </a:t>
            </a:r>
            <a:r>
              <a:rPr lang="fr-FR" sz="1800" b="0" i="0" u="none" strike="noStrike" baseline="0" dirty="0">
                <a:solidFill>
                  <a:srgbClr val="333333"/>
                </a:solidFill>
                <a:latin typeface="ArialMT"/>
              </a:rPr>
              <a:t>« </a:t>
            </a:r>
            <a:r>
              <a:rPr lang="fr-FR" dirty="0" err="1">
                <a:solidFill>
                  <a:srgbClr val="333333"/>
                </a:solidFill>
                <a:latin typeface="Arial-BoldMT"/>
              </a:rPr>
              <a:t>Address_type</a:t>
            </a:r>
            <a:r>
              <a:rPr lang="fr-FR" dirty="0">
                <a:solidFill>
                  <a:srgbClr val="333333"/>
                </a:solidFill>
                <a:latin typeface="Arial-BoldMT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ArialMT"/>
              </a:rPr>
              <a:t>» (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spécifie le type d'adresse.)</a:t>
            </a:r>
            <a:endParaRPr lang="fr-FR" dirty="0">
              <a:solidFill>
                <a:srgbClr val="333333"/>
              </a:solidFill>
              <a:latin typeface="Arial-BoldMT"/>
            </a:endParaRPr>
          </a:p>
          <a:p>
            <a:pPr algn="l"/>
            <a:endParaRPr lang="fr-FR" dirty="0">
              <a:solidFill>
                <a:srgbClr val="333333"/>
              </a:solidFill>
              <a:latin typeface="Arial-BoldMT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000000"/>
                </a:solidFill>
                <a:latin typeface="TimesNewRomanPSMT"/>
              </a:rPr>
              <a:t>– </a:t>
            </a:r>
            <a:r>
              <a:rPr lang="fr-FR" sz="1800" b="0" i="0" u="none" strike="noStrike" baseline="0" dirty="0">
                <a:solidFill>
                  <a:srgbClr val="333333"/>
                </a:solidFill>
                <a:latin typeface="ArialMT"/>
              </a:rPr>
              <a:t>Variable « </a:t>
            </a:r>
            <a:r>
              <a:rPr lang="fr-FR" sz="1800" b="0" i="0" u="none" strike="noStrike" baseline="0" dirty="0" err="1">
                <a:solidFill>
                  <a:srgbClr val="333333"/>
                </a:solidFill>
                <a:latin typeface="ArialMT"/>
              </a:rPr>
              <a:t>AreaParkingMean</a:t>
            </a:r>
            <a:r>
              <a:rPr lang="fr-FR" sz="1800" b="0" i="0" u="none" strike="noStrike" baseline="0" dirty="0">
                <a:solidFill>
                  <a:srgbClr val="333333"/>
                </a:solidFill>
                <a:latin typeface="ArialMT"/>
              </a:rPr>
              <a:t> » (surface moyenne de parking par bâtiment).</a:t>
            </a:r>
          </a:p>
          <a:p>
            <a:pPr algn="l"/>
            <a:endParaRPr lang="fr-FR" dirty="0">
              <a:solidFill>
                <a:srgbClr val="333333"/>
              </a:solidFill>
              <a:latin typeface="ArialMT"/>
            </a:endParaRPr>
          </a:p>
          <a:p>
            <a:pPr algn="l"/>
            <a:endParaRPr lang="fr-FR" sz="1800" b="0" i="0" u="none" strike="noStrike" baseline="0" dirty="0">
              <a:solidFill>
                <a:srgbClr val="333333"/>
              </a:solidFill>
              <a:latin typeface="ArialMT"/>
            </a:endParaRPr>
          </a:p>
          <a:p>
            <a:pPr algn="l"/>
            <a:r>
              <a:rPr lang="fr-FR" sz="1200" b="1" i="0" u="none" strike="noStrike" baseline="0" dirty="0">
                <a:solidFill>
                  <a:srgbClr val="333333"/>
                </a:solidFill>
                <a:latin typeface="Arial-BoldMT"/>
              </a:rPr>
              <a:t>NB : les variables à l’origine de ces nouvelles données ont été supprimées</a:t>
            </a:r>
            <a:r>
              <a:rPr lang="fr-FR" sz="1800" b="1" i="0" u="none" strike="noStrike" baseline="0" dirty="0">
                <a:solidFill>
                  <a:srgbClr val="333333"/>
                </a:solidFill>
                <a:latin typeface="Arial-BoldMT"/>
              </a:rPr>
              <a:t>.</a:t>
            </a:r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5C537FA-88EB-44D9-833C-E0568E9623F2}"/>
              </a:ext>
            </a:extLst>
          </p:cNvPr>
          <p:cNvCxnSpPr/>
          <p:nvPr/>
        </p:nvCxnSpPr>
        <p:spPr>
          <a:xfrm>
            <a:off x="645952" y="1043337"/>
            <a:ext cx="1105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45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E94DAD90-E23B-48F3-BED7-AD11E5150322}"/>
              </a:ext>
            </a:extLst>
          </p:cNvPr>
          <p:cNvCxnSpPr/>
          <p:nvPr/>
        </p:nvCxnSpPr>
        <p:spPr>
          <a:xfrm>
            <a:off x="645952" y="1043337"/>
            <a:ext cx="1105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595194BA-7CD8-45E2-9A7D-97F9836E82D7}"/>
              </a:ext>
            </a:extLst>
          </p:cNvPr>
          <p:cNvSpPr txBox="1"/>
          <p:nvPr/>
        </p:nvSpPr>
        <p:spPr>
          <a:xfrm>
            <a:off x="891331" y="293507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accent2">
                    <a:lumMod val="50000"/>
                  </a:schemeClr>
                </a:solidFill>
              </a:rPr>
              <a:t>Exploration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26761A-C805-4F12-A905-E3D9AD2A2A1C}"/>
              </a:ext>
            </a:extLst>
          </p:cNvPr>
          <p:cNvSpPr txBox="1"/>
          <p:nvPr/>
        </p:nvSpPr>
        <p:spPr>
          <a:xfrm>
            <a:off x="513826" y="1054504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  <a:latin typeface="Helvetica Neue"/>
              </a:rPr>
              <a:t>Analyse univariée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67A04C-A216-44BA-B88B-A86BA39C9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888" y="2575312"/>
            <a:ext cx="5869123" cy="371643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22EFBCE-9176-49EE-81CE-70588C8D7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9139"/>
            <a:ext cx="4542576" cy="231225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3E8A3AF-F87D-44D3-A666-814B5EE02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962" y="469787"/>
            <a:ext cx="3171038" cy="315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2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C49F6452-7757-4042-A110-3FA9F9F4A740}"/>
              </a:ext>
            </a:extLst>
          </p:cNvPr>
          <p:cNvCxnSpPr/>
          <p:nvPr/>
        </p:nvCxnSpPr>
        <p:spPr>
          <a:xfrm>
            <a:off x="645952" y="1043337"/>
            <a:ext cx="1105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5B877B16-388E-4549-BBCE-3BBC88AF2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3" y="387859"/>
            <a:ext cx="3431344" cy="288784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432D82A-EC65-4F71-BF80-F23F03BF5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347" y="299973"/>
            <a:ext cx="3569182" cy="297573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1892500-25B7-4B2C-A8F7-E2BC2B052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524" y="3137483"/>
            <a:ext cx="3918950" cy="321655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4F1D201-D995-4C1F-885B-F19F23ACE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8952" y="1831780"/>
            <a:ext cx="3454672" cy="296476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03A7EC6-DB2E-417C-892F-42AEBDF5D7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012" y="3428365"/>
            <a:ext cx="3105083" cy="281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85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2F7EACFD-DADD-4343-B31D-9FEEACA333B7}"/>
              </a:ext>
            </a:extLst>
          </p:cNvPr>
          <p:cNvCxnSpPr/>
          <p:nvPr/>
        </p:nvCxnSpPr>
        <p:spPr>
          <a:xfrm>
            <a:off x="645952" y="1043337"/>
            <a:ext cx="1105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B272544B-A273-495A-A740-2550B7758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68" y="436232"/>
            <a:ext cx="8900719" cy="584610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0842E11-D418-4526-84BE-B8787BCDFD30}"/>
              </a:ext>
            </a:extLst>
          </p:cNvPr>
          <p:cNvSpPr txBox="1"/>
          <p:nvPr/>
        </p:nvSpPr>
        <p:spPr>
          <a:xfrm>
            <a:off x="396380" y="282343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  <a:latin typeface="Helvetica Neue"/>
              </a:rPr>
              <a:t>Analyse multivariable</a:t>
            </a:r>
          </a:p>
        </p:txBody>
      </p:sp>
    </p:spTree>
    <p:extLst>
      <p:ext uri="{BB962C8B-B14F-4D97-AF65-F5344CB8AC3E}">
        <p14:creationId xmlns:p14="http://schemas.microsoft.com/office/powerpoint/2010/main" val="119999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1FA352C9-568C-4FA4-83E0-F86DBAC24209}"/>
              </a:ext>
            </a:extLst>
          </p:cNvPr>
          <p:cNvCxnSpPr/>
          <p:nvPr/>
        </p:nvCxnSpPr>
        <p:spPr>
          <a:xfrm>
            <a:off x="645952" y="1043337"/>
            <a:ext cx="1105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33DBE61D-8C67-4658-BBC3-4D3E69C588E0}"/>
              </a:ext>
            </a:extLst>
          </p:cNvPr>
          <p:cNvSpPr txBox="1"/>
          <p:nvPr/>
        </p:nvSpPr>
        <p:spPr>
          <a:xfrm>
            <a:off x="6612622" y="28811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transformer les variables à prédire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7BC4D03-1D41-495D-9BD5-DA4D901E7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065" y="657444"/>
            <a:ext cx="5375391" cy="286951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C6399E7-DE2C-461C-ABB2-2FEA0C6A2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427" y="3363985"/>
            <a:ext cx="5277029" cy="295131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0A82B7A-A445-4768-AE2A-DCFB365DC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73" y="657443"/>
            <a:ext cx="5900724" cy="49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8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2D3816B-8184-4D7D-89CB-D549CE25760F}"/>
              </a:ext>
            </a:extLst>
          </p:cNvPr>
          <p:cNvSpPr txBox="1"/>
          <p:nvPr/>
        </p:nvSpPr>
        <p:spPr>
          <a:xfrm>
            <a:off x="2485239" y="2617256"/>
            <a:ext cx="79338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chemeClr val="accent2">
                    <a:lumMod val="75000"/>
                  </a:schemeClr>
                </a:solidFill>
              </a:rPr>
              <a:t>Piste de modélisation</a:t>
            </a:r>
          </a:p>
        </p:txBody>
      </p:sp>
    </p:spTree>
    <p:extLst>
      <p:ext uri="{BB962C8B-B14F-4D97-AF65-F5344CB8AC3E}">
        <p14:creationId xmlns:p14="http://schemas.microsoft.com/office/powerpoint/2010/main" val="397350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1746E-33EB-4AA9-9D20-D2DB9DAA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 des variables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4118CD74-7537-48A0-9395-884FE1885C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CDFC2A-A8AB-44C3-990C-DE9BBB22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154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F2C3782-728E-4DF5-85BC-886DAD3FAC88}"/>
              </a:ext>
            </a:extLst>
          </p:cNvPr>
          <p:cNvSpPr/>
          <p:nvPr/>
        </p:nvSpPr>
        <p:spPr>
          <a:xfrm>
            <a:off x="3087149" y="1300294"/>
            <a:ext cx="5251508" cy="445454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BF59D1-D447-4ECE-8041-F29AE1F3BAFC}"/>
              </a:ext>
            </a:extLst>
          </p:cNvPr>
          <p:cNvSpPr txBox="1"/>
          <p:nvPr/>
        </p:nvSpPr>
        <p:spPr>
          <a:xfrm>
            <a:off x="645952" y="458056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Modèle consommation : démarche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119BDF4-B7AC-4253-88DD-9A57C5412737}"/>
              </a:ext>
            </a:extLst>
          </p:cNvPr>
          <p:cNvCxnSpPr/>
          <p:nvPr/>
        </p:nvCxnSpPr>
        <p:spPr>
          <a:xfrm>
            <a:off x="645952" y="1043337"/>
            <a:ext cx="1105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829F22E-7458-4F73-9CD3-B349FBC980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838233"/>
              </p:ext>
            </p:extLst>
          </p:nvPr>
        </p:nvGraphicFramePr>
        <p:xfrm>
          <a:off x="645953" y="333773"/>
          <a:ext cx="10133900" cy="5765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Flèche : courbe vers le bas 12">
            <a:extLst>
              <a:ext uri="{FF2B5EF4-FFF2-40B4-BE49-F238E27FC236}">
                <a16:creationId xmlns:a16="http://schemas.microsoft.com/office/drawing/2014/main" id="{06C1B007-307D-4E35-A085-B7004D7FFE71}"/>
              </a:ext>
            </a:extLst>
          </p:cNvPr>
          <p:cNvSpPr/>
          <p:nvPr/>
        </p:nvSpPr>
        <p:spPr>
          <a:xfrm rot="10800000">
            <a:off x="4685251" y="4211277"/>
            <a:ext cx="1803633" cy="461395"/>
          </a:xfrm>
          <a:prstGeom prst="curved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9606DA-9B05-44D5-A28F-849C0497E7EC}"/>
              </a:ext>
            </a:extLst>
          </p:cNvPr>
          <p:cNvSpPr txBox="1"/>
          <p:nvPr/>
        </p:nvSpPr>
        <p:spPr>
          <a:xfrm>
            <a:off x="4685250" y="4690761"/>
            <a:ext cx="26152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Affinage des paramètres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AF7F63F-CD28-4EAE-8EAB-A8B7BD9CEF4B}"/>
              </a:ext>
            </a:extLst>
          </p:cNvPr>
          <p:cNvSpPr txBox="1"/>
          <p:nvPr/>
        </p:nvSpPr>
        <p:spPr>
          <a:xfrm>
            <a:off x="3273803" y="1383570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Pour chaque algorithme (*)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DA10A3B-99BF-4E64-A387-57FCFC5D427A}"/>
              </a:ext>
            </a:extLst>
          </p:cNvPr>
          <p:cNvSpPr txBox="1"/>
          <p:nvPr/>
        </p:nvSpPr>
        <p:spPr>
          <a:xfrm>
            <a:off x="20971" y="5903427"/>
            <a:ext cx="93285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(*) Modèles entraînés : Lasso/Ridge/ </a:t>
            </a:r>
            <a:r>
              <a:rPr lang="fr-FR" sz="1400" dirty="0" err="1"/>
              <a:t>Random</a:t>
            </a:r>
            <a:r>
              <a:rPr lang="fr-FR" sz="1400" dirty="0"/>
              <a:t> Forest </a:t>
            </a:r>
            <a:r>
              <a:rPr lang="fr-FR" sz="1400" dirty="0" err="1"/>
              <a:t>Regressor</a:t>
            </a:r>
            <a:r>
              <a:rPr lang="fr-FR" sz="1400" dirty="0"/>
              <a:t> / </a:t>
            </a:r>
            <a:r>
              <a:rPr lang="fr-FR" sz="1400" dirty="0" err="1"/>
              <a:t>GradientBoostingRegressor</a:t>
            </a:r>
            <a:r>
              <a:rPr lang="fr-FR" sz="1400" dirty="0"/>
              <a:t>/ </a:t>
            </a:r>
            <a:r>
              <a:rPr lang="fr-FR" sz="1400" dirty="0" err="1"/>
              <a:t>XGBRegressor</a:t>
            </a:r>
            <a:r>
              <a:rPr lang="fr-FR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457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23D3E7-7FCB-457A-AC3A-F35B7C82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Machine Learning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F109F30-A45E-4D17-94E7-050EC60ECA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2" y="240624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C07DFE-BBE2-41E4-962F-0631CAB7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18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E0A3BA8-0092-4033-8495-EF332F455E50}"/>
              </a:ext>
            </a:extLst>
          </p:cNvPr>
          <p:cNvSpPr txBox="1"/>
          <p:nvPr/>
        </p:nvSpPr>
        <p:spPr>
          <a:xfrm>
            <a:off x="1343797" y="1840969"/>
            <a:ext cx="6104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Métriques Utilisées</a:t>
            </a:r>
          </a:p>
        </p:txBody>
      </p:sp>
    </p:spTree>
    <p:extLst>
      <p:ext uri="{BB962C8B-B14F-4D97-AF65-F5344CB8AC3E}">
        <p14:creationId xmlns:p14="http://schemas.microsoft.com/office/powerpoint/2010/main" val="298937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93680BC-9CDE-4F2D-A0EE-D6C4FED5F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86" y="488221"/>
            <a:ext cx="4814056" cy="302534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EC131E-7229-4586-9FB8-248D5911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110" y="3513568"/>
            <a:ext cx="2762250" cy="276139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8CDDB94-D8B7-46F0-A796-9BFECBC35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836" y="3197467"/>
            <a:ext cx="4648986" cy="307749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75A4113-C018-42AF-99B0-3CCE88F68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121" y="488221"/>
            <a:ext cx="3380415" cy="273909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5B32B9F-1768-4710-925F-6B04C7AF565A}"/>
              </a:ext>
            </a:extLst>
          </p:cNvPr>
          <p:cNvSpPr txBox="1"/>
          <p:nvPr/>
        </p:nvSpPr>
        <p:spPr>
          <a:xfrm>
            <a:off x="6883121" y="6369779"/>
            <a:ext cx="4853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chemeClr val="bg1"/>
                </a:solidFill>
                <a:effectLst/>
                <a:latin typeface="Helvetica Neue"/>
              </a:rPr>
              <a:t>Prédiction </a:t>
            </a:r>
            <a:r>
              <a:rPr lang="fr-FR" b="1" i="0" dirty="0" err="1">
                <a:solidFill>
                  <a:schemeClr val="bg1"/>
                </a:solidFill>
                <a:effectLst/>
                <a:latin typeface="Helvetica Neue"/>
              </a:rPr>
              <a:t>TotalGHGEmissions</a:t>
            </a:r>
            <a:endParaRPr lang="fr-FR" b="1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640111F-97C9-453B-A9DB-3C3D7014862C}"/>
              </a:ext>
            </a:extLst>
          </p:cNvPr>
          <p:cNvSpPr txBox="1"/>
          <p:nvPr/>
        </p:nvSpPr>
        <p:spPr>
          <a:xfrm>
            <a:off x="379515" y="66108"/>
            <a:ext cx="4880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chemeClr val="bg2">
                    <a:lumMod val="75000"/>
                  </a:schemeClr>
                </a:solidFill>
                <a:effectLst/>
                <a:latin typeface="Helvetica Neue"/>
              </a:rPr>
              <a:t>Prédiction </a:t>
            </a:r>
            <a:r>
              <a:rPr lang="fr-FR" b="1" i="0" dirty="0" err="1">
                <a:solidFill>
                  <a:schemeClr val="bg2">
                    <a:lumMod val="75000"/>
                  </a:schemeClr>
                </a:solidFill>
                <a:effectLst/>
                <a:latin typeface="Helvetica Neue"/>
              </a:rPr>
              <a:t>SiteEnergyUse</a:t>
            </a:r>
            <a:r>
              <a:rPr lang="fr-FR" b="1" i="0" dirty="0">
                <a:solidFill>
                  <a:schemeClr val="bg2">
                    <a:lumMod val="75000"/>
                  </a:schemeClr>
                </a:solidFill>
                <a:effectLst/>
                <a:latin typeface="Helvetica Neue"/>
              </a:rPr>
              <a:t>(</a:t>
            </a:r>
            <a:r>
              <a:rPr lang="fr-FR" b="1" i="0" dirty="0" err="1">
                <a:solidFill>
                  <a:schemeClr val="bg2">
                    <a:lumMod val="75000"/>
                  </a:schemeClr>
                </a:solidFill>
                <a:effectLst/>
                <a:latin typeface="Helvetica Neue"/>
              </a:rPr>
              <a:t>kBtu</a:t>
            </a:r>
            <a:r>
              <a:rPr lang="fr-FR" b="1" i="0" dirty="0">
                <a:solidFill>
                  <a:schemeClr val="bg2">
                    <a:lumMod val="75000"/>
                  </a:schemeClr>
                </a:solidFill>
                <a:effectLst/>
                <a:latin typeface="Helvetica Neu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614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38F4D-6A0A-4927-8277-0FE89906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Problématique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C01E46B-7CCF-4EFB-8959-902B1A74BD78}"/>
              </a:ext>
            </a:extLst>
          </p:cNvPr>
          <p:cNvSpPr txBox="1"/>
          <p:nvPr/>
        </p:nvSpPr>
        <p:spPr>
          <a:xfrm>
            <a:off x="3420610" y="3940729"/>
            <a:ext cx="73722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u="sng" dirty="0"/>
              <a:t>Ce qui est attendu</a:t>
            </a:r>
            <a:r>
              <a:rPr lang="fr-FR" sz="1800" b="1" dirty="0"/>
              <a:t> :</a:t>
            </a:r>
          </a:p>
          <a:p>
            <a:endParaRPr lang="fr-FR" sz="1800" b="1" dirty="0"/>
          </a:p>
          <a:p>
            <a:r>
              <a:rPr lang="fr-FR" dirty="0"/>
              <a:t>A partir des données récoltées et </a:t>
            </a:r>
            <a:r>
              <a:rPr lang="fr-FR" b="1" dirty="0"/>
              <a:t>sans nouveaux relevés : </a:t>
            </a:r>
            <a:endParaRPr lang="fr-FR" dirty="0"/>
          </a:p>
          <a:p>
            <a:r>
              <a:rPr lang="fr-FR" b="1" dirty="0"/>
              <a:t>- Prédire </a:t>
            </a:r>
            <a:r>
              <a:rPr lang="fr-FR" dirty="0"/>
              <a:t>la </a:t>
            </a:r>
            <a:r>
              <a:rPr lang="fr-FR" b="1" dirty="0"/>
              <a:t>consommation </a:t>
            </a:r>
            <a:r>
              <a:rPr lang="fr-FR" dirty="0"/>
              <a:t>totale  d’énergie </a:t>
            </a:r>
          </a:p>
          <a:p>
            <a:r>
              <a:rPr lang="fr-FR" b="1" dirty="0"/>
              <a:t>- Prédire </a:t>
            </a:r>
            <a:r>
              <a:rPr lang="fr-FR" dirty="0"/>
              <a:t>l’</a:t>
            </a:r>
            <a:r>
              <a:rPr lang="fr-FR" b="1" dirty="0"/>
              <a:t>émission </a:t>
            </a:r>
            <a:r>
              <a:rPr lang="fr-FR" dirty="0"/>
              <a:t>en GES pour des nouveaux bâtiments ou non mesurés.</a:t>
            </a:r>
          </a:p>
          <a:p>
            <a:r>
              <a:rPr lang="fr-FR" b="1" dirty="0"/>
              <a:t>- </a:t>
            </a:r>
            <a:r>
              <a:rPr lang="fr-FR" dirty="0"/>
              <a:t>Evaluer l’intérêt de </a:t>
            </a:r>
            <a:r>
              <a:rPr lang="fr-FR" b="1" dirty="0"/>
              <a:t>l’ENERGY STAR Score </a:t>
            </a:r>
            <a:r>
              <a:rPr lang="fr-FR" dirty="0"/>
              <a:t>pour la </a:t>
            </a:r>
            <a:r>
              <a:rPr lang="fr-FR" b="1" dirty="0"/>
              <a:t>prédiction </a:t>
            </a:r>
            <a:r>
              <a:rPr lang="fr-FR" dirty="0"/>
              <a:t>d’</a:t>
            </a:r>
            <a:r>
              <a:rPr lang="fr-FR" b="1" dirty="0"/>
              <a:t>émission.</a:t>
            </a:r>
            <a:endParaRPr lang="fr-FR" sz="1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87F3CC0-1164-4B09-B883-FDD052288267}"/>
              </a:ext>
            </a:extLst>
          </p:cNvPr>
          <p:cNvSpPr txBox="1"/>
          <p:nvPr/>
        </p:nvSpPr>
        <p:spPr>
          <a:xfrm>
            <a:off x="1095327" y="18462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Ville de Seattle : 2050 =&gt; VILLE NEUTRE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B6A01C9-B3B7-40DB-93A8-029784C07ACB}"/>
              </a:ext>
            </a:extLst>
          </p:cNvPr>
          <p:cNvSpPr txBox="1"/>
          <p:nvPr/>
        </p:nvSpPr>
        <p:spPr>
          <a:xfrm>
            <a:off x="1288967" y="2338729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MT"/>
              </a:rPr>
              <a:t>– </a:t>
            </a:r>
            <a:r>
              <a:rPr lang="fr-FR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Bâtiments non résidentiels</a:t>
            </a:r>
          </a:p>
          <a:p>
            <a:pPr algn="l"/>
            <a:r>
              <a:rPr lang="fr-FR" sz="16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MT"/>
              </a:rPr>
              <a:t>– </a:t>
            </a:r>
            <a:r>
              <a:rPr lang="fr-FR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Relevés minutieux : consommation énergie / émission CO2</a:t>
            </a:r>
          </a:p>
          <a:p>
            <a:pPr algn="l"/>
            <a:r>
              <a:rPr lang="fr-FR" sz="16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MT"/>
              </a:rPr>
              <a:t>– </a:t>
            </a:r>
            <a:r>
              <a:rPr lang="fr-FR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Relevés coûteux à obtenir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7F0C4D0-0E75-4C8C-A829-BC5C20C77118}"/>
              </a:ext>
            </a:extLst>
          </p:cNvPr>
          <p:cNvSpPr txBox="1"/>
          <p:nvPr/>
        </p:nvSpPr>
        <p:spPr>
          <a:xfrm>
            <a:off x="1359017" y="2785037"/>
            <a:ext cx="100667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fr-FR" sz="5400" b="1" dirty="0">
                <a:solidFill>
                  <a:schemeClr val="accent2">
                    <a:lumMod val="75000"/>
                  </a:schemeClr>
                </a:solidFill>
              </a:rPr>
              <a:t>Intérêt de l’</a:t>
            </a:r>
            <a:r>
              <a:rPr lang="fr-FR" sz="5400" b="1" dirty="0" err="1">
                <a:solidFill>
                  <a:schemeClr val="accent2">
                    <a:lumMod val="75000"/>
                  </a:schemeClr>
                </a:solidFill>
              </a:rPr>
              <a:t>ENERGYSTARScore</a:t>
            </a:r>
            <a:r>
              <a:rPr lang="fr-CA" sz="5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8959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A3D67ED-66B0-4C6C-9C53-0870CEB43D6C}"/>
              </a:ext>
            </a:extLst>
          </p:cNvPr>
          <p:cNvSpPr txBox="1"/>
          <p:nvPr/>
        </p:nvSpPr>
        <p:spPr>
          <a:xfrm>
            <a:off x="645952" y="674005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Les résultats obtenus avec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ENERGYSTARScore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F174F54-C615-49F0-8B0B-F9DEFBF6BCEF}"/>
              </a:ext>
            </a:extLst>
          </p:cNvPr>
          <p:cNvCxnSpPr/>
          <p:nvPr/>
        </p:nvCxnSpPr>
        <p:spPr>
          <a:xfrm>
            <a:off x="645952" y="1043337"/>
            <a:ext cx="1105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C4BF6548-B2E5-4206-AF5F-E162FCD60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5" y="1913091"/>
            <a:ext cx="5092118" cy="110000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8F22B9-7611-481F-8699-1D1F9266F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511" y="3299626"/>
            <a:ext cx="2838450" cy="29432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3FAD593-E30A-4571-86B8-690905197106}"/>
              </a:ext>
            </a:extLst>
          </p:cNvPr>
          <p:cNvSpPr txBox="1"/>
          <p:nvPr/>
        </p:nvSpPr>
        <p:spPr>
          <a:xfrm>
            <a:off x="1220511" y="1318785"/>
            <a:ext cx="48803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effectLst/>
                <a:latin typeface="Helvetica Neue"/>
              </a:rPr>
              <a:t>Avec </a:t>
            </a:r>
            <a:r>
              <a:rPr lang="fr-FR" sz="1400" b="1" i="0" dirty="0" err="1">
                <a:effectLst/>
                <a:latin typeface="Helvetica Neue"/>
              </a:rPr>
              <a:t>SiteEnergyUse</a:t>
            </a:r>
            <a:r>
              <a:rPr lang="fr-FR" sz="1400" b="1" i="0" dirty="0">
                <a:effectLst/>
                <a:latin typeface="Helvetica Neue"/>
              </a:rPr>
              <a:t>(</a:t>
            </a:r>
            <a:r>
              <a:rPr lang="fr-FR" sz="1400" b="1" i="0" dirty="0" err="1">
                <a:effectLst/>
                <a:latin typeface="Helvetica Neue"/>
              </a:rPr>
              <a:t>kBtu</a:t>
            </a:r>
            <a:r>
              <a:rPr lang="fr-FR" sz="1400" b="1" i="0" dirty="0">
                <a:effectLst/>
                <a:latin typeface="Helvetica Neue"/>
              </a:rPr>
              <a:t>)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9C76443-6097-4C8E-94FA-2131DB9FA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806" y="2676518"/>
            <a:ext cx="5385212" cy="3138145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5F8612CE-57FD-4D34-B176-50EA562BB2F8}"/>
              </a:ext>
            </a:extLst>
          </p:cNvPr>
          <p:cNvSpPr txBox="1"/>
          <p:nvPr/>
        </p:nvSpPr>
        <p:spPr>
          <a:xfrm>
            <a:off x="7996805" y="1916834"/>
            <a:ext cx="3042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FEATURES IMPORTANCE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C284D0-8F17-472A-8A8D-4658E9926FE0}"/>
              </a:ext>
            </a:extLst>
          </p:cNvPr>
          <p:cNvSpPr/>
          <p:nvPr/>
        </p:nvSpPr>
        <p:spPr>
          <a:xfrm>
            <a:off x="6266576" y="3733101"/>
            <a:ext cx="2944536" cy="218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616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A3D67ED-66B0-4C6C-9C53-0870CEB43D6C}"/>
              </a:ext>
            </a:extLst>
          </p:cNvPr>
          <p:cNvSpPr txBox="1"/>
          <p:nvPr/>
        </p:nvSpPr>
        <p:spPr>
          <a:xfrm>
            <a:off x="645952" y="674005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Les résultats obtenus avec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ENERGYSTARScore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F174F54-C615-49F0-8B0B-F9DEFBF6BCEF}"/>
              </a:ext>
            </a:extLst>
          </p:cNvPr>
          <p:cNvCxnSpPr/>
          <p:nvPr/>
        </p:nvCxnSpPr>
        <p:spPr>
          <a:xfrm>
            <a:off x="645952" y="1043337"/>
            <a:ext cx="1105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A8E81B63-F71B-4295-B9EA-B1E7AFA65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33" y="1990441"/>
            <a:ext cx="4450360" cy="110000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6CDD554-98C2-4BDF-BC20-EA844BD1A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525" y="3363942"/>
            <a:ext cx="3080551" cy="29337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39D746C-26B4-4628-838E-CA1732152804}"/>
              </a:ext>
            </a:extLst>
          </p:cNvPr>
          <p:cNvSpPr txBox="1"/>
          <p:nvPr/>
        </p:nvSpPr>
        <p:spPr>
          <a:xfrm>
            <a:off x="549433" y="1347612"/>
            <a:ext cx="4198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effectLst/>
                <a:latin typeface="Helvetica Neue"/>
              </a:rPr>
              <a:t>avec </a:t>
            </a:r>
            <a:r>
              <a:rPr lang="fr-FR" b="1" i="0" dirty="0" err="1">
                <a:effectLst/>
                <a:latin typeface="Helvetica Neue"/>
              </a:rPr>
              <a:t>TotalGHGEmissions</a:t>
            </a:r>
            <a:endParaRPr lang="fr-FR" b="1" i="0" dirty="0">
              <a:effectLst/>
              <a:latin typeface="Helvetica Neue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D15410-FAC2-47D9-960D-D1A066013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748" y="1494245"/>
            <a:ext cx="4686300" cy="46958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939855B-68D6-4CFC-8EC7-3C58F085CF2B}"/>
              </a:ext>
            </a:extLst>
          </p:cNvPr>
          <p:cNvSpPr/>
          <p:nvPr/>
        </p:nvSpPr>
        <p:spPr>
          <a:xfrm>
            <a:off x="6870536" y="2679384"/>
            <a:ext cx="3020083" cy="332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94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249F468-113C-450B-B344-3E63994A4136}"/>
              </a:ext>
            </a:extLst>
          </p:cNvPr>
          <p:cNvSpPr txBox="1"/>
          <p:nvPr/>
        </p:nvSpPr>
        <p:spPr>
          <a:xfrm>
            <a:off x="3710031" y="2499811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7200" b="1" dirty="0">
                <a:solidFill>
                  <a:schemeClr val="accent2">
                    <a:lumMod val="50000"/>
                  </a:schemeClr>
                </a:solidFill>
              </a:rPr>
              <a:t>Conclusion</a:t>
            </a:r>
            <a:endParaRPr lang="fr-FR" sz="7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57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AFF4F067-715A-40D7-B151-3BF498EC6D01}"/>
              </a:ext>
            </a:extLst>
          </p:cNvPr>
          <p:cNvCxnSpPr/>
          <p:nvPr/>
        </p:nvCxnSpPr>
        <p:spPr>
          <a:xfrm>
            <a:off x="645952" y="1043337"/>
            <a:ext cx="1105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C52A7293-C009-4C46-8187-4F1A9E2D4607}"/>
              </a:ext>
            </a:extLst>
          </p:cNvPr>
          <p:cNvSpPr txBox="1"/>
          <p:nvPr/>
        </p:nvSpPr>
        <p:spPr>
          <a:xfrm>
            <a:off x="1249960" y="288708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fr-FR" dirty="0"/>
              <a:t>Utilisation de l’ENERGY STAR Score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EBF839A5-1499-4FD3-A481-DA764CDB13A4}"/>
              </a:ext>
            </a:extLst>
          </p:cNvPr>
          <p:cNvGrpSpPr/>
          <p:nvPr/>
        </p:nvGrpSpPr>
        <p:grpSpPr>
          <a:xfrm>
            <a:off x="1443934" y="3413323"/>
            <a:ext cx="9086017" cy="1083797"/>
            <a:chOff x="-299865" y="2983850"/>
            <a:chExt cx="9086017" cy="10837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0B4D0C-C4C5-43FF-833D-593E3E5BF705}"/>
                </a:ext>
              </a:extLst>
            </p:cNvPr>
            <p:cNvSpPr/>
            <p:nvPr/>
          </p:nvSpPr>
          <p:spPr>
            <a:xfrm>
              <a:off x="0" y="2999527"/>
              <a:ext cx="8786152" cy="10681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92B181-87FC-4D27-B540-1335307DB9F4}"/>
                </a:ext>
              </a:extLst>
            </p:cNvPr>
            <p:cNvSpPr txBox="1"/>
            <p:nvPr/>
          </p:nvSpPr>
          <p:spPr>
            <a:xfrm>
              <a:off x="-299865" y="2983850"/>
              <a:ext cx="8786152" cy="1068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8960" tIns="30480" rIns="170688" bIns="30480" numCol="1" spcCol="1270" anchor="t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Ø"/>
              </a:pPr>
              <a:r>
                <a:rPr lang="fr-FR" sz="1900" kern="1200" dirty="0"/>
                <a:t> Améliore de la précision des modèles de Machine Learning</a:t>
              </a: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Ø"/>
              </a:pPr>
              <a:r>
                <a:rPr lang="fr-FR" sz="1900" kern="1200" dirty="0"/>
                <a:t> faible amélioration des scores au regard </a:t>
              </a:r>
              <a:br>
                <a:rPr lang="fr-FR" sz="1900" kern="1200" dirty="0"/>
              </a:br>
              <a:r>
                <a:rPr lang="fr-FR" sz="1900" kern="1200" dirty="0"/>
                <a:t>de la complexité pour la calculer avec les méthodes actuelles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D44E51D9-C627-4B69-A7F7-B9C94E43FF65}"/>
              </a:ext>
            </a:extLst>
          </p:cNvPr>
          <p:cNvSpPr txBox="1"/>
          <p:nvPr/>
        </p:nvSpPr>
        <p:spPr>
          <a:xfrm>
            <a:off x="645952" y="1826712"/>
            <a:ext cx="10905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L’analyse des </a:t>
            </a:r>
            <a:r>
              <a:rPr lang="fr-FR" dirty="0" err="1"/>
              <a:t>features</a:t>
            </a:r>
            <a:r>
              <a:rPr lang="fr-FR" dirty="0"/>
              <a:t> montre l’importance des variables surface (</a:t>
            </a:r>
            <a:r>
              <a:rPr lang="fr-FR" dirty="0" err="1"/>
              <a:t>PropertyGFATotal</a:t>
            </a:r>
            <a:r>
              <a:rPr lang="fr-FR" dirty="0"/>
              <a:t>) ,  de localisation et l'âge de bâtiment pour développer des modèles performants.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048E6D1-DD5A-4706-925E-8C7601D825D1}"/>
              </a:ext>
            </a:extLst>
          </p:cNvPr>
          <p:cNvSpPr txBox="1"/>
          <p:nvPr/>
        </p:nvSpPr>
        <p:spPr>
          <a:xfrm>
            <a:off x="2493627" y="4741073"/>
            <a:ext cx="8932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Difficulté pour évaluer les performances avec un volume de données trop faible, pour généraliser un modèle.</a:t>
            </a:r>
          </a:p>
        </p:txBody>
      </p:sp>
    </p:spTree>
    <p:extLst>
      <p:ext uri="{BB962C8B-B14F-4D97-AF65-F5344CB8AC3E}">
        <p14:creationId xmlns:p14="http://schemas.microsoft.com/office/powerpoint/2010/main" val="1966494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DBC6E673-6072-4278-8E94-3C29B30077FD}"/>
              </a:ext>
            </a:extLst>
          </p:cNvPr>
          <p:cNvSpPr/>
          <p:nvPr/>
        </p:nvSpPr>
        <p:spPr>
          <a:xfrm>
            <a:off x="1803634" y="1558255"/>
            <a:ext cx="8003098" cy="3061982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600" dirty="0">
                <a:latin typeface="Comic Sans MS" panose="030F0702030302020204" pitchFamily="66" charset="0"/>
              </a:rPr>
              <a:t>MERCI </a:t>
            </a:r>
          </a:p>
        </p:txBody>
      </p:sp>
    </p:spTree>
    <p:extLst>
      <p:ext uri="{BB962C8B-B14F-4D97-AF65-F5344CB8AC3E}">
        <p14:creationId xmlns:p14="http://schemas.microsoft.com/office/powerpoint/2010/main" val="42526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968106-C42C-4B9B-9A57-FEC8783FD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019" y="2157755"/>
            <a:ext cx="10058400" cy="4023360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1"/>
                </a:solidFill>
              </a:rPr>
              <a:t>1  _  </a:t>
            </a:r>
            <a:r>
              <a:rPr lang="fr-FR" dirty="0">
                <a:solidFill>
                  <a:schemeClr val="tx1"/>
                </a:solidFill>
              </a:rPr>
              <a:t>Préparation du jeu de données</a:t>
            </a:r>
          </a:p>
          <a:p>
            <a:r>
              <a:rPr lang="fr-FR" dirty="0">
                <a:solidFill>
                  <a:schemeClr val="tx1"/>
                </a:solidFill>
              </a:rPr>
              <a:t>       a. Nettoyage</a:t>
            </a:r>
          </a:p>
          <a:p>
            <a:r>
              <a:rPr lang="fr-FR" dirty="0">
                <a:solidFill>
                  <a:schemeClr val="tx1"/>
                </a:solidFill>
              </a:rPr>
              <a:t>       b. Exploration</a:t>
            </a:r>
            <a:endParaRPr lang="fr-CA" dirty="0">
              <a:solidFill>
                <a:schemeClr val="tx1"/>
              </a:solidFill>
            </a:endParaRPr>
          </a:p>
          <a:p>
            <a:r>
              <a:rPr lang="fr-CA" dirty="0">
                <a:solidFill>
                  <a:schemeClr val="tx1"/>
                </a:solidFill>
              </a:rPr>
              <a:t>2  _   </a:t>
            </a:r>
            <a:r>
              <a:rPr lang="fr-FR" dirty="0">
                <a:solidFill>
                  <a:schemeClr val="tx1"/>
                </a:solidFill>
              </a:rPr>
              <a:t>Piste de modélisation</a:t>
            </a:r>
          </a:p>
          <a:p>
            <a:r>
              <a:rPr lang="fr-FR" dirty="0">
                <a:solidFill>
                  <a:schemeClr val="tx1"/>
                </a:solidFill>
              </a:rPr>
              <a:t>          Modèle final sélectionné</a:t>
            </a:r>
          </a:p>
          <a:p>
            <a:pPr lvl="0"/>
            <a:r>
              <a:rPr lang="fr-CA" dirty="0">
                <a:solidFill>
                  <a:schemeClr val="tx1"/>
                </a:solidFill>
              </a:rPr>
              <a:t>3  _ </a:t>
            </a:r>
            <a:r>
              <a:rPr lang="fr-FR" dirty="0">
                <a:solidFill>
                  <a:schemeClr val="tx1"/>
                </a:solidFill>
              </a:rPr>
              <a:t>Modèle final sélectionné</a:t>
            </a:r>
            <a:endParaRPr lang="fr-CA" dirty="0">
              <a:solidFill>
                <a:schemeClr val="tx1"/>
              </a:solidFill>
            </a:endParaRPr>
          </a:p>
          <a:p>
            <a:pPr lvl="0"/>
            <a:r>
              <a:rPr lang="fr-CA" dirty="0">
                <a:solidFill>
                  <a:schemeClr val="tx1"/>
                </a:solidFill>
              </a:rPr>
              <a:t>4  _ </a:t>
            </a:r>
            <a:r>
              <a:rPr lang="fr-FR" dirty="0">
                <a:solidFill>
                  <a:schemeClr val="tx1"/>
                </a:solidFill>
              </a:rPr>
              <a:t>Intérêt de l’</a:t>
            </a:r>
            <a:r>
              <a:rPr lang="fr-FR" dirty="0" err="1">
                <a:solidFill>
                  <a:schemeClr val="tx1"/>
                </a:solidFill>
              </a:rPr>
              <a:t>ENERGYSTARScore</a:t>
            </a:r>
            <a:r>
              <a:rPr lang="fr-CA" dirty="0">
                <a:solidFill>
                  <a:schemeClr val="tx1"/>
                </a:solidFill>
              </a:rPr>
              <a:t> </a:t>
            </a:r>
          </a:p>
          <a:p>
            <a:pPr lvl="0"/>
            <a:r>
              <a:rPr lang="fr-CA" dirty="0">
                <a:solidFill>
                  <a:schemeClr val="tx1"/>
                </a:solidFill>
              </a:rPr>
              <a:t>5  _   Conclusion</a:t>
            </a:r>
          </a:p>
        </p:txBody>
      </p:sp>
      <p:sp>
        <p:nvSpPr>
          <p:cNvPr id="4" name="Espace réservé du texte 10">
            <a:extLst>
              <a:ext uri="{FF2B5EF4-FFF2-40B4-BE49-F238E27FC236}">
                <a16:creationId xmlns:a16="http://schemas.microsoft.com/office/drawing/2014/main" id="{EF981981-7B5B-4738-BD13-2A2C8CC5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fr-CA" sz="3600" b="1" dirty="0">
                <a:latin typeface="+mn-lt"/>
              </a:rPr>
              <a:t>Plan de Présentation</a:t>
            </a:r>
          </a:p>
        </p:txBody>
      </p:sp>
      <p:grpSp>
        <p:nvGrpSpPr>
          <p:cNvPr id="7" name="Google Shape;8527;p54">
            <a:extLst>
              <a:ext uri="{FF2B5EF4-FFF2-40B4-BE49-F238E27FC236}">
                <a16:creationId xmlns:a16="http://schemas.microsoft.com/office/drawing/2014/main" id="{D78FE956-379E-4C95-B802-2CC21AA318BA}"/>
              </a:ext>
            </a:extLst>
          </p:cNvPr>
          <p:cNvGrpSpPr/>
          <p:nvPr/>
        </p:nvGrpSpPr>
        <p:grpSpPr>
          <a:xfrm rot="5400000">
            <a:off x="43863" y="3534197"/>
            <a:ext cx="3703583" cy="905499"/>
            <a:chOff x="1247650" y="2075423"/>
            <a:chExt cx="6648477" cy="1557238"/>
          </a:xfrm>
        </p:grpSpPr>
        <p:sp>
          <p:nvSpPr>
            <p:cNvPr id="8" name="Google Shape;8528;p54">
              <a:extLst>
                <a:ext uri="{FF2B5EF4-FFF2-40B4-BE49-F238E27FC236}">
                  <a16:creationId xmlns:a16="http://schemas.microsoft.com/office/drawing/2014/main" id="{F7A3D9D8-A9F2-46DC-82E1-30E112D5E9D7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29;p54">
              <a:extLst>
                <a:ext uri="{FF2B5EF4-FFF2-40B4-BE49-F238E27FC236}">
                  <a16:creationId xmlns:a16="http://schemas.microsoft.com/office/drawing/2014/main" id="{16694E2A-B134-414C-BFC2-55F80780AD9C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30;p54">
              <a:extLst>
                <a:ext uri="{FF2B5EF4-FFF2-40B4-BE49-F238E27FC236}">
                  <a16:creationId xmlns:a16="http://schemas.microsoft.com/office/drawing/2014/main" id="{684511F1-84BD-4F82-B0C2-B6590D3C04D0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1;p54">
              <a:extLst>
                <a:ext uri="{FF2B5EF4-FFF2-40B4-BE49-F238E27FC236}">
                  <a16:creationId xmlns:a16="http://schemas.microsoft.com/office/drawing/2014/main" id="{B6B7AC59-E8F4-41E8-BEFB-BC94A2FF0384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532;p54">
              <a:extLst>
                <a:ext uri="{FF2B5EF4-FFF2-40B4-BE49-F238E27FC236}">
                  <a16:creationId xmlns:a16="http://schemas.microsoft.com/office/drawing/2014/main" id="{B33FEB8F-1102-4776-8C41-229171A9F40B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533;p54">
              <a:extLst>
                <a:ext uri="{FF2B5EF4-FFF2-40B4-BE49-F238E27FC236}">
                  <a16:creationId xmlns:a16="http://schemas.microsoft.com/office/drawing/2014/main" id="{BAB319F3-A25C-4419-9832-65D286AFFEB8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5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4E5B3D5-A38A-4922-BE57-A37729ABF4D0}"/>
              </a:ext>
            </a:extLst>
          </p:cNvPr>
          <p:cNvSpPr txBox="1"/>
          <p:nvPr/>
        </p:nvSpPr>
        <p:spPr>
          <a:xfrm>
            <a:off x="626378" y="2810204"/>
            <a:ext cx="109392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 sz="5400" b="1" dirty="0">
                <a:solidFill>
                  <a:schemeClr val="accent2">
                    <a:lumMod val="75000"/>
                  </a:schemeClr>
                </a:solidFill>
              </a:rPr>
              <a:t>Préparation du jeu de données</a:t>
            </a:r>
            <a:endParaRPr lang="fr-CA" sz="4800" b="1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71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29A670-827E-496D-A31A-8C6372D6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100"/>
            <a:ext cx="10058400" cy="882245"/>
          </a:xfrm>
        </p:spPr>
        <p:txBody>
          <a:bodyPr>
            <a:normAutofit/>
          </a:bodyPr>
          <a:lstStyle/>
          <a:p>
            <a:r>
              <a:rPr lang="fr-FR" sz="3600" dirty="0"/>
              <a:t>Nettoyage</a:t>
            </a:r>
            <a:endParaRPr lang="fr-FR" sz="36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66501-4DA3-46B8-B51E-3E11C641A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465" y="1167015"/>
            <a:ext cx="3355597" cy="916628"/>
          </a:xfrm>
        </p:spPr>
        <p:txBody>
          <a:bodyPr>
            <a:normAutofit/>
          </a:bodyPr>
          <a:lstStyle/>
          <a:p>
            <a:r>
              <a:rPr lang="fr-FR" sz="1800" b="1" dirty="0">
                <a:solidFill>
                  <a:schemeClr val="accent2">
                    <a:lumMod val="50000"/>
                  </a:schemeClr>
                </a:solidFill>
              </a:rPr>
              <a:t>Présentation du jeu de données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AC74707-E621-4F36-8C9D-374253BA8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12" y="1454307"/>
            <a:ext cx="8778941" cy="1407697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558EAFE-778B-4F9C-95FA-B9A6DE5BBB6B}"/>
              </a:ext>
            </a:extLst>
          </p:cNvPr>
          <p:cNvSpPr txBox="1"/>
          <p:nvPr/>
        </p:nvSpPr>
        <p:spPr>
          <a:xfrm>
            <a:off x="855677" y="4213657"/>
            <a:ext cx="102010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i="0" u="none" strike="noStrike" baseline="0" dirty="0">
                <a:solidFill>
                  <a:srgbClr val="333333"/>
                </a:solidFill>
                <a:latin typeface="Arial-BoldMT"/>
              </a:rPr>
              <a:t>2 types de données dans les </a:t>
            </a:r>
            <a:r>
              <a:rPr lang="fr-FR" sz="1800" b="1" i="0" u="none" strike="noStrike" baseline="0" dirty="0" err="1">
                <a:solidFill>
                  <a:srgbClr val="333333"/>
                </a:solidFill>
                <a:latin typeface="Arial-BoldMT"/>
              </a:rPr>
              <a:t>dataset</a:t>
            </a:r>
            <a:r>
              <a:rPr lang="fr-FR" sz="1800" b="1" i="0" u="none" strike="noStrike" baseline="0" dirty="0">
                <a:solidFill>
                  <a:srgbClr val="333333"/>
                </a:solidFill>
                <a:latin typeface="Arial-BoldMT"/>
              </a:rPr>
              <a:t> 2015 et 2016 :</a:t>
            </a:r>
          </a:p>
          <a:p>
            <a:pPr algn="l"/>
            <a:r>
              <a:rPr lang="fr-FR" sz="1800" b="0" i="0" u="none" strike="noStrike" baseline="0" dirty="0">
                <a:solidFill>
                  <a:srgbClr val="000000"/>
                </a:solidFill>
                <a:latin typeface="TimesNewRomanPSMT"/>
              </a:rPr>
              <a:t>– </a:t>
            </a:r>
            <a:r>
              <a:rPr lang="fr-FR" sz="1800" b="0" i="0" u="none" strike="noStrike" baseline="0" dirty="0">
                <a:solidFill>
                  <a:srgbClr val="333333"/>
                </a:solidFill>
                <a:latin typeface="ArialMT"/>
              </a:rPr>
              <a:t>Données relatives au permis d'exploitation commerciale (emplacement géographique, nombre de bâtiments et d'étages, types d'utilisation,…)</a:t>
            </a:r>
          </a:p>
          <a:p>
            <a:pPr algn="l"/>
            <a:r>
              <a:rPr lang="fr-FR" sz="1800" b="0" i="0" u="none" strike="noStrike" baseline="0" dirty="0">
                <a:solidFill>
                  <a:srgbClr val="000000"/>
                </a:solidFill>
                <a:latin typeface="TimesNewRomanPSMT"/>
              </a:rPr>
              <a:t>– </a:t>
            </a:r>
            <a:r>
              <a:rPr lang="fr-FR" sz="1800" b="0" i="0" u="none" strike="noStrike" baseline="0" dirty="0">
                <a:solidFill>
                  <a:srgbClr val="333333"/>
                </a:solidFill>
                <a:latin typeface="ArialMT"/>
              </a:rPr>
              <a:t>Relevés de consommation et d'émission 2015 et 2016 de plusieurs indices: électricité, gaz, …</a:t>
            </a:r>
          </a:p>
          <a:p>
            <a:pPr algn="l"/>
            <a:r>
              <a:rPr lang="fr-FR" sz="1800" b="0" i="0" u="none" strike="noStrike" baseline="0" dirty="0">
                <a:solidFill>
                  <a:srgbClr val="000000"/>
                </a:solidFill>
                <a:latin typeface="TimesNewRomanPSMT"/>
              </a:rPr>
              <a:t>– </a:t>
            </a:r>
            <a:r>
              <a:rPr lang="fr-FR" sz="1800" b="0" i="0" u="none" strike="noStrike" baseline="0" dirty="0">
                <a:solidFill>
                  <a:srgbClr val="333333"/>
                </a:solidFill>
                <a:latin typeface="ArialMT"/>
              </a:rPr>
              <a:t>Score Energy Star</a:t>
            </a:r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40D3FB0-A47A-45B8-AD43-682CE7FBC201}"/>
              </a:ext>
            </a:extLst>
          </p:cNvPr>
          <p:cNvSpPr/>
          <p:nvPr/>
        </p:nvSpPr>
        <p:spPr>
          <a:xfrm>
            <a:off x="1778465" y="3053180"/>
            <a:ext cx="2348918" cy="100516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Données 2015</a:t>
            </a:r>
            <a:r>
              <a:rPr lang="fr-FR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	</a:t>
            </a:r>
          </a:p>
          <a:p>
            <a:pPr algn="ctr"/>
            <a:r>
              <a:rPr lang="fr-FR" sz="1200" b="0" i="0" u="none" strike="noStrike" baseline="0" dirty="0">
                <a:solidFill>
                  <a:srgbClr val="333333"/>
                </a:solidFill>
                <a:latin typeface="ArialMT"/>
              </a:rPr>
              <a:t>3340 lignes et 47 colonnes.</a:t>
            </a:r>
            <a:endParaRPr lang="fr-FR" sz="1200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97E8A0EB-F3BE-4167-A14B-F92530CF3579}"/>
              </a:ext>
            </a:extLst>
          </p:cNvPr>
          <p:cNvSpPr/>
          <p:nvPr/>
        </p:nvSpPr>
        <p:spPr>
          <a:xfrm>
            <a:off x="6679035" y="3059472"/>
            <a:ext cx="2348918" cy="100516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Données 2016</a:t>
            </a:r>
            <a:endParaRPr lang="fr-FR" sz="1800" b="0" i="0" u="none" strike="noStrike" baseline="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ctr"/>
            <a:r>
              <a:rPr lang="fr-FR" sz="1200" b="0" i="0" u="none" strike="noStrike" baseline="0" dirty="0">
                <a:solidFill>
                  <a:srgbClr val="333333"/>
                </a:solidFill>
                <a:latin typeface="ArialMT"/>
              </a:rPr>
              <a:t>3376 lignes et 46 colonnes.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05253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653F0-CCFE-4A59-93EF-F1E236F5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accent1">
                    <a:lumMod val="50000"/>
                  </a:schemeClr>
                </a:solidFill>
              </a:rPr>
              <a:t>Identification des 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</a:rPr>
              <a:t>Targets</a:t>
            </a:r>
            <a:endParaRPr lang="fr-FR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D2AC7EA-BA73-4F09-812B-5503A3DF1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839245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108719-4DE4-45B6-9671-6654C218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79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B4D5E06-9D62-4410-ABA0-64D111EC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b="1" i="0" u="none" strike="noStrike" baseline="0" dirty="0">
                <a:solidFill>
                  <a:srgbClr val="000081"/>
                </a:solidFill>
                <a:latin typeface="Arial-BoldMT"/>
              </a:rPr>
              <a:t>Constitution du jeu de données</a:t>
            </a:r>
            <a:endParaRPr lang="fr-FR" sz="6000" dirty="0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229D939B-7545-4E39-9733-678192F02D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9517831"/>
              </p:ext>
            </p:extLst>
          </p:nvPr>
        </p:nvGraphicFramePr>
        <p:xfrm>
          <a:off x="369115" y="1737360"/>
          <a:ext cx="11392249" cy="4336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056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32641FB-543A-4CA3-B6BE-0CEF48F5FDAD}"/>
              </a:ext>
            </a:extLst>
          </p:cNvPr>
          <p:cNvSpPr txBox="1"/>
          <p:nvPr/>
        </p:nvSpPr>
        <p:spPr>
          <a:xfrm>
            <a:off x="874551" y="1354632"/>
            <a:ext cx="7380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fr-FR" dirty="0"/>
              <a:t>- Imputation des valeurs manquantes selon le type des bâtiments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5A630C0-98DE-44E7-99BD-F5FDFA771EA8}"/>
              </a:ext>
            </a:extLst>
          </p:cNvPr>
          <p:cNvSpPr txBox="1"/>
          <p:nvPr/>
        </p:nvSpPr>
        <p:spPr>
          <a:xfrm>
            <a:off x="645952" y="520117"/>
            <a:ext cx="55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Traitements des valeurs manquantes 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7EB5106-2CC4-4961-963F-557D401EEE5C}"/>
              </a:ext>
            </a:extLst>
          </p:cNvPr>
          <p:cNvCxnSpPr/>
          <p:nvPr/>
        </p:nvCxnSpPr>
        <p:spPr>
          <a:xfrm>
            <a:off x="645952" y="1043337"/>
            <a:ext cx="1105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66B44A43-FB15-4D27-A8DC-9A248268176F}"/>
              </a:ext>
            </a:extLst>
          </p:cNvPr>
          <p:cNvGrpSpPr/>
          <p:nvPr/>
        </p:nvGrpSpPr>
        <p:grpSpPr>
          <a:xfrm>
            <a:off x="1266378" y="1740115"/>
            <a:ext cx="3149387" cy="590285"/>
            <a:chOff x="914195" y="1"/>
            <a:chExt cx="3149387" cy="5902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7720CE-25D1-4F74-B693-FE5AC5B3A0C0}"/>
                </a:ext>
              </a:extLst>
            </p:cNvPr>
            <p:cNvSpPr/>
            <p:nvPr/>
          </p:nvSpPr>
          <p:spPr>
            <a:xfrm>
              <a:off x="914195" y="1"/>
              <a:ext cx="3149387" cy="59028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E0A3A57-BE31-409B-9026-0CC62CF5D4D6}"/>
                </a:ext>
              </a:extLst>
            </p:cNvPr>
            <p:cNvSpPr txBox="1"/>
            <p:nvPr/>
          </p:nvSpPr>
          <p:spPr>
            <a:xfrm>
              <a:off x="914195" y="1"/>
              <a:ext cx="3149387" cy="5902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20320" rIns="0" bIns="2032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 err="1"/>
                <a:t>LargestPropertyUseType</a:t>
              </a:r>
              <a:endParaRPr lang="fr-FR" sz="1400" kern="1200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A17D1F9B-B942-4706-82BC-531336B73382}"/>
              </a:ext>
            </a:extLst>
          </p:cNvPr>
          <p:cNvGrpSpPr/>
          <p:nvPr/>
        </p:nvGrpSpPr>
        <p:grpSpPr>
          <a:xfrm>
            <a:off x="1266378" y="2330400"/>
            <a:ext cx="3149387" cy="590285"/>
            <a:chOff x="914195" y="590286"/>
            <a:chExt cx="3149387" cy="5902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B9EB9F-8331-4408-9F99-CA93F67688D0}"/>
                </a:ext>
              </a:extLst>
            </p:cNvPr>
            <p:cNvSpPr/>
            <p:nvPr/>
          </p:nvSpPr>
          <p:spPr>
            <a:xfrm>
              <a:off x="914195" y="590286"/>
              <a:ext cx="3149387" cy="59028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AA921D9-F6BB-4EC5-B5B0-D5375B546718}"/>
                </a:ext>
              </a:extLst>
            </p:cNvPr>
            <p:cNvSpPr txBox="1"/>
            <p:nvPr/>
          </p:nvSpPr>
          <p:spPr>
            <a:xfrm>
              <a:off x="914195" y="590286"/>
              <a:ext cx="3149387" cy="5902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20320" rIns="0" bIns="2032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/>
                <a:t>SecondLargestPropertyUseType</a:t>
              </a:r>
              <a:endParaRPr lang="fr-FR" sz="1400" kern="1200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60C1B6D-F34A-4413-ABBD-0E41CC16AA8A}"/>
              </a:ext>
            </a:extLst>
          </p:cNvPr>
          <p:cNvGrpSpPr/>
          <p:nvPr/>
        </p:nvGrpSpPr>
        <p:grpSpPr>
          <a:xfrm>
            <a:off x="1266378" y="2908508"/>
            <a:ext cx="3149387" cy="590285"/>
            <a:chOff x="914195" y="1180571"/>
            <a:chExt cx="3149387" cy="59028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E19365-98DC-45E4-ACE2-89DA0FC77303}"/>
                </a:ext>
              </a:extLst>
            </p:cNvPr>
            <p:cNvSpPr/>
            <p:nvPr/>
          </p:nvSpPr>
          <p:spPr>
            <a:xfrm>
              <a:off x="914195" y="1180571"/>
              <a:ext cx="3149387" cy="59028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23657F5E-B363-4BD7-BDE9-37BA07AA2D9D}"/>
                </a:ext>
              </a:extLst>
            </p:cNvPr>
            <p:cNvSpPr txBox="1"/>
            <p:nvPr/>
          </p:nvSpPr>
          <p:spPr>
            <a:xfrm>
              <a:off x="914195" y="1180571"/>
              <a:ext cx="3149387" cy="5902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20320" rIns="0" bIns="2032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/>
                <a:t>ThirdLargestPropertyUseType</a:t>
              </a:r>
            </a:p>
          </p:txBody>
        </p:sp>
      </p:grpSp>
      <p:sp>
        <p:nvSpPr>
          <p:cNvPr id="17" name="Accolade fermante 16">
            <a:extLst>
              <a:ext uri="{FF2B5EF4-FFF2-40B4-BE49-F238E27FC236}">
                <a16:creationId xmlns:a16="http://schemas.microsoft.com/office/drawing/2014/main" id="{39C6DFAD-B6BB-4DC7-B241-E8893F42A3BF}"/>
              </a:ext>
            </a:extLst>
          </p:cNvPr>
          <p:cNvSpPr/>
          <p:nvPr/>
        </p:nvSpPr>
        <p:spPr>
          <a:xfrm>
            <a:off x="3867325" y="2030136"/>
            <a:ext cx="176169" cy="12751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4C59F02-ABA5-478A-B2BD-2B3F886FA8D9}"/>
              </a:ext>
            </a:extLst>
          </p:cNvPr>
          <p:cNvSpPr txBox="1"/>
          <p:nvPr/>
        </p:nvSpPr>
        <p:spPr>
          <a:xfrm>
            <a:off x="4196593" y="2396001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fr-FR" dirty="0"/>
              <a:t>Renseignées en fonction de </a:t>
            </a:r>
            <a:r>
              <a:rPr lang="fr-FR" b="1" i="0" dirty="0" err="1"/>
              <a:t>PrimaryPropertyType</a:t>
            </a:r>
            <a:r>
              <a:rPr lang="fr-FR" dirty="0"/>
              <a:t> et </a:t>
            </a:r>
            <a:r>
              <a:rPr lang="fr-FR" b="1" i="0" dirty="0" err="1"/>
              <a:t>ListOfAllPropertyUseTypes</a:t>
            </a:r>
            <a:r>
              <a:rPr lang="fr-FR" b="1" i="0" dirty="0"/>
              <a:t> </a:t>
            </a:r>
            <a:endParaRPr lang="fr-FR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4224863-279E-4894-84B3-E72EB065AB32}"/>
              </a:ext>
            </a:extLst>
          </p:cNvPr>
          <p:cNvGrpSpPr/>
          <p:nvPr/>
        </p:nvGrpSpPr>
        <p:grpSpPr>
          <a:xfrm>
            <a:off x="1926490" y="3778519"/>
            <a:ext cx="3149387" cy="590285"/>
            <a:chOff x="914195" y="2361142"/>
            <a:chExt cx="3149387" cy="5902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9A32F0-48BB-46F2-A5BC-BC06EB1DE0AB}"/>
                </a:ext>
              </a:extLst>
            </p:cNvPr>
            <p:cNvSpPr/>
            <p:nvPr/>
          </p:nvSpPr>
          <p:spPr>
            <a:xfrm>
              <a:off x="914195" y="2361142"/>
              <a:ext cx="3149387" cy="59028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97AFE354-F8F7-4D0B-98E3-E7321239B8F3}"/>
                </a:ext>
              </a:extLst>
            </p:cNvPr>
            <p:cNvSpPr txBox="1"/>
            <p:nvPr/>
          </p:nvSpPr>
          <p:spPr>
            <a:xfrm>
              <a:off x="914195" y="2361142"/>
              <a:ext cx="3149387" cy="5902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20320" rIns="0" bIns="2032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kern="1200" dirty="0" err="1"/>
                <a:t>SecondLargestPropertyUseTypeGFA</a:t>
              </a:r>
              <a:endParaRPr lang="fr-FR" sz="1600" kern="1200" dirty="0"/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75B8BEF-7D3E-4691-8D5C-8CB8D8EA1DB9}"/>
              </a:ext>
            </a:extLst>
          </p:cNvPr>
          <p:cNvGrpSpPr/>
          <p:nvPr/>
        </p:nvGrpSpPr>
        <p:grpSpPr>
          <a:xfrm>
            <a:off x="1926490" y="4368804"/>
            <a:ext cx="3149387" cy="590285"/>
            <a:chOff x="914195" y="2951427"/>
            <a:chExt cx="3149387" cy="5902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FB3FE5-5713-47E4-A068-0B4D16EB62E6}"/>
                </a:ext>
              </a:extLst>
            </p:cNvPr>
            <p:cNvSpPr/>
            <p:nvPr/>
          </p:nvSpPr>
          <p:spPr>
            <a:xfrm>
              <a:off x="914195" y="2951427"/>
              <a:ext cx="3149387" cy="59028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F7C5530-49F6-4432-A4D4-216F44FE6BEB}"/>
                </a:ext>
              </a:extLst>
            </p:cNvPr>
            <p:cNvSpPr txBox="1"/>
            <p:nvPr/>
          </p:nvSpPr>
          <p:spPr>
            <a:xfrm>
              <a:off x="914195" y="2951427"/>
              <a:ext cx="3149387" cy="5902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20320" rIns="0" bIns="2032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kern="1200"/>
                <a:t>ThirdLargestPropertyUseTypeGFA</a:t>
              </a:r>
              <a:endParaRPr lang="fr-FR" sz="1600" kern="1200" dirty="0"/>
            </a:p>
          </p:txBody>
        </p:sp>
      </p:grpSp>
      <p:sp>
        <p:nvSpPr>
          <p:cNvPr id="29" name="Accolade fermante 28">
            <a:extLst>
              <a:ext uri="{FF2B5EF4-FFF2-40B4-BE49-F238E27FC236}">
                <a16:creationId xmlns:a16="http://schemas.microsoft.com/office/drawing/2014/main" id="{A5C60A76-4724-40AA-8A98-A90DBC541B0D}"/>
              </a:ext>
            </a:extLst>
          </p:cNvPr>
          <p:cNvSpPr/>
          <p:nvPr/>
        </p:nvSpPr>
        <p:spPr>
          <a:xfrm>
            <a:off x="5037857" y="3880549"/>
            <a:ext cx="76039" cy="9765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85E3CCC-5D6E-4C91-8B1C-981DEA06002A}"/>
              </a:ext>
            </a:extLst>
          </p:cNvPr>
          <p:cNvSpPr txBox="1"/>
          <p:nvPr/>
        </p:nvSpPr>
        <p:spPr>
          <a:xfrm>
            <a:off x="5303939" y="418413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 imputation par 0.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90595E2-230C-4402-BB29-D2E1994C153B}"/>
              </a:ext>
            </a:extLst>
          </p:cNvPr>
          <p:cNvSpPr txBox="1"/>
          <p:nvPr/>
        </p:nvSpPr>
        <p:spPr>
          <a:xfrm>
            <a:off x="2627851" y="5207021"/>
            <a:ext cx="7405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'</a:t>
            </a:r>
            <a:r>
              <a:rPr lang="fr-FR" dirty="0" err="1"/>
              <a:t>LargestPropertyUseTypeGFA</a:t>
            </a:r>
            <a:r>
              <a:rPr lang="fr-FR" dirty="0"/>
              <a:t>’ est imputer par </a:t>
            </a:r>
            <a:r>
              <a:rPr lang="fr-FR" dirty="0" err="1"/>
              <a:t>par</a:t>
            </a:r>
            <a:r>
              <a:rPr lang="fr-FR" dirty="0"/>
              <a:t> '</a:t>
            </a:r>
            <a:r>
              <a:rPr lang="fr-FR" dirty="0" err="1"/>
              <a:t>PropertyGFATotal</a:t>
            </a:r>
            <a:r>
              <a:rPr lang="fr-FR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57257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1746E-33EB-4AA9-9D20-D2DB9DAA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Traitement des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</a:rPr>
              <a:t>Outliers</a:t>
            </a:r>
            <a:br>
              <a:rPr lang="fr-FR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Sélection Manuelle</a:t>
            </a:r>
            <a:endParaRPr lang="fr-F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07905AC-FB3D-4107-80F7-71994996E7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64948A-CCFC-4124-84AD-37E21424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69789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12533</TotalTime>
  <Words>735</Words>
  <Application>Microsoft Office PowerPoint</Application>
  <PresentationFormat>Grand écran</PresentationFormat>
  <Paragraphs>133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7" baseType="lpstr">
      <vt:lpstr>Arial</vt:lpstr>
      <vt:lpstr>Arial Black</vt:lpstr>
      <vt:lpstr>Arial-BoldMT</vt:lpstr>
      <vt:lpstr>ArialMT</vt:lpstr>
      <vt:lpstr>Calibri</vt:lpstr>
      <vt:lpstr>Calibri Light</vt:lpstr>
      <vt:lpstr>Comic Sans MS</vt:lpstr>
      <vt:lpstr>Google Sans</vt:lpstr>
      <vt:lpstr>Helvetica Neue</vt:lpstr>
      <vt:lpstr>TimesNewRomanPSMT</vt:lpstr>
      <vt:lpstr>Wingdings</vt:lpstr>
      <vt:lpstr>Rétrospective</vt:lpstr>
      <vt:lpstr> </vt:lpstr>
      <vt:lpstr>Problématique</vt:lpstr>
      <vt:lpstr>Plan de Présentation</vt:lpstr>
      <vt:lpstr>Présentation PowerPoint</vt:lpstr>
      <vt:lpstr>Nettoyage</vt:lpstr>
      <vt:lpstr>Identification des Targets</vt:lpstr>
      <vt:lpstr>Constitution du jeu de données</vt:lpstr>
      <vt:lpstr>Présentation PowerPoint</vt:lpstr>
      <vt:lpstr>Traitement des Outliers Sélection Manuelle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Transformation des variables</vt:lpstr>
      <vt:lpstr>Présentation PowerPoint</vt:lpstr>
      <vt:lpstr>Machine Learning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karim Medjoubi</dc:creator>
  <cp:lastModifiedBy>karim Medjoubi</cp:lastModifiedBy>
  <cp:revision>42</cp:revision>
  <dcterms:created xsi:type="dcterms:W3CDTF">2022-03-03T19:17:12Z</dcterms:created>
  <dcterms:modified xsi:type="dcterms:W3CDTF">2022-05-08T23:37:03Z</dcterms:modified>
</cp:coreProperties>
</file>