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345" r:id="rId6"/>
    <p:sldId id="346" r:id="rId7"/>
    <p:sldId id="354" r:id="rId8"/>
    <p:sldId id="291" r:id="rId9"/>
    <p:sldId id="347" r:id="rId10"/>
    <p:sldId id="350" r:id="rId11"/>
    <p:sldId id="351" r:id="rId12"/>
    <p:sldId id="355" r:id="rId13"/>
    <p:sldId id="356" r:id="rId14"/>
    <p:sldId id="357" r:id="rId15"/>
    <p:sldId id="358" r:id="rId16"/>
    <p:sldId id="359" r:id="rId17"/>
    <p:sldId id="360" r:id="rId18"/>
    <p:sldId id="353" r:id="rId19"/>
    <p:sldId id="282" r:id="rId20"/>
    <p:sldId id="363" r:id="rId21"/>
    <p:sldId id="349" r:id="rId22"/>
    <p:sldId id="364" r:id="rId23"/>
    <p:sldId id="321" r:id="rId24"/>
    <p:sldId id="36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B4F"/>
    <a:srgbClr val="D96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12D7D-0406-4D40-B443-132C75CE7EB8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384F69F7-FEBE-4F6E-85D5-2DAA7E3FA635}">
      <dgm:prSet phldrT="[Texte]"/>
      <dgm:spPr/>
      <dgm:t>
        <a:bodyPr/>
        <a:lstStyle/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Prétraitement</a:t>
          </a:r>
        </a:p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des données</a:t>
          </a:r>
        </a:p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textes et</a:t>
          </a:r>
        </a:p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images</a:t>
          </a:r>
        </a:p>
      </dgm:t>
    </dgm:pt>
    <dgm:pt modelId="{4C2D92BB-F7CB-4A80-B41C-73C9F92FF389}" type="parTrans" cxnId="{E4966E34-C7B8-4272-8494-9B2AEE9A37AA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54F7755-0631-464B-839B-599EED3D5640}" type="sibTrans" cxnId="{E4966E34-C7B8-4272-8494-9B2AEE9A37AA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CAC47C0-AE0D-48D7-817D-17A720317183}">
      <dgm:prSet phldrT="[Texte]"/>
      <dgm:spPr/>
      <dgm:t>
        <a:bodyPr/>
        <a:lstStyle/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Extraction</a:t>
          </a:r>
        </a:p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des features</a:t>
          </a:r>
        </a:p>
      </dgm:t>
    </dgm:pt>
    <dgm:pt modelId="{7DB81F53-99A9-4814-A5F5-93D21F6CEFA6}" type="parTrans" cxnId="{0303F604-F9BA-4D81-AF66-FCF2F8454196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E9EC56E-527B-4C11-A17A-D23916B3BC2A}" type="sibTrans" cxnId="{0303F604-F9BA-4D81-AF66-FCF2F8454196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1EB06F8-B039-4DF9-BC7B-52FE59C395A2}">
      <dgm:prSet phldrT="[Texte]"/>
      <dgm:spPr/>
      <dgm:t>
        <a:bodyPr/>
        <a:lstStyle/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Réduction de</a:t>
          </a:r>
        </a:p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Dimension</a:t>
          </a:r>
        </a:p>
      </dgm:t>
    </dgm:pt>
    <dgm:pt modelId="{16855AD6-FA38-4DA2-BF61-A8F4556E7FE4}" type="parTrans" cxnId="{F28EBDEE-4500-463C-9DE3-1E3051CA8675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EF210D4-1FDD-4C7C-B937-3743B147D1CD}" type="sibTrans" cxnId="{F28EBDEE-4500-463C-9DE3-1E3051CA8675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EF3F48A-A675-4000-94F7-59B67BA31EC8}">
      <dgm:prSet phldrT="[Texte]"/>
      <dgm:spPr/>
      <dgm:t>
        <a:bodyPr/>
        <a:lstStyle/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Clustering</a:t>
          </a:r>
        </a:p>
      </dgm:t>
    </dgm:pt>
    <dgm:pt modelId="{9447B1C1-F579-4CD9-B70B-EC303BEF13E0}" type="parTrans" cxnId="{A1D11FB9-7378-4A65-AECE-B96EAA3BE27A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DA0DA16-16DC-4CBC-BF56-9925D5EF75A7}" type="sibTrans" cxnId="{A1D11FB9-7378-4A65-AECE-B96EAA3BE27A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AA35A6D-A7C9-4811-A9B8-9DA66E2909CE}">
      <dgm:prSet phldrT="[Texte]"/>
      <dgm:spPr/>
      <dgm:t>
        <a:bodyPr/>
        <a:lstStyle/>
        <a:p>
          <a:r>
            <a:rPr lang="fr-FR" dirty="0">
              <a:solidFill>
                <a:schemeClr val="tx1">
                  <a:lumMod val="85000"/>
                  <a:lumOff val="15000"/>
                </a:schemeClr>
              </a:solidFill>
            </a:rPr>
            <a:t>Evaluation des clusters avec les  «vraies» catégories</a:t>
          </a:r>
        </a:p>
      </dgm:t>
    </dgm:pt>
    <dgm:pt modelId="{E32EAC78-5720-4D55-8DEC-455F736860D1}" type="parTrans" cxnId="{1D805D7A-397F-4AB1-B194-D998240D5FB2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55AA662-2C61-48A5-947B-61D33181E941}" type="sibTrans" cxnId="{1D805D7A-397F-4AB1-B194-D998240D5FB2}">
      <dgm:prSet/>
      <dgm:spPr/>
      <dgm:t>
        <a:bodyPr/>
        <a:lstStyle/>
        <a:p>
          <a:endParaRPr lang="fr-FR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CBEFB70-7923-440D-9AD6-EB6B6BEA9D0C}" type="pres">
      <dgm:prSet presAssocID="{5B612D7D-0406-4D40-B443-132C75CE7EB8}" presName="Name0" presStyleCnt="0">
        <dgm:presLayoutVars>
          <dgm:dir/>
          <dgm:resizeHandles val="exact"/>
        </dgm:presLayoutVars>
      </dgm:prSet>
      <dgm:spPr/>
    </dgm:pt>
    <dgm:pt modelId="{BE74E1A9-AB8D-4529-B6AB-1A874432681D}" type="pres">
      <dgm:prSet presAssocID="{384F69F7-FEBE-4F6E-85D5-2DAA7E3FA635}" presName="node" presStyleLbl="node1" presStyleIdx="0" presStyleCnt="5">
        <dgm:presLayoutVars>
          <dgm:bulletEnabled val="1"/>
        </dgm:presLayoutVars>
      </dgm:prSet>
      <dgm:spPr/>
    </dgm:pt>
    <dgm:pt modelId="{5138FAB9-E5AA-462B-95AA-F21E8D56CFD8}" type="pres">
      <dgm:prSet presAssocID="{554F7755-0631-464B-839B-599EED3D5640}" presName="sibTrans" presStyleLbl="sibTrans2D1" presStyleIdx="0" presStyleCnt="4"/>
      <dgm:spPr/>
    </dgm:pt>
    <dgm:pt modelId="{482D75B7-98B1-4DBF-9A61-6EBD707A686E}" type="pres">
      <dgm:prSet presAssocID="{554F7755-0631-464B-839B-599EED3D5640}" presName="connectorText" presStyleLbl="sibTrans2D1" presStyleIdx="0" presStyleCnt="4"/>
      <dgm:spPr/>
    </dgm:pt>
    <dgm:pt modelId="{B2E55105-F4F6-4501-9F7B-F03DBF96A997}" type="pres">
      <dgm:prSet presAssocID="{6CAC47C0-AE0D-48D7-817D-17A720317183}" presName="node" presStyleLbl="node1" presStyleIdx="1" presStyleCnt="5">
        <dgm:presLayoutVars>
          <dgm:bulletEnabled val="1"/>
        </dgm:presLayoutVars>
      </dgm:prSet>
      <dgm:spPr/>
    </dgm:pt>
    <dgm:pt modelId="{06B8DD76-A7F6-48F9-A4C2-05253BD87865}" type="pres">
      <dgm:prSet presAssocID="{1E9EC56E-527B-4C11-A17A-D23916B3BC2A}" presName="sibTrans" presStyleLbl="sibTrans2D1" presStyleIdx="1" presStyleCnt="4"/>
      <dgm:spPr/>
    </dgm:pt>
    <dgm:pt modelId="{A8D70B47-842C-48F0-846D-D21073C3FB85}" type="pres">
      <dgm:prSet presAssocID="{1E9EC56E-527B-4C11-A17A-D23916B3BC2A}" presName="connectorText" presStyleLbl="sibTrans2D1" presStyleIdx="1" presStyleCnt="4"/>
      <dgm:spPr/>
    </dgm:pt>
    <dgm:pt modelId="{2AC5DAE7-288A-49A2-B7A4-3BC96050F313}" type="pres">
      <dgm:prSet presAssocID="{81EB06F8-B039-4DF9-BC7B-52FE59C395A2}" presName="node" presStyleLbl="node1" presStyleIdx="2" presStyleCnt="5">
        <dgm:presLayoutVars>
          <dgm:bulletEnabled val="1"/>
        </dgm:presLayoutVars>
      </dgm:prSet>
      <dgm:spPr/>
    </dgm:pt>
    <dgm:pt modelId="{C982EF20-AC62-4B1D-9E7E-F59350EB23DF}" type="pres">
      <dgm:prSet presAssocID="{8EF210D4-1FDD-4C7C-B937-3743B147D1CD}" presName="sibTrans" presStyleLbl="sibTrans2D1" presStyleIdx="2" presStyleCnt="4"/>
      <dgm:spPr/>
    </dgm:pt>
    <dgm:pt modelId="{9BE7E42D-73CA-4D84-933D-6D4EED089754}" type="pres">
      <dgm:prSet presAssocID="{8EF210D4-1FDD-4C7C-B937-3743B147D1CD}" presName="connectorText" presStyleLbl="sibTrans2D1" presStyleIdx="2" presStyleCnt="4"/>
      <dgm:spPr/>
    </dgm:pt>
    <dgm:pt modelId="{FFF70639-D38C-436C-B6CD-3F3B3372A454}" type="pres">
      <dgm:prSet presAssocID="{DEF3F48A-A675-4000-94F7-59B67BA31EC8}" presName="node" presStyleLbl="node1" presStyleIdx="3" presStyleCnt="5">
        <dgm:presLayoutVars>
          <dgm:bulletEnabled val="1"/>
        </dgm:presLayoutVars>
      </dgm:prSet>
      <dgm:spPr/>
    </dgm:pt>
    <dgm:pt modelId="{F3C79C94-60FE-4C3F-9520-5AD4E849899D}" type="pres">
      <dgm:prSet presAssocID="{ADA0DA16-16DC-4CBC-BF56-9925D5EF75A7}" presName="sibTrans" presStyleLbl="sibTrans2D1" presStyleIdx="3" presStyleCnt="4"/>
      <dgm:spPr/>
    </dgm:pt>
    <dgm:pt modelId="{8DB5494D-90C9-4FAB-9883-67BB75F0FA87}" type="pres">
      <dgm:prSet presAssocID="{ADA0DA16-16DC-4CBC-BF56-9925D5EF75A7}" presName="connectorText" presStyleLbl="sibTrans2D1" presStyleIdx="3" presStyleCnt="4"/>
      <dgm:spPr/>
    </dgm:pt>
    <dgm:pt modelId="{FDC86648-A7CB-423E-B11E-51CDB9580CC6}" type="pres">
      <dgm:prSet presAssocID="{EAA35A6D-A7C9-4811-A9B8-9DA66E2909CE}" presName="node" presStyleLbl="node1" presStyleIdx="4" presStyleCnt="5">
        <dgm:presLayoutVars>
          <dgm:bulletEnabled val="1"/>
        </dgm:presLayoutVars>
      </dgm:prSet>
      <dgm:spPr/>
    </dgm:pt>
  </dgm:ptLst>
  <dgm:cxnLst>
    <dgm:cxn modelId="{0303F604-F9BA-4D81-AF66-FCF2F8454196}" srcId="{5B612D7D-0406-4D40-B443-132C75CE7EB8}" destId="{6CAC47C0-AE0D-48D7-817D-17A720317183}" srcOrd="1" destOrd="0" parTransId="{7DB81F53-99A9-4814-A5F5-93D21F6CEFA6}" sibTransId="{1E9EC56E-527B-4C11-A17A-D23916B3BC2A}"/>
    <dgm:cxn modelId="{9D404B17-67CD-4F51-ACE0-8E86D6D2801C}" type="presOf" srcId="{ADA0DA16-16DC-4CBC-BF56-9925D5EF75A7}" destId="{8DB5494D-90C9-4FAB-9883-67BB75F0FA87}" srcOrd="1" destOrd="0" presId="urn:microsoft.com/office/officeart/2005/8/layout/process1"/>
    <dgm:cxn modelId="{0111B31D-0D9E-4A31-8235-DAEA8D533396}" type="presOf" srcId="{554F7755-0631-464B-839B-599EED3D5640}" destId="{482D75B7-98B1-4DBF-9A61-6EBD707A686E}" srcOrd="1" destOrd="0" presId="urn:microsoft.com/office/officeart/2005/8/layout/process1"/>
    <dgm:cxn modelId="{F8FDE72C-C4D9-483F-9071-72EA8CF0E1BF}" type="presOf" srcId="{EAA35A6D-A7C9-4811-A9B8-9DA66E2909CE}" destId="{FDC86648-A7CB-423E-B11E-51CDB9580CC6}" srcOrd="0" destOrd="0" presId="urn:microsoft.com/office/officeart/2005/8/layout/process1"/>
    <dgm:cxn modelId="{E4966E34-C7B8-4272-8494-9B2AEE9A37AA}" srcId="{5B612D7D-0406-4D40-B443-132C75CE7EB8}" destId="{384F69F7-FEBE-4F6E-85D5-2DAA7E3FA635}" srcOrd="0" destOrd="0" parTransId="{4C2D92BB-F7CB-4A80-B41C-73C9F92FF389}" sibTransId="{554F7755-0631-464B-839B-599EED3D5640}"/>
    <dgm:cxn modelId="{E070F937-3401-4EB4-930D-47D2EC7B4E2B}" type="presOf" srcId="{5B612D7D-0406-4D40-B443-132C75CE7EB8}" destId="{2CBEFB70-7923-440D-9AD6-EB6B6BEA9D0C}" srcOrd="0" destOrd="0" presId="urn:microsoft.com/office/officeart/2005/8/layout/process1"/>
    <dgm:cxn modelId="{1D805D7A-397F-4AB1-B194-D998240D5FB2}" srcId="{5B612D7D-0406-4D40-B443-132C75CE7EB8}" destId="{EAA35A6D-A7C9-4811-A9B8-9DA66E2909CE}" srcOrd="4" destOrd="0" parTransId="{E32EAC78-5720-4D55-8DEC-455F736860D1}" sibTransId="{555AA662-2C61-48A5-947B-61D33181E941}"/>
    <dgm:cxn modelId="{DFBF8889-C326-4095-BC0A-EF569DAD75CC}" type="presOf" srcId="{384F69F7-FEBE-4F6E-85D5-2DAA7E3FA635}" destId="{BE74E1A9-AB8D-4529-B6AB-1A874432681D}" srcOrd="0" destOrd="0" presId="urn:microsoft.com/office/officeart/2005/8/layout/process1"/>
    <dgm:cxn modelId="{1BEDDD9F-EC4F-45A7-B4C8-B63DEFDB8893}" type="presOf" srcId="{8EF210D4-1FDD-4C7C-B937-3743B147D1CD}" destId="{C982EF20-AC62-4B1D-9E7E-F59350EB23DF}" srcOrd="0" destOrd="0" presId="urn:microsoft.com/office/officeart/2005/8/layout/process1"/>
    <dgm:cxn modelId="{51ECA3A2-76C9-4D34-BD73-B2762A5C2EFF}" type="presOf" srcId="{ADA0DA16-16DC-4CBC-BF56-9925D5EF75A7}" destId="{F3C79C94-60FE-4C3F-9520-5AD4E849899D}" srcOrd="0" destOrd="0" presId="urn:microsoft.com/office/officeart/2005/8/layout/process1"/>
    <dgm:cxn modelId="{B22A55B1-3678-4D8E-99AA-DEB948715CBE}" type="presOf" srcId="{8EF210D4-1FDD-4C7C-B937-3743B147D1CD}" destId="{9BE7E42D-73CA-4D84-933D-6D4EED089754}" srcOrd="1" destOrd="0" presId="urn:microsoft.com/office/officeart/2005/8/layout/process1"/>
    <dgm:cxn modelId="{A1D11FB9-7378-4A65-AECE-B96EAA3BE27A}" srcId="{5B612D7D-0406-4D40-B443-132C75CE7EB8}" destId="{DEF3F48A-A675-4000-94F7-59B67BA31EC8}" srcOrd="3" destOrd="0" parTransId="{9447B1C1-F579-4CD9-B70B-EC303BEF13E0}" sibTransId="{ADA0DA16-16DC-4CBC-BF56-9925D5EF75A7}"/>
    <dgm:cxn modelId="{E7DF03BE-F06A-4ECE-826C-77E340A9A12C}" type="presOf" srcId="{1E9EC56E-527B-4C11-A17A-D23916B3BC2A}" destId="{06B8DD76-A7F6-48F9-A4C2-05253BD87865}" srcOrd="0" destOrd="0" presId="urn:microsoft.com/office/officeart/2005/8/layout/process1"/>
    <dgm:cxn modelId="{A7676FC6-A4A5-4720-AF51-A19D56CB084B}" type="presOf" srcId="{6CAC47C0-AE0D-48D7-817D-17A720317183}" destId="{B2E55105-F4F6-4501-9F7B-F03DBF96A997}" srcOrd="0" destOrd="0" presId="urn:microsoft.com/office/officeart/2005/8/layout/process1"/>
    <dgm:cxn modelId="{51658CDD-2C08-437A-ACF5-CEFBB0F6A726}" type="presOf" srcId="{81EB06F8-B039-4DF9-BC7B-52FE59C395A2}" destId="{2AC5DAE7-288A-49A2-B7A4-3BC96050F313}" srcOrd="0" destOrd="0" presId="urn:microsoft.com/office/officeart/2005/8/layout/process1"/>
    <dgm:cxn modelId="{FFA657EB-62DD-4EC6-AF1D-86EC7E065515}" type="presOf" srcId="{1E9EC56E-527B-4C11-A17A-D23916B3BC2A}" destId="{A8D70B47-842C-48F0-846D-D21073C3FB85}" srcOrd="1" destOrd="0" presId="urn:microsoft.com/office/officeart/2005/8/layout/process1"/>
    <dgm:cxn modelId="{A467DAED-FD88-4DCE-A42D-7D79D4EB3FE0}" type="presOf" srcId="{554F7755-0631-464B-839B-599EED3D5640}" destId="{5138FAB9-E5AA-462B-95AA-F21E8D56CFD8}" srcOrd="0" destOrd="0" presId="urn:microsoft.com/office/officeart/2005/8/layout/process1"/>
    <dgm:cxn modelId="{F28EBDEE-4500-463C-9DE3-1E3051CA8675}" srcId="{5B612D7D-0406-4D40-B443-132C75CE7EB8}" destId="{81EB06F8-B039-4DF9-BC7B-52FE59C395A2}" srcOrd="2" destOrd="0" parTransId="{16855AD6-FA38-4DA2-BF61-A8F4556E7FE4}" sibTransId="{8EF210D4-1FDD-4C7C-B937-3743B147D1CD}"/>
    <dgm:cxn modelId="{B5C6DBF0-8A15-46A4-A62B-A1D00EF41EAE}" type="presOf" srcId="{DEF3F48A-A675-4000-94F7-59B67BA31EC8}" destId="{FFF70639-D38C-436C-B6CD-3F3B3372A454}" srcOrd="0" destOrd="0" presId="urn:microsoft.com/office/officeart/2005/8/layout/process1"/>
    <dgm:cxn modelId="{5B66C2DB-AB27-4339-8256-0BE0576A77E3}" type="presParOf" srcId="{2CBEFB70-7923-440D-9AD6-EB6B6BEA9D0C}" destId="{BE74E1A9-AB8D-4529-B6AB-1A874432681D}" srcOrd="0" destOrd="0" presId="urn:microsoft.com/office/officeart/2005/8/layout/process1"/>
    <dgm:cxn modelId="{6E36FEA1-98FB-4D71-BD5D-8927010E622B}" type="presParOf" srcId="{2CBEFB70-7923-440D-9AD6-EB6B6BEA9D0C}" destId="{5138FAB9-E5AA-462B-95AA-F21E8D56CFD8}" srcOrd="1" destOrd="0" presId="urn:microsoft.com/office/officeart/2005/8/layout/process1"/>
    <dgm:cxn modelId="{4019899B-D6E9-40A0-BDCB-391DFA23DAAF}" type="presParOf" srcId="{5138FAB9-E5AA-462B-95AA-F21E8D56CFD8}" destId="{482D75B7-98B1-4DBF-9A61-6EBD707A686E}" srcOrd="0" destOrd="0" presId="urn:microsoft.com/office/officeart/2005/8/layout/process1"/>
    <dgm:cxn modelId="{6B695365-0792-4BBF-B996-C6140F7B75ED}" type="presParOf" srcId="{2CBEFB70-7923-440D-9AD6-EB6B6BEA9D0C}" destId="{B2E55105-F4F6-4501-9F7B-F03DBF96A997}" srcOrd="2" destOrd="0" presId="urn:microsoft.com/office/officeart/2005/8/layout/process1"/>
    <dgm:cxn modelId="{34187619-B0AD-4422-94BA-79E6287F50B9}" type="presParOf" srcId="{2CBEFB70-7923-440D-9AD6-EB6B6BEA9D0C}" destId="{06B8DD76-A7F6-48F9-A4C2-05253BD87865}" srcOrd="3" destOrd="0" presId="urn:microsoft.com/office/officeart/2005/8/layout/process1"/>
    <dgm:cxn modelId="{5E6A9F1F-E212-44EE-BEA2-48A9FA0A0C22}" type="presParOf" srcId="{06B8DD76-A7F6-48F9-A4C2-05253BD87865}" destId="{A8D70B47-842C-48F0-846D-D21073C3FB85}" srcOrd="0" destOrd="0" presId="urn:microsoft.com/office/officeart/2005/8/layout/process1"/>
    <dgm:cxn modelId="{574A23B6-46B5-4F5A-9C37-02B7D21F45B9}" type="presParOf" srcId="{2CBEFB70-7923-440D-9AD6-EB6B6BEA9D0C}" destId="{2AC5DAE7-288A-49A2-B7A4-3BC96050F313}" srcOrd="4" destOrd="0" presId="urn:microsoft.com/office/officeart/2005/8/layout/process1"/>
    <dgm:cxn modelId="{CE8BF754-50C5-4071-AA47-59CA18609BC6}" type="presParOf" srcId="{2CBEFB70-7923-440D-9AD6-EB6B6BEA9D0C}" destId="{C982EF20-AC62-4B1D-9E7E-F59350EB23DF}" srcOrd="5" destOrd="0" presId="urn:microsoft.com/office/officeart/2005/8/layout/process1"/>
    <dgm:cxn modelId="{96365F66-670F-4004-9670-B7B9A02ECB94}" type="presParOf" srcId="{C982EF20-AC62-4B1D-9E7E-F59350EB23DF}" destId="{9BE7E42D-73CA-4D84-933D-6D4EED089754}" srcOrd="0" destOrd="0" presId="urn:microsoft.com/office/officeart/2005/8/layout/process1"/>
    <dgm:cxn modelId="{0A37370B-8335-45C6-A69C-81D5608EF51F}" type="presParOf" srcId="{2CBEFB70-7923-440D-9AD6-EB6B6BEA9D0C}" destId="{FFF70639-D38C-436C-B6CD-3F3B3372A454}" srcOrd="6" destOrd="0" presId="urn:microsoft.com/office/officeart/2005/8/layout/process1"/>
    <dgm:cxn modelId="{8FBE63C3-7E8D-49B7-8728-6BB9E91E2E65}" type="presParOf" srcId="{2CBEFB70-7923-440D-9AD6-EB6B6BEA9D0C}" destId="{F3C79C94-60FE-4C3F-9520-5AD4E849899D}" srcOrd="7" destOrd="0" presId="urn:microsoft.com/office/officeart/2005/8/layout/process1"/>
    <dgm:cxn modelId="{052582FF-8123-44EA-9D28-6441B8ED9B7B}" type="presParOf" srcId="{F3C79C94-60FE-4C3F-9520-5AD4E849899D}" destId="{8DB5494D-90C9-4FAB-9883-67BB75F0FA87}" srcOrd="0" destOrd="0" presId="urn:microsoft.com/office/officeart/2005/8/layout/process1"/>
    <dgm:cxn modelId="{0AEBA1DC-5198-4DD3-9C98-EC1F29077D08}" type="presParOf" srcId="{2CBEFB70-7923-440D-9AD6-EB6B6BEA9D0C}" destId="{FDC86648-A7CB-423E-B11E-51CDB9580CC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4984D-44DD-463B-968B-4B1B595F2C59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D92FF2D5-3C02-4470-A46A-8762FD1AA884}">
      <dgm:prSet phldrT="[Texte]" custT="1"/>
      <dgm:spPr/>
      <dgm:t>
        <a:bodyPr/>
        <a:lstStyle/>
        <a:p>
          <a:r>
            <a:rPr lang="fr-FR" sz="1400" b="1" i="0" u="none" strike="noStrike" baseline="0" dirty="0">
              <a:solidFill>
                <a:schemeClr val="bg1"/>
              </a:solidFill>
              <a:latin typeface="+mn-lt"/>
            </a:rPr>
            <a:t>Suppression des ponctuations</a:t>
          </a:r>
          <a:endParaRPr lang="fr-FR" sz="1100" b="1" dirty="0">
            <a:solidFill>
              <a:schemeClr val="bg1"/>
            </a:solidFill>
            <a:latin typeface="+mn-lt"/>
          </a:endParaRPr>
        </a:p>
      </dgm:t>
    </dgm:pt>
    <dgm:pt modelId="{CDECBF09-F6FB-40FC-A9B4-5155226FB3E1}" type="parTrans" cxnId="{044B60E9-8DD2-4781-B578-8E53102C927D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7C3776F-61BF-4792-AB3C-48E1D4BC9A5F}" type="sibTrans" cxnId="{044B60E9-8DD2-4781-B578-8E53102C927D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32C5C5C-4C9A-4245-9173-D5026F90E037}">
      <dgm:prSet phldrT="[Texte]" custT="1"/>
      <dgm:spPr/>
      <dgm:t>
        <a:bodyPr/>
        <a:lstStyle/>
        <a:p>
          <a:r>
            <a:rPr lang="fr-FR" sz="1400" b="1" i="0" u="none" strike="noStrike" baseline="0" dirty="0">
              <a:solidFill>
                <a:schemeClr val="bg1"/>
              </a:solidFill>
              <a:latin typeface="+mn-lt"/>
            </a:rPr>
            <a:t>Tokenisation  </a:t>
          </a:r>
          <a:r>
            <a:rPr lang="fr-FR" sz="1400" b="0" i="0" u="none" strike="noStrike" baseline="0" dirty="0">
              <a:solidFill>
                <a:schemeClr val="bg1"/>
              </a:solidFill>
              <a:latin typeface="+mn-lt"/>
            </a:rPr>
            <a:t>  </a:t>
          </a:r>
          <a:r>
            <a:rPr lang="fr-FR" sz="1100" dirty="0">
              <a:solidFill>
                <a:schemeClr val="bg1"/>
              </a:solidFill>
              <a:latin typeface="+mn-lt"/>
            </a:rPr>
            <a:t>(séparation des mots)</a:t>
          </a:r>
        </a:p>
      </dgm:t>
    </dgm:pt>
    <dgm:pt modelId="{F3C70ABF-A0DF-4AC1-AC9A-9D71922293D4}" type="parTrans" cxnId="{26AAB535-DF70-4C02-97B1-BA7A48AC42B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F87CAFC-84C9-4DDC-B5A4-862A5BF60703}" type="sibTrans" cxnId="{26AAB535-DF70-4C02-97B1-BA7A48AC42B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12B604B-2D9B-4F70-97C7-7DEF2E7BA2A2}">
      <dgm:prSet custT="1"/>
      <dgm:spPr/>
      <dgm:t>
        <a:bodyPr/>
        <a:lstStyle/>
        <a:p>
          <a:r>
            <a:rPr lang="fr-FR" sz="1300" b="1" dirty="0">
              <a:solidFill>
                <a:schemeClr val="bg1"/>
              </a:solidFill>
            </a:rPr>
            <a:t>Stemmisation &amp; Lemmisation </a:t>
          </a:r>
          <a:r>
            <a:rPr lang="fr-FR" sz="1100" dirty="0">
              <a:solidFill>
                <a:schemeClr val="bg1"/>
              </a:solidFill>
            </a:rPr>
            <a:t>(racinisation)</a:t>
          </a:r>
        </a:p>
      </dgm:t>
    </dgm:pt>
    <dgm:pt modelId="{D490A7DD-0C9A-4D00-ABCA-84DCA05DCEF6}" type="parTrans" cxnId="{50BD9434-BB3A-40A6-A717-941A9FB60875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0740DCB5-DF97-4318-80C3-1AE39F1FDFE0}" type="sibTrans" cxnId="{50BD9434-BB3A-40A6-A717-941A9FB60875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700D46B-136F-4067-91F5-260865823176}">
      <dgm:prSet custT="1"/>
      <dgm:spPr/>
      <dgm:t>
        <a:bodyPr/>
        <a:lstStyle/>
        <a:p>
          <a:r>
            <a:rPr lang="fr-FR" sz="1400" b="1" dirty="0">
              <a:solidFill>
                <a:schemeClr val="bg1"/>
              </a:solidFill>
            </a:rPr>
            <a:t>Features extraction (</a:t>
          </a:r>
          <a:r>
            <a:rPr lang="fr-FR" sz="1100" dirty="0"/>
            <a:t>Vectorization</a:t>
          </a:r>
          <a:r>
            <a:rPr lang="fr-FR" sz="1400" dirty="0"/>
            <a:t>)</a:t>
          </a:r>
          <a:endParaRPr lang="fr-FR" sz="1200" dirty="0">
            <a:solidFill>
              <a:schemeClr val="bg1"/>
            </a:solidFill>
          </a:endParaRPr>
        </a:p>
      </dgm:t>
    </dgm:pt>
    <dgm:pt modelId="{6144F00A-2208-49B3-B2D0-D8135597E4B7}" type="parTrans" cxnId="{F72F1C74-901D-4B85-9556-49495F57972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F8FF5C8-ED1E-48E6-AF25-146486433A8E}" type="sibTrans" cxnId="{F72F1C74-901D-4B85-9556-49495F579724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511DAC64-B1EB-47C0-B7F5-997587258A7C}">
      <dgm:prSet phldrT="[Texte]" custT="1"/>
      <dgm:spPr/>
      <dgm:t>
        <a:bodyPr/>
        <a:lstStyle/>
        <a:p>
          <a:r>
            <a:rPr lang="fr-FR" sz="1400" b="1" i="0" u="none" strike="noStrike" baseline="0" dirty="0">
              <a:solidFill>
                <a:schemeClr val="bg1"/>
              </a:solidFill>
              <a:latin typeface="2"/>
            </a:rPr>
            <a:t>Suppression des tokens de taille &lt; 2</a:t>
          </a:r>
          <a:endParaRPr lang="fr-FR" sz="1400" b="1" dirty="0">
            <a:solidFill>
              <a:schemeClr val="bg1"/>
            </a:solidFill>
          </a:endParaRPr>
        </a:p>
      </dgm:t>
    </dgm:pt>
    <dgm:pt modelId="{793AE205-722D-4D96-B6F3-FF1ABD95C3EE}" type="parTrans" cxnId="{FD343461-1C60-46DB-BACF-CEB9A1D5464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63BB62ED-4941-4D9A-953E-3B7B6BEBD5F5}" type="sibTrans" cxnId="{FD343461-1C60-46DB-BACF-CEB9A1D5464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A9480E23-9A73-488F-877B-CDBA6F74EBE9}">
      <dgm:prSet phldrT="[Texte]" custT="1"/>
      <dgm:spPr/>
      <dgm:t>
        <a:bodyPr/>
        <a:lstStyle/>
        <a:p>
          <a:r>
            <a:rPr lang="fr-FR" sz="1400" b="1" dirty="0">
              <a:solidFill>
                <a:schemeClr val="bg1"/>
              </a:solidFill>
            </a:rPr>
            <a:t>Stopwords</a:t>
          </a:r>
        </a:p>
        <a:p>
          <a:r>
            <a:rPr lang="fr-FR" sz="1100" dirty="0">
              <a:solidFill>
                <a:schemeClr val="bg1"/>
              </a:solidFill>
            </a:rPr>
            <a:t>(retrait des mots de liaison )</a:t>
          </a:r>
        </a:p>
      </dgm:t>
    </dgm:pt>
    <dgm:pt modelId="{032164E8-D895-4B96-9B51-AE700A31804A}" type="sibTrans" cxnId="{69E70402-790E-4C21-B6F3-8206742C3393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D5C5B9A5-A3EA-4A76-9CC5-3AA5389F591C}" type="parTrans" cxnId="{69E70402-790E-4C21-B6F3-8206742C3393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FF213A73-ED1C-44BD-8A7D-37ACA40C7722}" type="pres">
      <dgm:prSet presAssocID="{FAF4984D-44DD-463B-968B-4B1B595F2C59}" presName="Name0" presStyleCnt="0">
        <dgm:presLayoutVars>
          <dgm:dir/>
          <dgm:animLvl val="lvl"/>
          <dgm:resizeHandles val="exact"/>
        </dgm:presLayoutVars>
      </dgm:prSet>
      <dgm:spPr/>
    </dgm:pt>
    <dgm:pt modelId="{0A17A511-9BA2-48ED-87E4-D1E04AF4BB6C}" type="pres">
      <dgm:prSet presAssocID="{D92FF2D5-3C02-4470-A46A-8762FD1AA88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E62A15B-A12B-43F1-827F-8DE49FEA38CA}" type="pres">
      <dgm:prSet presAssocID="{E7C3776F-61BF-4792-AB3C-48E1D4BC9A5F}" presName="parTxOnlySpace" presStyleCnt="0"/>
      <dgm:spPr/>
    </dgm:pt>
    <dgm:pt modelId="{9FED2AE3-E982-481F-9506-D8B0C9CF3A8A}" type="pres">
      <dgm:prSet presAssocID="{732C5C5C-4C9A-4245-9173-D5026F90E03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0955548-1418-46C8-9736-AA3C20709D52}" type="pres">
      <dgm:prSet presAssocID="{7F87CAFC-84C9-4DDC-B5A4-862A5BF60703}" presName="parTxOnlySpace" presStyleCnt="0"/>
      <dgm:spPr/>
    </dgm:pt>
    <dgm:pt modelId="{A238EF91-41DC-49C4-8981-F82FA43FEAC5}" type="pres">
      <dgm:prSet presAssocID="{511DAC64-B1EB-47C0-B7F5-997587258A7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357D306-FFCD-478D-B353-1A5794721170}" type="pres">
      <dgm:prSet presAssocID="{63BB62ED-4941-4D9A-953E-3B7B6BEBD5F5}" presName="parTxOnlySpace" presStyleCnt="0"/>
      <dgm:spPr/>
    </dgm:pt>
    <dgm:pt modelId="{043BB78C-4CCD-4C79-8198-BE7611E4FAEA}" type="pres">
      <dgm:prSet presAssocID="{A9480E23-9A73-488F-877B-CDBA6F74EBE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D57C436-7D64-4824-B547-065B90C926AB}" type="pres">
      <dgm:prSet presAssocID="{032164E8-D895-4B96-9B51-AE700A31804A}" presName="parTxOnlySpace" presStyleCnt="0"/>
      <dgm:spPr/>
    </dgm:pt>
    <dgm:pt modelId="{EA6FEC7F-4E57-4372-B814-4424F0EC516F}" type="pres">
      <dgm:prSet presAssocID="{E12B604B-2D9B-4F70-97C7-7DEF2E7BA2A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95A4533-99DA-4F0A-8FF6-5E91FA99D241}" type="pres">
      <dgm:prSet presAssocID="{0740DCB5-DF97-4318-80C3-1AE39F1FDFE0}" presName="parTxOnlySpace" presStyleCnt="0"/>
      <dgm:spPr/>
    </dgm:pt>
    <dgm:pt modelId="{F17E269E-06B9-4958-A5D5-2CB36136E469}" type="pres">
      <dgm:prSet presAssocID="{4700D46B-136F-4067-91F5-26086582317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9E70402-790E-4C21-B6F3-8206742C3393}" srcId="{FAF4984D-44DD-463B-968B-4B1B595F2C59}" destId="{A9480E23-9A73-488F-877B-CDBA6F74EBE9}" srcOrd="3" destOrd="0" parTransId="{D5C5B9A5-A3EA-4A76-9CC5-3AA5389F591C}" sibTransId="{032164E8-D895-4B96-9B51-AE700A31804A}"/>
    <dgm:cxn modelId="{239B7C11-4356-4A4D-BAB4-26FD1E9B51FB}" type="presOf" srcId="{4700D46B-136F-4067-91F5-260865823176}" destId="{F17E269E-06B9-4958-A5D5-2CB36136E469}" srcOrd="0" destOrd="0" presId="urn:microsoft.com/office/officeart/2005/8/layout/chevron1"/>
    <dgm:cxn modelId="{50BD9434-BB3A-40A6-A717-941A9FB60875}" srcId="{FAF4984D-44DD-463B-968B-4B1B595F2C59}" destId="{E12B604B-2D9B-4F70-97C7-7DEF2E7BA2A2}" srcOrd="4" destOrd="0" parTransId="{D490A7DD-0C9A-4D00-ABCA-84DCA05DCEF6}" sibTransId="{0740DCB5-DF97-4318-80C3-1AE39F1FDFE0}"/>
    <dgm:cxn modelId="{26AAB535-DF70-4C02-97B1-BA7A48AC42B4}" srcId="{FAF4984D-44DD-463B-968B-4B1B595F2C59}" destId="{732C5C5C-4C9A-4245-9173-D5026F90E037}" srcOrd="1" destOrd="0" parTransId="{F3C70ABF-A0DF-4AC1-AC9A-9D71922293D4}" sibTransId="{7F87CAFC-84C9-4DDC-B5A4-862A5BF60703}"/>
    <dgm:cxn modelId="{FD343461-1C60-46DB-BACF-CEB9A1D54649}" srcId="{FAF4984D-44DD-463B-968B-4B1B595F2C59}" destId="{511DAC64-B1EB-47C0-B7F5-997587258A7C}" srcOrd="2" destOrd="0" parTransId="{793AE205-722D-4D96-B6F3-FF1ABD95C3EE}" sibTransId="{63BB62ED-4941-4D9A-953E-3B7B6BEBD5F5}"/>
    <dgm:cxn modelId="{4ECD2E52-53DD-4B0B-9700-77AEA4E1004B}" type="presOf" srcId="{E12B604B-2D9B-4F70-97C7-7DEF2E7BA2A2}" destId="{EA6FEC7F-4E57-4372-B814-4424F0EC516F}" srcOrd="0" destOrd="0" presId="urn:microsoft.com/office/officeart/2005/8/layout/chevron1"/>
    <dgm:cxn modelId="{F72F1C74-901D-4B85-9556-49495F579724}" srcId="{FAF4984D-44DD-463B-968B-4B1B595F2C59}" destId="{4700D46B-136F-4067-91F5-260865823176}" srcOrd="5" destOrd="0" parTransId="{6144F00A-2208-49B3-B2D0-D8135597E4B7}" sibTransId="{7F8FF5C8-ED1E-48E6-AF25-146486433A8E}"/>
    <dgm:cxn modelId="{EDD5D499-C4FD-4413-B31C-8A8C128592AA}" type="presOf" srcId="{511DAC64-B1EB-47C0-B7F5-997587258A7C}" destId="{A238EF91-41DC-49C4-8981-F82FA43FEAC5}" srcOrd="0" destOrd="0" presId="urn:microsoft.com/office/officeart/2005/8/layout/chevron1"/>
    <dgm:cxn modelId="{2999B19C-83F6-48B5-AEED-EA44AAA8F769}" type="presOf" srcId="{D92FF2D5-3C02-4470-A46A-8762FD1AA884}" destId="{0A17A511-9BA2-48ED-87E4-D1E04AF4BB6C}" srcOrd="0" destOrd="0" presId="urn:microsoft.com/office/officeart/2005/8/layout/chevron1"/>
    <dgm:cxn modelId="{402237A8-1D92-49F7-9AFE-F48C43937340}" type="presOf" srcId="{FAF4984D-44DD-463B-968B-4B1B595F2C59}" destId="{FF213A73-ED1C-44BD-8A7D-37ACA40C7722}" srcOrd="0" destOrd="0" presId="urn:microsoft.com/office/officeart/2005/8/layout/chevron1"/>
    <dgm:cxn modelId="{5A232AAD-39C7-4ED4-A9EF-5603429D19FF}" type="presOf" srcId="{A9480E23-9A73-488F-877B-CDBA6F74EBE9}" destId="{043BB78C-4CCD-4C79-8198-BE7611E4FAEA}" srcOrd="0" destOrd="0" presId="urn:microsoft.com/office/officeart/2005/8/layout/chevron1"/>
    <dgm:cxn modelId="{33C537E4-8A15-4EDF-8288-C7C9B90AFD7A}" type="presOf" srcId="{732C5C5C-4C9A-4245-9173-D5026F90E037}" destId="{9FED2AE3-E982-481F-9506-D8B0C9CF3A8A}" srcOrd="0" destOrd="0" presId="urn:microsoft.com/office/officeart/2005/8/layout/chevron1"/>
    <dgm:cxn modelId="{044B60E9-8DD2-4781-B578-8E53102C927D}" srcId="{FAF4984D-44DD-463B-968B-4B1B595F2C59}" destId="{D92FF2D5-3C02-4470-A46A-8762FD1AA884}" srcOrd="0" destOrd="0" parTransId="{CDECBF09-F6FB-40FC-A9B4-5155226FB3E1}" sibTransId="{E7C3776F-61BF-4792-AB3C-48E1D4BC9A5F}"/>
    <dgm:cxn modelId="{4077CB4D-1F8D-447D-B978-65E5080B894F}" type="presParOf" srcId="{FF213A73-ED1C-44BD-8A7D-37ACA40C7722}" destId="{0A17A511-9BA2-48ED-87E4-D1E04AF4BB6C}" srcOrd="0" destOrd="0" presId="urn:microsoft.com/office/officeart/2005/8/layout/chevron1"/>
    <dgm:cxn modelId="{103D34FC-E0E6-4B00-8761-B4747A754B5C}" type="presParOf" srcId="{FF213A73-ED1C-44BD-8A7D-37ACA40C7722}" destId="{AE62A15B-A12B-43F1-827F-8DE49FEA38CA}" srcOrd="1" destOrd="0" presId="urn:microsoft.com/office/officeart/2005/8/layout/chevron1"/>
    <dgm:cxn modelId="{249749B2-F13E-4855-BC33-FDE28BA12642}" type="presParOf" srcId="{FF213A73-ED1C-44BD-8A7D-37ACA40C7722}" destId="{9FED2AE3-E982-481F-9506-D8B0C9CF3A8A}" srcOrd="2" destOrd="0" presId="urn:microsoft.com/office/officeart/2005/8/layout/chevron1"/>
    <dgm:cxn modelId="{57C73773-D8F7-4E86-AAA7-E4FB09C07406}" type="presParOf" srcId="{FF213A73-ED1C-44BD-8A7D-37ACA40C7722}" destId="{50955548-1418-46C8-9736-AA3C20709D52}" srcOrd="3" destOrd="0" presId="urn:microsoft.com/office/officeart/2005/8/layout/chevron1"/>
    <dgm:cxn modelId="{2897515C-1550-49CC-AD62-5B4F14E3BD23}" type="presParOf" srcId="{FF213A73-ED1C-44BD-8A7D-37ACA40C7722}" destId="{A238EF91-41DC-49C4-8981-F82FA43FEAC5}" srcOrd="4" destOrd="0" presId="urn:microsoft.com/office/officeart/2005/8/layout/chevron1"/>
    <dgm:cxn modelId="{6A6BC8AC-7ACA-4D4C-9F4C-1DE0D2D9B6C2}" type="presParOf" srcId="{FF213A73-ED1C-44BD-8A7D-37ACA40C7722}" destId="{5357D306-FFCD-478D-B353-1A5794721170}" srcOrd="5" destOrd="0" presId="urn:microsoft.com/office/officeart/2005/8/layout/chevron1"/>
    <dgm:cxn modelId="{80F5A79B-3EB8-4846-8054-94FF108112C9}" type="presParOf" srcId="{FF213A73-ED1C-44BD-8A7D-37ACA40C7722}" destId="{043BB78C-4CCD-4C79-8198-BE7611E4FAEA}" srcOrd="6" destOrd="0" presId="urn:microsoft.com/office/officeart/2005/8/layout/chevron1"/>
    <dgm:cxn modelId="{F27CC4C9-DC98-4E4A-875E-06F48D767430}" type="presParOf" srcId="{FF213A73-ED1C-44BD-8A7D-37ACA40C7722}" destId="{CD57C436-7D64-4824-B547-065B90C926AB}" srcOrd="7" destOrd="0" presId="urn:microsoft.com/office/officeart/2005/8/layout/chevron1"/>
    <dgm:cxn modelId="{65257694-4C12-4C37-8C39-C1896B3330CE}" type="presParOf" srcId="{FF213A73-ED1C-44BD-8A7D-37ACA40C7722}" destId="{EA6FEC7F-4E57-4372-B814-4424F0EC516F}" srcOrd="8" destOrd="0" presId="urn:microsoft.com/office/officeart/2005/8/layout/chevron1"/>
    <dgm:cxn modelId="{8641B083-48E4-45C6-804E-1DDAD4A91A02}" type="presParOf" srcId="{FF213A73-ED1C-44BD-8A7D-37ACA40C7722}" destId="{895A4533-99DA-4F0A-8FF6-5E91FA99D241}" srcOrd="9" destOrd="0" presId="urn:microsoft.com/office/officeart/2005/8/layout/chevron1"/>
    <dgm:cxn modelId="{564A2778-E6CF-4ED7-9F74-A20DD6DA4645}" type="presParOf" srcId="{FF213A73-ED1C-44BD-8A7D-37ACA40C7722}" destId="{F17E269E-06B9-4958-A5D5-2CB36136E46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0ADAEA-01EF-47FB-83EE-C506DE9EE482}" type="doc">
      <dgm:prSet loTypeId="urn:microsoft.com/office/officeart/2005/8/layout/orgChart1" loCatId="hierarchy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1DA3CAA-70A2-4A9A-9E71-262AF808450E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approches </a:t>
          </a:r>
          <a:endParaRPr lang="fr-FR" dirty="0"/>
        </a:p>
      </dgm:t>
    </dgm:pt>
    <dgm:pt modelId="{91D77403-02FA-4810-A148-BDB477FF2B85}" type="parTrans" cxnId="{0F48C705-2575-4E15-8BC4-BA97A1EF19D1}">
      <dgm:prSet/>
      <dgm:spPr/>
      <dgm:t>
        <a:bodyPr/>
        <a:lstStyle/>
        <a:p>
          <a:endParaRPr lang="fr-FR"/>
        </a:p>
      </dgm:t>
    </dgm:pt>
    <dgm:pt modelId="{634FB2C9-8DA0-4F1F-9EB6-F241E2A2CAA4}" type="sibTrans" cxnId="{0F48C705-2575-4E15-8BC4-BA97A1EF19D1}">
      <dgm:prSet/>
      <dgm:spPr/>
      <dgm:t>
        <a:bodyPr/>
        <a:lstStyle/>
        <a:p>
          <a:endParaRPr lang="fr-FR"/>
        </a:p>
      </dgm:t>
    </dgm:pt>
    <dgm:pt modelId="{C5F53467-414C-4A2E-8424-55C28CC2B00E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bag-of-words</a:t>
          </a:r>
          <a:endParaRPr lang="fr-FR" dirty="0"/>
        </a:p>
      </dgm:t>
    </dgm:pt>
    <dgm:pt modelId="{2F6353DE-29D5-4A30-BECB-8CC1CFF4AD7D}" type="parTrans" cxnId="{E4FDEDF4-E849-4FFF-BA0B-700024CA975D}">
      <dgm:prSet/>
      <dgm:spPr/>
      <dgm:t>
        <a:bodyPr/>
        <a:lstStyle/>
        <a:p>
          <a:endParaRPr lang="fr-FR"/>
        </a:p>
      </dgm:t>
    </dgm:pt>
    <dgm:pt modelId="{1D5A09C9-9CD8-4F4C-B902-C407CF8F7F98}" type="sibTrans" cxnId="{E4FDEDF4-E849-4FFF-BA0B-700024CA975D}">
      <dgm:prSet/>
      <dgm:spPr/>
      <dgm:t>
        <a:bodyPr/>
        <a:lstStyle/>
        <a:p>
          <a:endParaRPr lang="fr-FR"/>
        </a:p>
      </dgm:t>
    </dgm:pt>
    <dgm:pt modelId="{86C84646-2F71-4047-A1B0-4267FDF8861C}">
      <dgm:prSet phldrT="[Texte]"/>
      <dgm:spPr/>
      <dgm:t>
        <a:bodyPr/>
        <a:lstStyle/>
        <a:p>
          <a:pPr>
            <a:buSzPct val="45000"/>
            <a:buFont typeface="StarSymbol"/>
            <a:buChar char="●"/>
          </a:pPr>
          <a:r>
            <a:rPr lang="fr-FR" dirty="0">
              <a:latin typeface="Liberation Sans" pitchFamily="18"/>
              <a:ea typeface="Microsoft YaHei" pitchFamily="2"/>
            </a:rPr>
            <a:t>comptage de mots </a:t>
          </a:r>
          <a:endParaRPr lang="fr-FR" dirty="0"/>
        </a:p>
      </dgm:t>
    </dgm:pt>
    <dgm:pt modelId="{A71F6862-4A3C-4121-8969-CC19CCA3BFA0}" type="parTrans" cxnId="{66802136-3901-4077-A36E-7AF699A077C8}">
      <dgm:prSet/>
      <dgm:spPr/>
      <dgm:t>
        <a:bodyPr/>
        <a:lstStyle/>
        <a:p>
          <a:endParaRPr lang="fr-FR"/>
        </a:p>
      </dgm:t>
    </dgm:pt>
    <dgm:pt modelId="{18BD0672-6973-4A83-91DE-9B484EC617C3}" type="sibTrans" cxnId="{66802136-3901-4077-A36E-7AF699A077C8}">
      <dgm:prSet/>
      <dgm:spPr/>
      <dgm:t>
        <a:bodyPr/>
        <a:lstStyle/>
        <a:p>
          <a:endParaRPr lang="fr-FR"/>
        </a:p>
      </dgm:t>
    </dgm:pt>
    <dgm:pt modelId="{9A3D2B15-875C-40CC-AB7C-756BDD9B4E27}">
      <dgm:prSet phldrT="[Texte]"/>
      <dgm:spPr/>
      <dgm:t>
        <a:bodyPr/>
        <a:lstStyle/>
        <a:p>
          <a:pPr>
            <a:buSzPct val="45000"/>
            <a:buFont typeface="StarSymbol"/>
            <a:buChar char="●"/>
          </a:pPr>
          <a:r>
            <a:rPr lang="fr-FR" dirty="0">
              <a:latin typeface="Liberation Sans" pitchFamily="18"/>
              <a:ea typeface="Microsoft YaHei" pitchFamily="2"/>
            </a:rPr>
            <a:t> TF-</a:t>
          </a:r>
          <a:r>
            <a:rPr lang="fr-FR" dirty="0" err="1">
              <a:latin typeface="Liberation Sans" pitchFamily="18"/>
              <a:ea typeface="Microsoft YaHei" pitchFamily="2"/>
            </a:rPr>
            <a:t>idf</a:t>
          </a:r>
          <a:endParaRPr lang="fr-FR" dirty="0"/>
        </a:p>
      </dgm:t>
    </dgm:pt>
    <dgm:pt modelId="{D37AB845-F740-4DA1-A379-1DC327D6BF1D}" type="parTrans" cxnId="{C30C328B-5F78-4AE6-AD00-5E19A154CF03}">
      <dgm:prSet/>
      <dgm:spPr/>
      <dgm:t>
        <a:bodyPr/>
        <a:lstStyle/>
        <a:p>
          <a:endParaRPr lang="fr-FR"/>
        </a:p>
      </dgm:t>
    </dgm:pt>
    <dgm:pt modelId="{F66403A9-8EBE-4852-AB85-535D81756082}" type="sibTrans" cxnId="{C30C328B-5F78-4AE6-AD00-5E19A154CF03}">
      <dgm:prSet/>
      <dgm:spPr/>
      <dgm:t>
        <a:bodyPr/>
        <a:lstStyle/>
        <a:p>
          <a:endParaRPr lang="fr-FR"/>
        </a:p>
      </dgm:t>
    </dgm:pt>
    <dgm:pt modelId="{FD0EDF9C-ED37-433D-B3C0-4823C94EF7EE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 Word/sentence embedding </a:t>
          </a:r>
          <a:endParaRPr lang="fr-FR" dirty="0"/>
        </a:p>
      </dgm:t>
    </dgm:pt>
    <dgm:pt modelId="{1B0ED696-5CEA-434F-AD38-B7917FFAE41A}" type="parTrans" cxnId="{BA2F1FF6-21A7-40C5-A4C8-5CD3E89F420B}">
      <dgm:prSet/>
      <dgm:spPr/>
      <dgm:t>
        <a:bodyPr/>
        <a:lstStyle/>
        <a:p>
          <a:endParaRPr lang="fr-FR"/>
        </a:p>
      </dgm:t>
    </dgm:pt>
    <dgm:pt modelId="{04C56673-9B62-4F14-B3A2-E29C2AAAFB0B}" type="sibTrans" cxnId="{BA2F1FF6-21A7-40C5-A4C8-5CD3E89F420B}">
      <dgm:prSet/>
      <dgm:spPr/>
      <dgm:t>
        <a:bodyPr/>
        <a:lstStyle/>
        <a:p>
          <a:endParaRPr lang="fr-FR"/>
        </a:p>
      </dgm:t>
    </dgm:pt>
    <dgm:pt modelId="{64AC0107-D5AC-4323-98F0-08C109A09D6B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Word2Vec</a:t>
          </a:r>
          <a:endParaRPr lang="fr-FR" dirty="0"/>
        </a:p>
      </dgm:t>
    </dgm:pt>
    <dgm:pt modelId="{29FC727F-2F26-454B-9E92-7836C5C5E638}" type="parTrans" cxnId="{0EBCBEA9-F39D-42FF-857F-EAE18F237E5B}">
      <dgm:prSet/>
      <dgm:spPr/>
      <dgm:t>
        <a:bodyPr/>
        <a:lstStyle/>
        <a:p>
          <a:endParaRPr lang="fr-FR"/>
        </a:p>
      </dgm:t>
    </dgm:pt>
    <dgm:pt modelId="{DB1756BB-3C0C-4933-B302-AAC464D2A0D7}" type="sibTrans" cxnId="{0EBCBEA9-F39D-42FF-857F-EAE18F237E5B}">
      <dgm:prSet/>
      <dgm:spPr/>
      <dgm:t>
        <a:bodyPr/>
        <a:lstStyle/>
        <a:p>
          <a:endParaRPr lang="fr-FR"/>
        </a:p>
      </dgm:t>
    </dgm:pt>
    <dgm:pt modelId="{A664F1BC-B60A-4642-9701-0F0E203E8E05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BERT</a:t>
          </a:r>
          <a:endParaRPr lang="fr-FR" dirty="0"/>
        </a:p>
      </dgm:t>
    </dgm:pt>
    <dgm:pt modelId="{62BD863E-9DF9-43FF-9807-8EFC0D0056EE}" type="parTrans" cxnId="{E8B91E12-2972-4A2A-A4E2-B7AD08E63F33}">
      <dgm:prSet/>
      <dgm:spPr/>
      <dgm:t>
        <a:bodyPr/>
        <a:lstStyle/>
        <a:p>
          <a:endParaRPr lang="fr-FR"/>
        </a:p>
      </dgm:t>
    </dgm:pt>
    <dgm:pt modelId="{3DA5C4C9-02F6-4E0B-8125-5B265048F3FE}" type="sibTrans" cxnId="{E8B91E12-2972-4A2A-A4E2-B7AD08E63F33}">
      <dgm:prSet/>
      <dgm:spPr/>
      <dgm:t>
        <a:bodyPr/>
        <a:lstStyle/>
        <a:p>
          <a:endParaRPr lang="fr-FR"/>
        </a:p>
      </dgm:t>
    </dgm:pt>
    <dgm:pt modelId="{F9D6B9D4-1126-4D21-9DF8-5B2891209685}">
      <dgm:prSet phldrT="[Texte]" custT="1"/>
      <dgm:spPr/>
      <dgm:t>
        <a:bodyPr/>
        <a:lstStyle/>
        <a:p>
          <a:r>
            <a:rPr lang="fr-FR" sz="1600" dirty="0">
              <a:latin typeface="Liberation Sans" pitchFamily="18"/>
              <a:ea typeface="Microsoft YaHei" pitchFamily="2"/>
            </a:rPr>
            <a:t>USE                    </a:t>
          </a:r>
          <a:r>
            <a:rPr lang="fr-FR" sz="1200" dirty="0">
              <a:latin typeface="Liberation Sans" pitchFamily="18"/>
              <a:ea typeface="Microsoft YaHei" pitchFamily="2"/>
            </a:rPr>
            <a:t>(</a:t>
          </a:r>
          <a:r>
            <a:rPr lang="fr-FR" sz="1200" dirty="0"/>
            <a:t> Universal Sentence Encoder)</a:t>
          </a:r>
          <a:endParaRPr lang="fr-FR" sz="1600" dirty="0"/>
        </a:p>
      </dgm:t>
    </dgm:pt>
    <dgm:pt modelId="{4AD3D57C-6EEE-47A0-A6AA-CFCCD54AF324}" type="parTrans" cxnId="{41B4BBAB-B3E7-44B5-A173-456AE8CD7446}">
      <dgm:prSet/>
      <dgm:spPr/>
      <dgm:t>
        <a:bodyPr/>
        <a:lstStyle/>
        <a:p>
          <a:endParaRPr lang="fr-FR"/>
        </a:p>
      </dgm:t>
    </dgm:pt>
    <dgm:pt modelId="{7F778AE5-8356-4B64-916F-3A99F05F8B25}" type="sibTrans" cxnId="{41B4BBAB-B3E7-44B5-A173-456AE8CD7446}">
      <dgm:prSet/>
      <dgm:spPr/>
      <dgm:t>
        <a:bodyPr/>
        <a:lstStyle/>
        <a:p>
          <a:endParaRPr lang="fr-FR"/>
        </a:p>
      </dgm:t>
    </dgm:pt>
    <dgm:pt modelId="{D7ABC915-2E2C-407F-974B-1F33EFB5791C}" type="pres">
      <dgm:prSet presAssocID="{7B0ADAEA-01EF-47FB-83EE-C506DE9EE4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097E0C-1ED6-4315-B158-91739FAAD622}" type="pres">
      <dgm:prSet presAssocID="{01DA3CAA-70A2-4A9A-9E71-262AF808450E}" presName="hierRoot1" presStyleCnt="0">
        <dgm:presLayoutVars>
          <dgm:hierBranch val="init"/>
        </dgm:presLayoutVars>
      </dgm:prSet>
      <dgm:spPr/>
    </dgm:pt>
    <dgm:pt modelId="{25418080-F0B6-425B-B47D-25B2D02C7D9D}" type="pres">
      <dgm:prSet presAssocID="{01DA3CAA-70A2-4A9A-9E71-262AF808450E}" presName="rootComposite1" presStyleCnt="0"/>
      <dgm:spPr/>
    </dgm:pt>
    <dgm:pt modelId="{A4D26D98-3278-4CFD-93F2-D6B94F1ABDE2}" type="pres">
      <dgm:prSet presAssocID="{01DA3CAA-70A2-4A9A-9E71-262AF808450E}" presName="rootText1" presStyleLbl="node0" presStyleIdx="0" presStyleCnt="1">
        <dgm:presLayoutVars>
          <dgm:chPref val="3"/>
        </dgm:presLayoutVars>
      </dgm:prSet>
      <dgm:spPr/>
    </dgm:pt>
    <dgm:pt modelId="{8BC44BF1-A4B7-40A2-809A-E9345A27D0EA}" type="pres">
      <dgm:prSet presAssocID="{01DA3CAA-70A2-4A9A-9E71-262AF808450E}" presName="rootConnector1" presStyleLbl="node1" presStyleIdx="0" presStyleCnt="0"/>
      <dgm:spPr/>
    </dgm:pt>
    <dgm:pt modelId="{B41EAD1E-73FF-41FA-82AA-970B230F265D}" type="pres">
      <dgm:prSet presAssocID="{01DA3CAA-70A2-4A9A-9E71-262AF808450E}" presName="hierChild2" presStyleCnt="0"/>
      <dgm:spPr/>
    </dgm:pt>
    <dgm:pt modelId="{13CB3D04-1740-492F-829F-B25DF5A4D79A}" type="pres">
      <dgm:prSet presAssocID="{2F6353DE-29D5-4A30-BECB-8CC1CFF4AD7D}" presName="Name37" presStyleLbl="parChTrans1D2" presStyleIdx="0" presStyleCnt="2"/>
      <dgm:spPr/>
    </dgm:pt>
    <dgm:pt modelId="{A449F3DB-479A-41F8-8D86-B8588CD056E9}" type="pres">
      <dgm:prSet presAssocID="{C5F53467-414C-4A2E-8424-55C28CC2B00E}" presName="hierRoot2" presStyleCnt="0">
        <dgm:presLayoutVars>
          <dgm:hierBranch val="init"/>
        </dgm:presLayoutVars>
      </dgm:prSet>
      <dgm:spPr/>
    </dgm:pt>
    <dgm:pt modelId="{A6014B05-CC1A-403B-8A20-E7CEB91342BB}" type="pres">
      <dgm:prSet presAssocID="{C5F53467-414C-4A2E-8424-55C28CC2B00E}" presName="rootComposite" presStyleCnt="0"/>
      <dgm:spPr/>
    </dgm:pt>
    <dgm:pt modelId="{AC336397-9B9B-4BAE-BABA-A0DDA7D21A8E}" type="pres">
      <dgm:prSet presAssocID="{C5F53467-414C-4A2E-8424-55C28CC2B00E}" presName="rootText" presStyleLbl="node2" presStyleIdx="0" presStyleCnt="2">
        <dgm:presLayoutVars>
          <dgm:chPref val="3"/>
        </dgm:presLayoutVars>
      </dgm:prSet>
      <dgm:spPr/>
    </dgm:pt>
    <dgm:pt modelId="{53A37AA0-C909-4793-98CD-CA83AF7EE1BE}" type="pres">
      <dgm:prSet presAssocID="{C5F53467-414C-4A2E-8424-55C28CC2B00E}" presName="rootConnector" presStyleLbl="node2" presStyleIdx="0" presStyleCnt="2"/>
      <dgm:spPr/>
    </dgm:pt>
    <dgm:pt modelId="{F2A6019B-1E82-4DE8-A5D7-7515FC891CB8}" type="pres">
      <dgm:prSet presAssocID="{C5F53467-414C-4A2E-8424-55C28CC2B00E}" presName="hierChild4" presStyleCnt="0"/>
      <dgm:spPr/>
    </dgm:pt>
    <dgm:pt modelId="{44C558A0-7096-4773-9423-628AFD177B8C}" type="pres">
      <dgm:prSet presAssocID="{A71F6862-4A3C-4121-8969-CC19CCA3BFA0}" presName="Name37" presStyleLbl="parChTrans1D3" presStyleIdx="0" presStyleCnt="5"/>
      <dgm:spPr/>
    </dgm:pt>
    <dgm:pt modelId="{43DD4022-E822-4999-9ACF-C8DA9CB49CF7}" type="pres">
      <dgm:prSet presAssocID="{86C84646-2F71-4047-A1B0-4267FDF8861C}" presName="hierRoot2" presStyleCnt="0">
        <dgm:presLayoutVars>
          <dgm:hierBranch val="init"/>
        </dgm:presLayoutVars>
      </dgm:prSet>
      <dgm:spPr/>
    </dgm:pt>
    <dgm:pt modelId="{8CBD2984-6680-445F-A922-35A987410E50}" type="pres">
      <dgm:prSet presAssocID="{86C84646-2F71-4047-A1B0-4267FDF8861C}" presName="rootComposite" presStyleCnt="0"/>
      <dgm:spPr/>
    </dgm:pt>
    <dgm:pt modelId="{C913164E-E886-422A-90AA-B5DAB5CE3113}" type="pres">
      <dgm:prSet presAssocID="{86C84646-2F71-4047-A1B0-4267FDF8861C}" presName="rootText" presStyleLbl="node3" presStyleIdx="0" presStyleCnt="5">
        <dgm:presLayoutVars>
          <dgm:chPref val="3"/>
        </dgm:presLayoutVars>
      </dgm:prSet>
      <dgm:spPr/>
    </dgm:pt>
    <dgm:pt modelId="{712FE799-9F91-47F0-A7DF-66BCF1D17551}" type="pres">
      <dgm:prSet presAssocID="{86C84646-2F71-4047-A1B0-4267FDF8861C}" presName="rootConnector" presStyleLbl="node3" presStyleIdx="0" presStyleCnt="5"/>
      <dgm:spPr/>
    </dgm:pt>
    <dgm:pt modelId="{C1CA7AF0-06A8-4B86-AF65-30C7FFBBB068}" type="pres">
      <dgm:prSet presAssocID="{86C84646-2F71-4047-A1B0-4267FDF8861C}" presName="hierChild4" presStyleCnt="0"/>
      <dgm:spPr/>
    </dgm:pt>
    <dgm:pt modelId="{82458E3D-1D85-49DE-AEDD-DD014004FEAC}" type="pres">
      <dgm:prSet presAssocID="{86C84646-2F71-4047-A1B0-4267FDF8861C}" presName="hierChild5" presStyleCnt="0"/>
      <dgm:spPr/>
    </dgm:pt>
    <dgm:pt modelId="{98AC5D62-4566-494C-862C-19A8AD3304D6}" type="pres">
      <dgm:prSet presAssocID="{D37AB845-F740-4DA1-A379-1DC327D6BF1D}" presName="Name37" presStyleLbl="parChTrans1D3" presStyleIdx="1" presStyleCnt="5"/>
      <dgm:spPr/>
    </dgm:pt>
    <dgm:pt modelId="{0D31865A-31E9-4D1F-9E5D-152A2B3C282D}" type="pres">
      <dgm:prSet presAssocID="{9A3D2B15-875C-40CC-AB7C-756BDD9B4E27}" presName="hierRoot2" presStyleCnt="0">
        <dgm:presLayoutVars>
          <dgm:hierBranch val="init"/>
        </dgm:presLayoutVars>
      </dgm:prSet>
      <dgm:spPr/>
    </dgm:pt>
    <dgm:pt modelId="{D4B68060-E1BC-4C78-B366-9060F06D8F30}" type="pres">
      <dgm:prSet presAssocID="{9A3D2B15-875C-40CC-AB7C-756BDD9B4E27}" presName="rootComposite" presStyleCnt="0"/>
      <dgm:spPr/>
    </dgm:pt>
    <dgm:pt modelId="{BFB0E158-D937-489C-955A-50880DF3099A}" type="pres">
      <dgm:prSet presAssocID="{9A3D2B15-875C-40CC-AB7C-756BDD9B4E27}" presName="rootText" presStyleLbl="node3" presStyleIdx="1" presStyleCnt="5">
        <dgm:presLayoutVars>
          <dgm:chPref val="3"/>
        </dgm:presLayoutVars>
      </dgm:prSet>
      <dgm:spPr/>
    </dgm:pt>
    <dgm:pt modelId="{8312374B-EF69-44D5-B2D5-170E72955450}" type="pres">
      <dgm:prSet presAssocID="{9A3D2B15-875C-40CC-AB7C-756BDD9B4E27}" presName="rootConnector" presStyleLbl="node3" presStyleIdx="1" presStyleCnt="5"/>
      <dgm:spPr/>
    </dgm:pt>
    <dgm:pt modelId="{F7071498-E081-4106-804A-225E61F7A941}" type="pres">
      <dgm:prSet presAssocID="{9A3D2B15-875C-40CC-AB7C-756BDD9B4E27}" presName="hierChild4" presStyleCnt="0"/>
      <dgm:spPr/>
    </dgm:pt>
    <dgm:pt modelId="{503E00E9-5B2B-4F84-B42D-726055E63C35}" type="pres">
      <dgm:prSet presAssocID="{9A3D2B15-875C-40CC-AB7C-756BDD9B4E27}" presName="hierChild5" presStyleCnt="0"/>
      <dgm:spPr/>
    </dgm:pt>
    <dgm:pt modelId="{8B10B41B-A2E8-40FF-9908-B7029F16ECD4}" type="pres">
      <dgm:prSet presAssocID="{C5F53467-414C-4A2E-8424-55C28CC2B00E}" presName="hierChild5" presStyleCnt="0"/>
      <dgm:spPr/>
    </dgm:pt>
    <dgm:pt modelId="{6CC9A007-2135-4B58-9AC3-D0005DA5EE53}" type="pres">
      <dgm:prSet presAssocID="{1B0ED696-5CEA-434F-AD38-B7917FFAE41A}" presName="Name37" presStyleLbl="parChTrans1D2" presStyleIdx="1" presStyleCnt="2"/>
      <dgm:spPr/>
    </dgm:pt>
    <dgm:pt modelId="{EF670C37-2D25-4053-926D-53473E41254B}" type="pres">
      <dgm:prSet presAssocID="{FD0EDF9C-ED37-433D-B3C0-4823C94EF7EE}" presName="hierRoot2" presStyleCnt="0">
        <dgm:presLayoutVars>
          <dgm:hierBranch val="init"/>
        </dgm:presLayoutVars>
      </dgm:prSet>
      <dgm:spPr/>
    </dgm:pt>
    <dgm:pt modelId="{766A127B-2C46-4318-988F-A9D795405739}" type="pres">
      <dgm:prSet presAssocID="{FD0EDF9C-ED37-433D-B3C0-4823C94EF7EE}" presName="rootComposite" presStyleCnt="0"/>
      <dgm:spPr/>
    </dgm:pt>
    <dgm:pt modelId="{E5CF77C0-0AD1-4830-977F-22873FD8A676}" type="pres">
      <dgm:prSet presAssocID="{FD0EDF9C-ED37-433D-B3C0-4823C94EF7EE}" presName="rootText" presStyleLbl="node2" presStyleIdx="1" presStyleCnt="2">
        <dgm:presLayoutVars>
          <dgm:chPref val="3"/>
        </dgm:presLayoutVars>
      </dgm:prSet>
      <dgm:spPr/>
    </dgm:pt>
    <dgm:pt modelId="{9620D907-76A7-4BB2-94A7-7447B51834F2}" type="pres">
      <dgm:prSet presAssocID="{FD0EDF9C-ED37-433D-B3C0-4823C94EF7EE}" presName="rootConnector" presStyleLbl="node2" presStyleIdx="1" presStyleCnt="2"/>
      <dgm:spPr/>
    </dgm:pt>
    <dgm:pt modelId="{C97E809E-0E22-411A-AED4-159FE6D45D6F}" type="pres">
      <dgm:prSet presAssocID="{FD0EDF9C-ED37-433D-B3C0-4823C94EF7EE}" presName="hierChild4" presStyleCnt="0"/>
      <dgm:spPr/>
    </dgm:pt>
    <dgm:pt modelId="{6489A4FA-6C38-4FB0-979F-E6A2E52086D8}" type="pres">
      <dgm:prSet presAssocID="{29FC727F-2F26-454B-9E92-7836C5C5E638}" presName="Name37" presStyleLbl="parChTrans1D3" presStyleIdx="2" presStyleCnt="5"/>
      <dgm:spPr/>
    </dgm:pt>
    <dgm:pt modelId="{1CEEF88B-AC06-48D4-973F-D498EAC76714}" type="pres">
      <dgm:prSet presAssocID="{64AC0107-D5AC-4323-98F0-08C109A09D6B}" presName="hierRoot2" presStyleCnt="0">
        <dgm:presLayoutVars>
          <dgm:hierBranch val="init"/>
        </dgm:presLayoutVars>
      </dgm:prSet>
      <dgm:spPr/>
    </dgm:pt>
    <dgm:pt modelId="{89247F44-B8E4-4ABE-969B-BF728B4F66A9}" type="pres">
      <dgm:prSet presAssocID="{64AC0107-D5AC-4323-98F0-08C109A09D6B}" presName="rootComposite" presStyleCnt="0"/>
      <dgm:spPr/>
    </dgm:pt>
    <dgm:pt modelId="{8188FD66-77DA-45C6-AB7F-1A9E0ED1293B}" type="pres">
      <dgm:prSet presAssocID="{64AC0107-D5AC-4323-98F0-08C109A09D6B}" presName="rootText" presStyleLbl="node3" presStyleIdx="2" presStyleCnt="5">
        <dgm:presLayoutVars>
          <dgm:chPref val="3"/>
        </dgm:presLayoutVars>
      </dgm:prSet>
      <dgm:spPr/>
    </dgm:pt>
    <dgm:pt modelId="{10824486-5C00-45AE-83ED-3E974F98DD4D}" type="pres">
      <dgm:prSet presAssocID="{64AC0107-D5AC-4323-98F0-08C109A09D6B}" presName="rootConnector" presStyleLbl="node3" presStyleIdx="2" presStyleCnt="5"/>
      <dgm:spPr/>
    </dgm:pt>
    <dgm:pt modelId="{6ED6AABE-F48D-4E30-9F60-FB3BDB403C6F}" type="pres">
      <dgm:prSet presAssocID="{64AC0107-D5AC-4323-98F0-08C109A09D6B}" presName="hierChild4" presStyleCnt="0"/>
      <dgm:spPr/>
    </dgm:pt>
    <dgm:pt modelId="{520F6A7C-8677-41FE-8E03-265F1A0471D0}" type="pres">
      <dgm:prSet presAssocID="{64AC0107-D5AC-4323-98F0-08C109A09D6B}" presName="hierChild5" presStyleCnt="0"/>
      <dgm:spPr/>
    </dgm:pt>
    <dgm:pt modelId="{39DC3FF0-D16C-4204-B8CB-C68AB2D9EE11}" type="pres">
      <dgm:prSet presAssocID="{62BD863E-9DF9-43FF-9807-8EFC0D0056EE}" presName="Name37" presStyleLbl="parChTrans1D3" presStyleIdx="3" presStyleCnt="5"/>
      <dgm:spPr/>
    </dgm:pt>
    <dgm:pt modelId="{0F5A9DDB-88C1-4F81-BF15-E44A7E3AC0E8}" type="pres">
      <dgm:prSet presAssocID="{A664F1BC-B60A-4642-9701-0F0E203E8E05}" presName="hierRoot2" presStyleCnt="0">
        <dgm:presLayoutVars>
          <dgm:hierBranch val="init"/>
        </dgm:presLayoutVars>
      </dgm:prSet>
      <dgm:spPr/>
    </dgm:pt>
    <dgm:pt modelId="{C613247B-C48A-465F-A003-479B171ED7DE}" type="pres">
      <dgm:prSet presAssocID="{A664F1BC-B60A-4642-9701-0F0E203E8E05}" presName="rootComposite" presStyleCnt="0"/>
      <dgm:spPr/>
    </dgm:pt>
    <dgm:pt modelId="{5A23CC5C-BF1A-46DF-A732-FD923B0C9F1C}" type="pres">
      <dgm:prSet presAssocID="{A664F1BC-B60A-4642-9701-0F0E203E8E05}" presName="rootText" presStyleLbl="node3" presStyleIdx="3" presStyleCnt="5">
        <dgm:presLayoutVars>
          <dgm:chPref val="3"/>
        </dgm:presLayoutVars>
      </dgm:prSet>
      <dgm:spPr/>
    </dgm:pt>
    <dgm:pt modelId="{829B6D35-8AEE-45E7-8D5F-C41A67D6AF7D}" type="pres">
      <dgm:prSet presAssocID="{A664F1BC-B60A-4642-9701-0F0E203E8E05}" presName="rootConnector" presStyleLbl="node3" presStyleIdx="3" presStyleCnt="5"/>
      <dgm:spPr/>
    </dgm:pt>
    <dgm:pt modelId="{6281D4A6-E0C8-49F2-BEB1-8A7045042326}" type="pres">
      <dgm:prSet presAssocID="{A664F1BC-B60A-4642-9701-0F0E203E8E05}" presName="hierChild4" presStyleCnt="0"/>
      <dgm:spPr/>
    </dgm:pt>
    <dgm:pt modelId="{286CBB89-7C5B-4AA1-94CB-19EB618EEF53}" type="pres">
      <dgm:prSet presAssocID="{A664F1BC-B60A-4642-9701-0F0E203E8E05}" presName="hierChild5" presStyleCnt="0"/>
      <dgm:spPr/>
    </dgm:pt>
    <dgm:pt modelId="{7B704982-8640-489F-8E0C-10CA7767A0C1}" type="pres">
      <dgm:prSet presAssocID="{4AD3D57C-6EEE-47A0-A6AA-CFCCD54AF324}" presName="Name37" presStyleLbl="parChTrans1D3" presStyleIdx="4" presStyleCnt="5"/>
      <dgm:spPr/>
    </dgm:pt>
    <dgm:pt modelId="{B70472B3-9DF9-49EF-97D1-36D2A521A5B3}" type="pres">
      <dgm:prSet presAssocID="{F9D6B9D4-1126-4D21-9DF8-5B2891209685}" presName="hierRoot2" presStyleCnt="0">
        <dgm:presLayoutVars>
          <dgm:hierBranch val="init"/>
        </dgm:presLayoutVars>
      </dgm:prSet>
      <dgm:spPr/>
    </dgm:pt>
    <dgm:pt modelId="{CA982B89-D8B1-40FF-AD24-DC8EA8613B9B}" type="pres">
      <dgm:prSet presAssocID="{F9D6B9D4-1126-4D21-9DF8-5B2891209685}" presName="rootComposite" presStyleCnt="0"/>
      <dgm:spPr/>
    </dgm:pt>
    <dgm:pt modelId="{99053681-F040-4984-AECF-F09E3CDA45D4}" type="pres">
      <dgm:prSet presAssocID="{F9D6B9D4-1126-4D21-9DF8-5B2891209685}" presName="rootText" presStyleLbl="node3" presStyleIdx="4" presStyleCnt="5">
        <dgm:presLayoutVars>
          <dgm:chPref val="3"/>
        </dgm:presLayoutVars>
      </dgm:prSet>
      <dgm:spPr/>
    </dgm:pt>
    <dgm:pt modelId="{5C5F938F-56C0-44EE-87C8-DEB0DD03DA6F}" type="pres">
      <dgm:prSet presAssocID="{F9D6B9D4-1126-4D21-9DF8-5B2891209685}" presName="rootConnector" presStyleLbl="node3" presStyleIdx="4" presStyleCnt="5"/>
      <dgm:spPr/>
    </dgm:pt>
    <dgm:pt modelId="{A2DBA0DD-6604-48FE-BA81-9818D6698A17}" type="pres">
      <dgm:prSet presAssocID="{F9D6B9D4-1126-4D21-9DF8-5B2891209685}" presName="hierChild4" presStyleCnt="0"/>
      <dgm:spPr/>
    </dgm:pt>
    <dgm:pt modelId="{43911323-CF74-46EE-BCA3-A9DB19C7471B}" type="pres">
      <dgm:prSet presAssocID="{F9D6B9D4-1126-4D21-9DF8-5B2891209685}" presName="hierChild5" presStyleCnt="0"/>
      <dgm:spPr/>
    </dgm:pt>
    <dgm:pt modelId="{6646401E-9739-429D-AFD5-0D4FEF89D9D4}" type="pres">
      <dgm:prSet presAssocID="{FD0EDF9C-ED37-433D-B3C0-4823C94EF7EE}" presName="hierChild5" presStyleCnt="0"/>
      <dgm:spPr/>
    </dgm:pt>
    <dgm:pt modelId="{4ABB8EC0-C3A6-4C10-8114-0A099303B7A7}" type="pres">
      <dgm:prSet presAssocID="{01DA3CAA-70A2-4A9A-9E71-262AF808450E}" presName="hierChild3" presStyleCnt="0"/>
      <dgm:spPr/>
    </dgm:pt>
  </dgm:ptLst>
  <dgm:cxnLst>
    <dgm:cxn modelId="{E5000F05-501B-4D52-9633-48804B78F79B}" type="presOf" srcId="{64AC0107-D5AC-4323-98F0-08C109A09D6B}" destId="{10824486-5C00-45AE-83ED-3E974F98DD4D}" srcOrd="1" destOrd="0" presId="urn:microsoft.com/office/officeart/2005/8/layout/orgChart1"/>
    <dgm:cxn modelId="{0F48C705-2575-4E15-8BC4-BA97A1EF19D1}" srcId="{7B0ADAEA-01EF-47FB-83EE-C506DE9EE482}" destId="{01DA3CAA-70A2-4A9A-9E71-262AF808450E}" srcOrd="0" destOrd="0" parTransId="{91D77403-02FA-4810-A148-BDB477FF2B85}" sibTransId="{634FB2C9-8DA0-4F1F-9EB6-F241E2A2CAA4}"/>
    <dgm:cxn modelId="{E8B91E12-2972-4A2A-A4E2-B7AD08E63F33}" srcId="{FD0EDF9C-ED37-433D-B3C0-4823C94EF7EE}" destId="{A664F1BC-B60A-4642-9701-0F0E203E8E05}" srcOrd="1" destOrd="0" parTransId="{62BD863E-9DF9-43FF-9807-8EFC0D0056EE}" sibTransId="{3DA5C4C9-02F6-4E0B-8125-5B265048F3FE}"/>
    <dgm:cxn modelId="{9C8B1716-CE10-41B4-8451-B59CB18DD63E}" type="presOf" srcId="{D37AB845-F740-4DA1-A379-1DC327D6BF1D}" destId="{98AC5D62-4566-494C-862C-19A8AD3304D6}" srcOrd="0" destOrd="0" presId="urn:microsoft.com/office/officeart/2005/8/layout/orgChart1"/>
    <dgm:cxn modelId="{E4EC1B18-F600-4909-A1EF-D8CE09C96EC5}" type="presOf" srcId="{A71F6862-4A3C-4121-8969-CC19CCA3BFA0}" destId="{44C558A0-7096-4773-9423-628AFD177B8C}" srcOrd="0" destOrd="0" presId="urn:microsoft.com/office/officeart/2005/8/layout/orgChart1"/>
    <dgm:cxn modelId="{B697BC1F-6F3B-48E9-AC23-B21DB1A35D69}" type="presOf" srcId="{FD0EDF9C-ED37-433D-B3C0-4823C94EF7EE}" destId="{9620D907-76A7-4BB2-94A7-7447B51834F2}" srcOrd="1" destOrd="0" presId="urn:microsoft.com/office/officeart/2005/8/layout/orgChart1"/>
    <dgm:cxn modelId="{0AD38726-CB72-4649-A5E0-A4E88B401596}" type="presOf" srcId="{1B0ED696-5CEA-434F-AD38-B7917FFAE41A}" destId="{6CC9A007-2135-4B58-9AC3-D0005DA5EE53}" srcOrd="0" destOrd="0" presId="urn:microsoft.com/office/officeart/2005/8/layout/orgChart1"/>
    <dgm:cxn modelId="{E6BD2D28-0D3D-4874-A628-856918ADFD6E}" type="presOf" srcId="{86C84646-2F71-4047-A1B0-4267FDF8861C}" destId="{C913164E-E886-422A-90AA-B5DAB5CE3113}" srcOrd="0" destOrd="0" presId="urn:microsoft.com/office/officeart/2005/8/layout/orgChart1"/>
    <dgm:cxn modelId="{3E04112B-77AE-47EC-B456-D4EA49D3BA43}" type="presOf" srcId="{9A3D2B15-875C-40CC-AB7C-756BDD9B4E27}" destId="{BFB0E158-D937-489C-955A-50880DF3099A}" srcOrd="0" destOrd="0" presId="urn:microsoft.com/office/officeart/2005/8/layout/orgChart1"/>
    <dgm:cxn modelId="{28BE0935-6224-4E12-93B9-DDF8959E7E8E}" type="presOf" srcId="{9A3D2B15-875C-40CC-AB7C-756BDD9B4E27}" destId="{8312374B-EF69-44D5-B2D5-170E72955450}" srcOrd="1" destOrd="0" presId="urn:microsoft.com/office/officeart/2005/8/layout/orgChart1"/>
    <dgm:cxn modelId="{66802136-3901-4077-A36E-7AF699A077C8}" srcId="{C5F53467-414C-4A2E-8424-55C28CC2B00E}" destId="{86C84646-2F71-4047-A1B0-4267FDF8861C}" srcOrd="0" destOrd="0" parTransId="{A71F6862-4A3C-4121-8969-CC19CCA3BFA0}" sibTransId="{18BD0672-6973-4A83-91DE-9B484EC617C3}"/>
    <dgm:cxn modelId="{A3E2EB38-2C64-46A1-B18F-DA9D2E1ED775}" type="presOf" srcId="{62BD863E-9DF9-43FF-9807-8EFC0D0056EE}" destId="{39DC3FF0-D16C-4204-B8CB-C68AB2D9EE11}" srcOrd="0" destOrd="0" presId="urn:microsoft.com/office/officeart/2005/8/layout/orgChart1"/>
    <dgm:cxn modelId="{F4338045-A37D-45B5-9FFB-9B7E4BA356C8}" type="presOf" srcId="{86C84646-2F71-4047-A1B0-4267FDF8861C}" destId="{712FE799-9F91-47F0-A7DF-66BCF1D17551}" srcOrd="1" destOrd="0" presId="urn:microsoft.com/office/officeart/2005/8/layout/orgChart1"/>
    <dgm:cxn modelId="{DFE9FA69-C788-4FBF-962C-4B182A4E621F}" type="presOf" srcId="{F9D6B9D4-1126-4D21-9DF8-5B2891209685}" destId="{99053681-F040-4984-AECF-F09E3CDA45D4}" srcOrd="0" destOrd="0" presId="urn:microsoft.com/office/officeart/2005/8/layout/orgChart1"/>
    <dgm:cxn modelId="{68B6034E-14DC-4357-889C-BC9F851D542D}" type="presOf" srcId="{7B0ADAEA-01EF-47FB-83EE-C506DE9EE482}" destId="{D7ABC915-2E2C-407F-974B-1F33EFB5791C}" srcOrd="0" destOrd="0" presId="urn:microsoft.com/office/officeart/2005/8/layout/orgChart1"/>
    <dgm:cxn modelId="{9E9AB66F-5C33-4126-98A2-6A4618EEA489}" type="presOf" srcId="{A664F1BC-B60A-4642-9701-0F0E203E8E05}" destId="{5A23CC5C-BF1A-46DF-A732-FD923B0C9F1C}" srcOrd="0" destOrd="0" presId="urn:microsoft.com/office/officeart/2005/8/layout/orgChart1"/>
    <dgm:cxn modelId="{AAD3F255-2ECA-490E-9FA7-6FD5ED2B6284}" type="presOf" srcId="{F9D6B9D4-1126-4D21-9DF8-5B2891209685}" destId="{5C5F938F-56C0-44EE-87C8-DEB0DD03DA6F}" srcOrd="1" destOrd="0" presId="urn:microsoft.com/office/officeart/2005/8/layout/orgChart1"/>
    <dgm:cxn modelId="{122EC178-F8FE-4D22-B406-8BF2B4726E2B}" type="presOf" srcId="{A664F1BC-B60A-4642-9701-0F0E203E8E05}" destId="{829B6D35-8AEE-45E7-8D5F-C41A67D6AF7D}" srcOrd="1" destOrd="0" presId="urn:microsoft.com/office/officeart/2005/8/layout/orgChart1"/>
    <dgm:cxn modelId="{76026179-4BF8-45EB-89E1-DDD1D2691F21}" type="presOf" srcId="{64AC0107-D5AC-4323-98F0-08C109A09D6B}" destId="{8188FD66-77DA-45C6-AB7F-1A9E0ED1293B}" srcOrd="0" destOrd="0" presId="urn:microsoft.com/office/officeart/2005/8/layout/orgChart1"/>
    <dgm:cxn modelId="{60802F84-572F-4780-80E4-B16BA42016C3}" type="presOf" srcId="{C5F53467-414C-4A2E-8424-55C28CC2B00E}" destId="{AC336397-9B9B-4BAE-BABA-A0DDA7D21A8E}" srcOrd="0" destOrd="0" presId="urn:microsoft.com/office/officeart/2005/8/layout/orgChart1"/>
    <dgm:cxn modelId="{98C47586-ED3F-4B0F-9CC9-9E4371161237}" type="presOf" srcId="{01DA3CAA-70A2-4A9A-9E71-262AF808450E}" destId="{8BC44BF1-A4B7-40A2-809A-E9345A27D0EA}" srcOrd="1" destOrd="0" presId="urn:microsoft.com/office/officeart/2005/8/layout/orgChart1"/>
    <dgm:cxn modelId="{C30C328B-5F78-4AE6-AD00-5E19A154CF03}" srcId="{C5F53467-414C-4A2E-8424-55C28CC2B00E}" destId="{9A3D2B15-875C-40CC-AB7C-756BDD9B4E27}" srcOrd="1" destOrd="0" parTransId="{D37AB845-F740-4DA1-A379-1DC327D6BF1D}" sibTransId="{F66403A9-8EBE-4852-AB85-535D81756082}"/>
    <dgm:cxn modelId="{B08A4AA2-DC0F-4860-B9E0-54F37F406360}" type="presOf" srcId="{2F6353DE-29D5-4A30-BECB-8CC1CFF4AD7D}" destId="{13CB3D04-1740-492F-829F-B25DF5A4D79A}" srcOrd="0" destOrd="0" presId="urn:microsoft.com/office/officeart/2005/8/layout/orgChart1"/>
    <dgm:cxn modelId="{0EBCBEA9-F39D-42FF-857F-EAE18F237E5B}" srcId="{FD0EDF9C-ED37-433D-B3C0-4823C94EF7EE}" destId="{64AC0107-D5AC-4323-98F0-08C109A09D6B}" srcOrd="0" destOrd="0" parTransId="{29FC727F-2F26-454B-9E92-7836C5C5E638}" sibTransId="{DB1756BB-3C0C-4933-B302-AAC464D2A0D7}"/>
    <dgm:cxn modelId="{41B4BBAB-B3E7-44B5-A173-456AE8CD7446}" srcId="{FD0EDF9C-ED37-433D-B3C0-4823C94EF7EE}" destId="{F9D6B9D4-1126-4D21-9DF8-5B2891209685}" srcOrd="2" destOrd="0" parTransId="{4AD3D57C-6EEE-47A0-A6AA-CFCCD54AF324}" sibTransId="{7F778AE5-8356-4B64-916F-3A99F05F8B25}"/>
    <dgm:cxn modelId="{E43399C9-05FA-457F-B3DD-376D9018901C}" type="presOf" srcId="{FD0EDF9C-ED37-433D-B3C0-4823C94EF7EE}" destId="{E5CF77C0-0AD1-4830-977F-22873FD8A676}" srcOrd="0" destOrd="0" presId="urn:microsoft.com/office/officeart/2005/8/layout/orgChart1"/>
    <dgm:cxn modelId="{39BF36D1-E7DC-485A-AF04-7BA17C409FFE}" type="presOf" srcId="{4AD3D57C-6EEE-47A0-A6AA-CFCCD54AF324}" destId="{7B704982-8640-489F-8E0C-10CA7767A0C1}" srcOrd="0" destOrd="0" presId="urn:microsoft.com/office/officeart/2005/8/layout/orgChart1"/>
    <dgm:cxn modelId="{D57276F3-496D-4596-9148-687C924EBE89}" type="presOf" srcId="{C5F53467-414C-4A2E-8424-55C28CC2B00E}" destId="{53A37AA0-C909-4793-98CD-CA83AF7EE1BE}" srcOrd="1" destOrd="0" presId="urn:microsoft.com/office/officeart/2005/8/layout/orgChart1"/>
    <dgm:cxn modelId="{976EB3F3-5213-49D3-8D23-ABADAEC7A443}" type="presOf" srcId="{29FC727F-2F26-454B-9E92-7836C5C5E638}" destId="{6489A4FA-6C38-4FB0-979F-E6A2E52086D8}" srcOrd="0" destOrd="0" presId="urn:microsoft.com/office/officeart/2005/8/layout/orgChart1"/>
    <dgm:cxn modelId="{8BE8D4F4-DAB1-4747-B100-7048F86DA1DB}" type="presOf" srcId="{01DA3CAA-70A2-4A9A-9E71-262AF808450E}" destId="{A4D26D98-3278-4CFD-93F2-D6B94F1ABDE2}" srcOrd="0" destOrd="0" presId="urn:microsoft.com/office/officeart/2005/8/layout/orgChart1"/>
    <dgm:cxn modelId="{E4FDEDF4-E849-4FFF-BA0B-700024CA975D}" srcId="{01DA3CAA-70A2-4A9A-9E71-262AF808450E}" destId="{C5F53467-414C-4A2E-8424-55C28CC2B00E}" srcOrd="0" destOrd="0" parTransId="{2F6353DE-29D5-4A30-BECB-8CC1CFF4AD7D}" sibTransId="{1D5A09C9-9CD8-4F4C-B902-C407CF8F7F98}"/>
    <dgm:cxn modelId="{BA2F1FF6-21A7-40C5-A4C8-5CD3E89F420B}" srcId="{01DA3CAA-70A2-4A9A-9E71-262AF808450E}" destId="{FD0EDF9C-ED37-433D-B3C0-4823C94EF7EE}" srcOrd="1" destOrd="0" parTransId="{1B0ED696-5CEA-434F-AD38-B7917FFAE41A}" sibTransId="{04C56673-9B62-4F14-B3A2-E29C2AAAFB0B}"/>
    <dgm:cxn modelId="{3EEE8E67-E974-4B0F-BF5F-AD05E2117295}" type="presParOf" srcId="{D7ABC915-2E2C-407F-974B-1F33EFB5791C}" destId="{1D097E0C-1ED6-4315-B158-91739FAAD622}" srcOrd="0" destOrd="0" presId="urn:microsoft.com/office/officeart/2005/8/layout/orgChart1"/>
    <dgm:cxn modelId="{FF70413C-2A0B-4C8D-97D3-DE58C252AC1D}" type="presParOf" srcId="{1D097E0C-1ED6-4315-B158-91739FAAD622}" destId="{25418080-F0B6-425B-B47D-25B2D02C7D9D}" srcOrd="0" destOrd="0" presId="urn:microsoft.com/office/officeart/2005/8/layout/orgChart1"/>
    <dgm:cxn modelId="{C6368C04-17ED-41EB-9009-CE7507B73375}" type="presParOf" srcId="{25418080-F0B6-425B-B47D-25B2D02C7D9D}" destId="{A4D26D98-3278-4CFD-93F2-D6B94F1ABDE2}" srcOrd="0" destOrd="0" presId="urn:microsoft.com/office/officeart/2005/8/layout/orgChart1"/>
    <dgm:cxn modelId="{7B3DCDE8-25DC-4E64-9209-C6716A89270F}" type="presParOf" srcId="{25418080-F0B6-425B-B47D-25B2D02C7D9D}" destId="{8BC44BF1-A4B7-40A2-809A-E9345A27D0EA}" srcOrd="1" destOrd="0" presId="urn:microsoft.com/office/officeart/2005/8/layout/orgChart1"/>
    <dgm:cxn modelId="{D0C81C01-E914-4EAE-89F2-DEBEFD754AD7}" type="presParOf" srcId="{1D097E0C-1ED6-4315-B158-91739FAAD622}" destId="{B41EAD1E-73FF-41FA-82AA-970B230F265D}" srcOrd="1" destOrd="0" presId="urn:microsoft.com/office/officeart/2005/8/layout/orgChart1"/>
    <dgm:cxn modelId="{F8F3147B-88A8-41D6-B6E4-D412C00C348E}" type="presParOf" srcId="{B41EAD1E-73FF-41FA-82AA-970B230F265D}" destId="{13CB3D04-1740-492F-829F-B25DF5A4D79A}" srcOrd="0" destOrd="0" presId="urn:microsoft.com/office/officeart/2005/8/layout/orgChart1"/>
    <dgm:cxn modelId="{FE14E971-8DB6-4C3A-BDE1-576F1BFA104F}" type="presParOf" srcId="{B41EAD1E-73FF-41FA-82AA-970B230F265D}" destId="{A449F3DB-479A-41F8-8D86-B8588CD056E9}" srcOrd="1" destOrd="0" presId="urn:microsoft.com/office/officeart/2005/8/layout/orgChart1"/>
    <dgm:cxn modelId="{FEA58D00-6729-4E23-807D-C6C569618F26}" type="presParOf" srcId="{A449F3DB-479A-41F8-8D86-B8588CD056E9}" destId="{A6014B05-CC1A-403B-8A20-E7CEB91342BB}" srcOrd="0" destOrd="0" presId="urn:microsoft.com/office/officeart/2005/8/layout/orgChart1"/>
    <dgm:cxn modelId="{075CA6F7-3CC8-4C18-92AF-9DF71445F528}" type="presParOf" srcId="{A6014B05-CC1A-403B-8A20-E7CEB91342BB}" destId="{AC336397-9B9B-4BAE-BABA-A0DDA7D21A8E}" srcOrd="0" destOrd="0" presId="urn:microsoft.com/office/officeart/2005/8/layout/orgChart1"/>
    <dgm:cxn modelId="{B41CA7FF-5CB3-46FA-AC54-DC37A6824AD9}" type="presParOf" srcId="{A6014B05-CC1A-403B-8A20-E7CEB91342BB}" destId="{53A37AA0-C909-4793-98CD-CA83AF7EE1BE}" srcOrd="1" destOrd="0" presId="urn:microsoft.com/office/officeart/2005/8/layout/orgChart1"/>
    <dgm:cxn modelId="{A2A6EF46-A137-4C4E-82D4-A0CB571A0AB9}" type="presParOf" srcId="{A449F3DB-479A-41F8-8D86-B8588CD056E9}" destId="{F2A6019B-1E82-4DE8-A5D7-7515FC891CB8}" srcOrd="1" destOrd="0" presId="urn:microsoft.com/office/officeart/2005/8/layout/orgChart1"/>
    <dgm:cxn modelId="{92A5A05E-9345-42AC-8654-4033423AAA2F}" type="presParOf" srcId="{F2A6019B-1E82-4DE8-A5D7-7515FC891CB8}" destId="{44C558A0-7096-4773-9423-628AFD177B8C}" srcOrd="0" destOrd="0" presId="urn:microsoft.com/office/officeart/2005/8/layout/orgChart1"/>
    <dgm:cxn modelId="{E12E939F-E124-44A0-A820-F8744F8A3C87}" type="presParOf" srcId="{F2A6019B-1E82-4DE8-A5D7-7515FC891CB8}" destId="{43DD4022-E822-4999-9ACF-C8DA9CB49CF7}" srcOrd="1" destOrd="0" presId="urn:microsoft.com/office/officeart/2005/8/layout/orgChart1"/>
    <dgm:cxn modelId="{CFA7F51A-6996-44B0-A79A-3AD7C232217F}" type="presParOf" srcId="{43DD4022-E822-4999-9ACF-C8DA9CB49CF7}" destId="{8CBD2984-6680-445F-A922-35A987410E50}" srcOrd="0" destOrd="0" presId="urn:microsoft.com/office/officeart/2005/8/layout/orgChart1"/>
    <dgm:cxn modelId="{FBFCCF4C-4754-4A1D-A95A-A4322265DA99}" type="presParOf" srcId="{8CBD2984-6680-445F-A922-35A987410E50}" destId="{C913164E-E886-422A-90AA-B5DAB5CE3113}" srcOrd="0" destOrd="0" presId="urn:microsoft.com/office/officeart/2005/8/layout/orgChart1"/>
    <dgm:cxn modelId="{D81958D0-5280-40EE-B79F-716F47F8C672}" type="presParOf" srcId="{8CBD2984-6680-445F-A922-35A987410E50}" destId="{712FE799-9F91-47F0-A7DF-66BCF1D17551}" srcOrd="1" destOrd="0" presId="urn:microsoft.com/office/officeart/2005/8/layout/orgChart1"/>
    <dgm:cxn modelId="{A7496D0E-7E9C-411B-9010-89309FD1CBB5}" type="presParOf" srcId="{43DD4022-E822-4999-9ACF-C8DA9CB49CF7}" destId="{C1CA7AF0-06A8-4B86-AF65-30C7FFBBB068}" srcOrd="1" destOrd="0" presId="urn:microsoft.com/office/officeart/2005/8/layout/orgChart1"/>
    <dgm:cxn modelId="{5CD252A7-6270-4A71-AAA0-85FD13DA1675}" type="presParOf" srcId="{43DD4022-E822-4999-9ACF-C8DA9CB49CF7}" destId="{82458E3D-1D85-49DE-AEDD-DD014004FEAC}" srcOrd="2" destOrd="0" presId="urn:microsoft.com/office/officeart/2005/8/layout/orgChart1"/>
    <dgm:cxn modelId="{E5BAA54D-B64B-42F2-BF4A-DFD905BF4C79}" type="presParOf" srcId="{F2A6019B-1E82-4DE8-A5D7-7515FC891CB8}" destId="{98AC5D62-4566-494C-862C-19A8AD3304D6}" srcOrd="2" destOrd="0" presId="urn:microsoft.com/office/officeart/2005/8/layout/orgChart1"/>
    <dgm:cxn modelId="{062475A7-4ABE-4FBD-9472-84FF74615A9E}" type="presParOf" srcId="{F2A6019B-1E82-4DE8-A5D7-7515FC891CB8}" destId="{0D31865A-31E9-4D1F-9E5D-152A2B3C282D}" srcOrd="3" destOrd="0" presId="urn:microsoft.com/office/officeart/2005/8/layout/orgChart1"/>
    <dgm:cxn modelId="{40976A37-F866-4AE6-9371-5B04AE4B021E}" type="presParOf" srcId="{0D31865A-31E9-4D1F-9E5D-152A2B3C282D}" destId="{D4B68060-E1BC-4C78-B366-9060F06D8F30}" srcOrd="0" destOrd="0" presId="urn:microsoft.com/office/officeart/2005/8/layout/orgChart1"/>
    <dgm:cxn modelId="{9C010942-0C6A-4E6B-AFC2-C9E42E010825}" type="presParOf" srcId="{D4B68060-E1BC-4C78-B366-9060F06D8F30}" destId="{BFB0E158-D937-489C-955A-50880DF3099A}" srcOrd="0" destOrd="0" presId="urn:microsoft.com/office/officeart/2005/8/layout/orgChart1"/>
    <dgm:cxn modelId="{3AEAA5BA-7BFF-4127-B624-D150AE58C846}" type="presParOf" srcId="{D4B68060-E1BC-4C78-B366-9060F06D8F30}" destId="{8312374B-EF69-44D5-B2D5-170E72955450}" srcOrd="1" destOrd="0" presId="urn:microsoft.com/office/officeart/2005/8/layout/orgChart1"/>
    <dgm:cxn modelId="{9F3FD4D7-F135-4364-B432-0EE8656D7835}" type="presParOf" srcId="{0D31865A-31E9-4D1F-9E5D-152A2B3C282D}" destId="{F7071498-E081-4106-804A-225E61F7A941}" srcOrd="1" destOrd="0" presId="urn:microsoft.com/office/officeart/2005/8/layout/orgChart1"/>
    <dgm:cxn modelId="{B27E0390-6BB5-4268-AA3B-676092919E17}" type="presParOf" srcId="{0D31865A-31E9-4D1F-9E5D-152A2B3C282D}" destId="{503E00E9-5B2B-4F84-B42D-726055E63C35}" srcOrd="2" destOrd="0" presId="urn:microsoft.com/office/officeart/2005/8/layout/orgChart1"/>
    <dgm:cxn modelId="{D2137EF5-C8CD-4300-9D3C-69D81B987D30}" type="presParOf" srcId="{A449F3DB-479A-41F8-8D86-B8588CD056E9}" destId="{8B10B41B-A2E8-40FF-9908-B7029F16ECD4}" srcOrd="2" destOrd="0" presId="urn:microsoft.com/office/officeart/2005/8/layout/orgChart1"/>
    <dgm:cxn modelId="{C948A2F3-CFF9-4BD4-B24F-D346CCE3BF16}" type="presParOf" srcId="{B41EAD1E-73FF-41FA-82AA-970B230F265D}" destId="{6CC9A007-2135-4B58-9AC3-D0005DA5EE53}" srcOrd="2" destOrd="0" presId="urn:microsoft.com/office/officeart/2005/8/layout/orgChart1"/>
    <dgm:cxn modelId="{69D03F9E-788E-40E3-92EB-A9B54FBE10AA}" type="presParOf" srcId="{B41EAD1E-73FF-41FA-82AA-970B230F265D}" destId="{EF670C37-2D25-4053-926D-53473E41254B}" srcOrd="3" destOrd="0" presId="urn:microsoft.com/office/officeart/2005/8/layout/orgChart1"/>
    <dgm:cxn modelId="{C1FBF0AF-7273-42C5-BE6C-A4A504A46341}" type="presParOf" srcId="{EF670C37-2D25-4053-926D-53473E41254B}" destId="{766A127B-2C46-4318-988F-A9D795405739}" srcOrd="0" destOrd="0" presId="urn:microsoft.com/office/officeart/2005/8/layout/orgChart1"/>
    <dgm:cxn modelId="{2BB19CEE-6503-4A2C-914F-F330D986563B}" type="presParOf" srcId="{766A127B-2C46-4318-988F-A9D795405739}" destId="{E5CF77C0-0AD1-4830-977F-22873FD8A676}" srcOrd="0" destOrd="0" presId="urn:microsoft.com/office/officeart/2005/8/layout/orgChart1"/>
    <dgm:cxn modelId="{0ABDE4E0-6C1A-4F21-B627-6A31DBCED883}" type="presParOf" srcId="{766A127B-2C46-4318-988F-A9D795405739}" destId="{9620D907-76A7-4BB2-94A7-7447B51834F2}" srcOrd="1" destOrd="0" presId="urn:microsoft.com/office/officeart/2005/8/layout/orgChart1"/>
    <dgm:cxn modelId="{8F4D415B-0834-4DF6-8C35-750E79E8D9D7}" type="presParOf" srcId="{EF670C37-2D25-4053-926D-53473E41254B}" destId="{C97E809E-0E22-411A-AED4-159FE6D45D6F}" srcOrd="1" destOrd="0" presId="urn:microsoft.com/office/officeart/2005/8/layout/orgChart1"/>
    <dgm:cxn modelId="{088A9100-2A62-4498-9C5A-3D8E369A735A}" type="presParOf" srcId="{C97E809E-0E22-411A-AED4-159FE6D45D6F}" destId="{6489A4FA-6C38-4FB0-979F-E6A2E52086D8}" srcOrd="0" destOrd="0" presId="urn:microsoft.com/office/officeart/2005/8/layout/orgChart1"/>
    <dgm:cxn modelId="{7A39361C-BFA9-42E2-8C3D-01CA2DB42433}" type="presParOf" srcId="{C97E809E-0E22-411A-AED4-159FE6D45D6F}" destId="{1CEEF88B-AC06-48D4-973F-D498EAC76714}" srcOrd="1" destOrd="0" presId="urn:microsoft.com/office/officeart/2005/8/layout/orgChart1"/>
    <dgm:cxn modelId="{690DAC13-94F7-42A0-BEA6-E538A5178AE3}" type="presParOf" srcId="{1CEEF88B-AC06-48D4-973F-D498EAC76714}" destId="{89247F44-B8E4-4ABE-969B-BF728B4F66A9}" srcOrd="0" destOrd="0" presId="urn:microsoft.com/office/officeart/2005/8/layout/orgChart1"/>
    <dgm:cxn modelId="{611770DE-18D2-4D2E-9B94-64081E1C9272}" type="presParOf" srcId="{89247F44-B8E4-4ABE-969B-BF728B4F66A9}" destId="{8188FD66-77DA-45C6-AB7F-1A9E0ED1293B}" srcOrd="0" destOrd="0" presId="urn:microsoft.com/office/officeart/2005/8/layout/orgChart1"/>
    <dgm:cxn modelId="{3A09A45F-20E6-4743-B039-FE1730D5A2FB}" type="presParOf" srcId="{89247F44-B8E4-4ABE-969B-BF728B4F66A9}" destId="{10824486-5C00-45AE-83ED-3E974F98DD4D}" srcOrd="1" destOrd="0" presId="urn:microsoft.com/office/officeart/2005/8/layout/orgChart1"/>
    <dgm:cxn modelId="{4AD85467-D3B4-4C55-B056-28B6E0C1D846}" type="presParOf" srcId="{1CEEF88B-AC06-48D4-973F-D498EAC76714}" destId="{6ED6AABE-F48D-4E30-9F60-FB3BDB403C6F}" srcOrd="1" destOrd="0" presId="urn:microsoft.com/office/officeart/2005/8/layout/orgChart1"/>
    <dgm:cxn modelId="{3196AA3F-386F-44A0-9E0D-DA6983520783}" type="presParOf" srcId="{1CEEF88B-AC06-48D4-973F-D498EAC76714}" destId="{520F6A7C-8677-41FE-8E03-265F1A0471D0}" srcOrd="2" destOrd="0" presId="urn:microsoft.com/office/officeart/2005/8/layout/orgChart1"/>
    <dgm:cxn modelId="{0AD5CBEC-FA5A-4AED-92B1-BAE619754181}" type="presParOf" srcId="{C97E809E-0E22-411A-AED4-159FE6D45D6F}" destId="{39DC3FF0-D16C-4204-B8CB-C68AB2D9EE11}" srcOrd="2" destOrd="0" presId="urn:microsoft.com/office/officeart/2005/8/layout/orgChart1"/>
    <dgm:cxn modelId="{9BA49C6E-81B1-4427-B22A-C0F0D0EB83AD}" type="presParOf" srcId="{C97E809E-0E22-411A-AED4-159FE6D45D6F}" destId="{0F5A9DDB-88C1-4F81-BF15-E44A7E3AC0E8}" srcOrd="3" destOrd="0" presId="urn:microsoft.com/office/officeart/2005/8/layout/orgChart1"/>
    <dgm:cxn modelId="{729AB68E-4F32-4501-A959-337A57BA7D1E}" type="presParOf" srcId="{0F5A9DDB-88C1-4F81-BF15-E44A7E3AC0E8}" destId="{C613247B-C48A-465F-A003-479B171ED7DE}" srcOrd="0" destOrd="0" presId="urn:microsoft.com/office/officeart/2005/8/layout/orgChart1"/>
    <dgm:cxn modelId="{EE3A52D0-354A-45DC-AD85-E7CEE0EC105B}" type="presParOf" srcId="{C613247B-C48A-465F-A003-479B171ED7DE}" destId="{5A23CC5C-BF1A-46DF-A732-FD923B0C9F1C}" srcOrd="0" destOrd="0" presId="urn:microsoft.com/office/officeart/2005/8/layout/orgChart1"/>
    <dgm:cxn modelId="{5DA4514E-488B-472C-B6BF-69ED8A559E15}" type="presParOf" srcId="{C613247B-C48A-465F-A003-479B171ED7DE}" destId="{829B6D35-8AEE-45E7-8D5F-C41A67D6AF7D}" srcOrd="1" destOrd="0" presId="urn:microsoft.com/office/officeart/2005/8/layout/orgChart1"/>
    <dgm:cxn modelId="{F72C30E2-7994-4020-9A81-A21CB8CDAFA1}" type="presParOf" srcId="{0F5A9DDB-88C1-4F81-BF15-E44A7E3AC0E8}" destId="{6281D4A6-E0C8-49F2-BEB1-8A7045042326}" srcOrd="1" destOrd="0" presId="urn:microsoft.com/office/officeart/2005/8/layout/orgChart1"/>
    <dgm:cxn modelId="{117E152F-BA8F-46C4-BD8C-BE6688CF148C}" type="presParOf" srcId="{0F5A9DDB-88C1-4F81-BF15-E44A7E3AC0E8}" destId="{286CBB89-7C5B-4AA1-94CB-19EB618EEF53}" srcOrd="2" destOrd="0" presId="urn:microsoft.com/office/officeart/2005/8/layout/orgChart1"/>
    <dgm:cxn modelId="{3507E408-3AFB-4173-BA16-7475D7525A65}" type="presParOf" srcId="{C97E809E-0E22-411A-AED4-159FE6D45D6F}" destId="{7B704982-8640-489F-8E0C-10CA7767A0C1}" srcOrd="4" destOrd="0" presId="urn:microsoft.com/office/officeart/2005/8/layout/orgChart1"/>
    <dgm:cxn modelId="{C660DA9A-0CA5-40AC-B189-6490857889F6}" type="presParOf" srcId="{C97E809E-0E22-411A-AED4-159FE6D45D6F}" destId="{B70472B3-9DF9-49EF-97D1-36D2A521A5B3}" srcOrd="5" destOrd="0" presId="urn:microsoft.com/office/officeart/2005/8/layout/orgChart1"/>
    <dgm:cxn modelId="{A225D19C-1993-46CC-8ECB-CFE9043C9E7E}" type="presParOf" srcId="{B70472B3-9DF9-49EF-97D1-36D2A521A5B3}" destId="{CA982B89-D8B1-40FF-AD24-DC8EA8613B9B}" srcOrd="0" destOrd="0" presId="urn:microsoft.com/office/officeart/2005/8/layout/orgChart1"/>
    <dgm:cxn modelId="{D4F33CC2-A906-406B-AF16-83054134E0A1}" type="presParOf" srcId="{CA982B89-D8B1-40FF-AD24-DC8EA8613B9B}" destId="{99053681-F040-4984-AECF-F09E3CDA45D4}" srcOrd="0" destOrd="0" presId="urn:microsoft.com/office/officeart/2005/8/layout/orgChart1"/>
    <dgm:cxn modelId="{BFBFA216-8E8A-427F-8BCC-4322B1D38C80}" type="presParOf" srcId="{CA982B89-D8B1-40FF-AD24-DC8EA8613B9B}" destId="{5C5F938F-56C0-44EE-87C8-DEB0DD03DA6F}" srcOrd="1" destOrd="0" presId="urn:microsoft.com/office/officeart/2005/8/layout/orgChart1"/>
    <dgm:cxn modelId="{FB837065-07ED-4E5F-8414-EAFE1B6DC282}" type="presParOf" srcId="{B70472B3-9DF9-49EF-97D1-36D2A521A5B3}" destId="{A2DBA0DD-6604-48FE-BA81-9818D6698A17}" srcOrd="1" destOrd="0" presId="urn:microsoft.com/office/officeart/2005/8/layout/orgChart1"/>
    <dgm:cxn modelId="{A616BF25-B79F-4B1A-A0C0-C9585E2258C7}" type="presParOf" srcId="{B70472B3-9DF9-49EF-97D1-36D2A521A5B3}" destId="{43911323-CF74-46EE-BCA3-A9DB19C7471B}" srcOrd="2" destOrd="0" presId="urn:microsoft.com/office/officeart/2005/8/layout/orgChart1"/>
    <dgm:cxn modelId="{B0901B6B-90DA-4ADF-A98B-0E778BA54081}" type="presParOf" srcId="{EF670C37-2D25-4053-926D-53473E41254B}" destId="{6646401E-9739-429D-AFD5-0D4FEF89D9D4}" srcOrd="2" destOrd="0" presId="urn:microsoft.com/office/officeart/2005/8/layout/orgChart1"/>
    <dgm:cxn modelId="{03CA9B70-EA5E-4745-A1AD-172C34D2A0FD}" type="presParOf" srcId="{1D097E0C-1ED6-4315-B158-91739FAAD622}" destId="{4ABB8EC0-C3A6-4C10-8114-0A099303B7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0ADAEA-01EF-47FB-83EE-C506DE9EE482}" type="doc">
      <dgm:prSet loTypeId="urn:microsoft.com/office/officeart/2005/8/layout/orgChart1" loCatId="hierarchy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01DA3CAA-70A2-4A9A-9E71-262AF808450E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approches </a:t>
          </a:r>
          <a:endParaRPr lang="fr-FR" dirty="0"/>
        </a:p>
      </dgm:t>
    </dgm:pt>
    <dgm:pt modelId="{91D77403-02FA-4810-A148-BDB477FF2B85}" type="parTrans" cxnId="{0F48C705-2575-4E15-8BC4-BA97A1EF19D1}">
      <dgm:prSet/>
      <dgm:spPr/>
      <dgm:t>
        <a:bodyPr/>
        <a:lstStyle/>
        <a:p>
          <a:endParaRPr lang="fr-FR"/>
        </a:p>
      </dgm:t>
    </dgm:pt>
    <dgm:pt modelId="{634FB2C9-8DA0-4F1F-9EB6-F241E2A2CAA4}" type="sibTrans" cxnId="{0F48C705-2575-4E15-8BC4-BA97A1EF19D1}">
      <dgm:prSet/>
      <dgm:spPr/>
      <dgm:t>
        <a:bodyPr/>
        <a:lstStyle/>
        <a:p>
          <a:endParaRPr lang="fr-FR"/>
        </a:p>
      </dgm:t>
    </dgm:pt>
    <dgm:pt modelId="{C5F53467-414C-4A2E-8424-55C28CC2B00E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SIFT</a:t>
          </a:r>
          <a:endParaRPr lang="fr-FR" dirty="0"/>
        </a:p>
      </dgm:t>
    </dgm:pt>
    <dgm:pt modelId="{2F6353DE-29D5-4A30-BECB-8CC1CFF4AD7D}" type="parTrans" cxnId="{E4FDEDF4-E849-4FFF-BA0B-700024CA975D}">
      <dgm:prSet/>
      <dgm:spPr/>
      <dgm:t>
        <a:bodyPr/>
        <a:lstStyle/>
        <a:p>
          <a:endParaRPr lang="fr-FR"/>
        </a:p>
      </dgm:t>
    </dgm:pt>
    <dgm:pt modelId="{1D5A09C9-9CD8-4F4C-B902-C407CF8F7F98}" type="sibTrans" cxnId="{E4FDEDF4-E849-4FFF-BA0B-700024CA975D}">
      <dgm:prSet/>
      <dgm:spPr/>
      <dgm:t>
        <a:bodyPr/>
        <a:lstStyle/>
        <a:p>
          <a:endParaRPr lang="fr-FR"/>
        </a:p>
      </dgm:t>
    </dgm:pt>
    <dgm:pt modelId="{86C84646-2F71-4047-A1B0-4267FDF8861C}">
      <dgm:prSet phldrT="[Texte]"/>
      <dgm:spPr/>
      <dgm:t>
        <a:bodyPr/>
        <a:lstStyle/>
        <a:p>
          <a:r>
            <a:rPr lang="fr-FR" dirty="0">
              <a:latin typeface="Liberation Sans" pitchFamily="18"/>
              <a:ea typeface="Microsoft YaHei" pitchFamily="2"/>
            </a:rPr>
            <a:t> CNN Transfer Learning </a:t>
          </a:r>
          <a:endParaRPr lang="fr-FR" dirty="0"/>
        </a:p>
      </dgm:t>
    </dgm:pt>
    <dgm:pt modelId="{A71F6862-4A3C-4121-8969-CC19CCA3BFA0}" type="parTrans" cxnId="{66802136-3901-4077-A36E-7AF699A077C8}">
      <dgm:prSet/>
      <dgm:spPr/>
      <dgm:t>
        <a:bodyPr/>
        <a:lstStyle/>
        <a:p>
          <a:endParaRPr lang="fr-FR"/>
        </a:p>
      </dgm:t>
    </dgm:pt>
    <dgm:pt modelId="{18BD0672-6973-4A83-91DE-9B484EC617C3}" type="sibTrans" cxnId="{66802136-3901-4077-A36E-7AF699A077C8}">
      <dgm:prSet/>
      <dgm:spPr/>
      <dgm:t>
        <a:bodyPr/>
        <a:lstStyle/>
        <a:p>
          <a:endParaRPr lang="fr-FR"/>
        </a:p>
      </dgm:t>
    </dgm:pt>
    <dgm:pt modelId="{D7ABC915-2E2C-407F-974B-1F33EFB5791C}" type="pres">
      <dgm:prSet presAssocID="{7B0ADAEA-01EF-47FB-83EE-C506DE9EE4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097E0C-1ED6-4315-B158-91739FAAD622}" type="pres">
      <dgm:prSet presAssocID="{01DA3CAA-70A2-4A9A-9E71-262AF808450E}" presName="hierRoot1" presStyleCnt="0">
        <dgm:presLayoutVars>
          <dgm:hierBranch val="init"/>
        </dgm:presLayoutVars>
      </dgm:prSet>
      <dgm:spPr/>
    </dgm:pt>
    <dgm:pt modelId="{25418080-F0B6-425B-B47D-25B2D02C7D9D}" type="pres">
      <dgm:prSet presAssocID="{01DA3CAA-70A2-4A9A-9E71-262AF808450E}" presName="rootComposite1" presStyleCnt="0"/>
      <dgm:spPr/>
    </dgm:pt>
    <dgm:pt modelId="{A4D26D98-3278-4CFD-93F2-D6B94F1ABDE2}" type="pres">
      <dgm:prSet presAssocID="{01DA3CAA-70A2-4A9A-9E71-262AF808450E}" presName="rootText1" presStyleLbl="node0" presStyleIdx="0" presStyleCnt="1">
        <dgm:presLayoutVars>
          <dgm:chPref val="3"/>
        </dgm:presLayoutVars>
      </dgm:prSet>
      <dgm:spPr/>
    </dgm:pt>
    <dgm:pt modelId="{8BC44BF1-A4B7-40A2-809A-E9345A27D0EA}" type="pres">
      <dgm:prSet presAssocID="{01DA3CAA-70A2-4A9A-9E71-262AF808450E}" presName="rootConnector1" presStyleLbl="node1" presStyleIdx="0" presStyleCnt="0"/>
      <dgm:spPr/>
    </dgm:pt>
    <dgm:pt modelId="{B41EAD1E-73FF-41FA-82AA-970B230F265D}" type="pres">
      <dgm:prSet presAssocID="{01DA3CAA-70A2-4A9A-9E71-262AF808450E}" presName="hierChild2" presStyleCnt="0"/>
      <dgm:spPr/>
    </dgm:pt>
    <dgm:pt modelId="{13CB3D04-1740-492F-829F-B25DF5A4D79A}" type="pres">
      <dgm:prSet presAssocID="{2F6353DE-29D5-4A30-BECB-8CC1CFF4AD7D}" presName="Name37" presStyleLbl="parChTrans1D2" presStyleIdx="0" presStyleCnt="2"/>
      <dgm:spPr/>
    </dgm:pt>
    <dgm:pt modelId="{A449F3DB-479A-41F8-8D86-B8588CD056E9}" type="pres">
      <dgm:prSet presAssocID="{C5F53467-414C-4A2E-8424-55C28CC2B00E}" presName="hierRoot2" presStyleCnt="0">
        <dgm:presLayoutVars>
          <dgm:hierBranch val="init"/>
        </dgm:presLayoutVars>
      </dgm:prSet>
      <dgm:spPr/>
    </dgm:pt>
    <dgm:pt modelId="{A6014B05-CC1A-403B-8A20-E7CEB91342BB}" type="pres">
      <dgm:prSet presAssocID="{C5F53467-414C-4A2E-8424-55C28CC2B00E}" presName="rootComposite" presStyleCnt="0"/>
      <dgm:spPr/>
    </dgm:pt>
    <dgm:pt modelId="{AC336397-9B9B-4BAE-BABA-A0DDA7D21A8E}" type="pres">
      <dgm:prSet presAssocID="{C5F53467-414C-4A2E-8424-55C28CC2B00E}" presName="rootText" presStyleLbl="node2" presStyleIdx="0" presStyleCnt="2">
        <dgm:presLayoutVars>
          <dgm:chPref val="3"/>
        </dgm:presLayoutVars>
      </dgm:prSet>
      <dgm:spPr/>
    </dgm:pt>
    <dgm:pt modelId="{53A37AA0-C909-4793-98CD-CA83AF7EE1BE}" type="pres">
      <dgm:prSet presAssocID="{C5F53467-414C-4A2E-8424-55C28CC2B00E}" presName="rootConnector" presStyleLbl="node2" presStyleIdx="0" presStyleCnt="2"/>
      <dgm:spPr/>
    </dgm:pt>
    <dgm:pt modelId="{F2A6019B-1E82-4DE8-A5D7-7515FC891CB8}" type="pres">
      <dgm:prSet presAssocID="{C5F53467-414C-4A2E-8424-55C28CC2B00E}" presName="hierChild4" presStyleCnt="0"/>
      <dgm:spPr/>
    </dgm:pt>
    <dgm:pt modelId="{8B10B41B-A2E8-40FF-9908-B7029F16ECD4}" type="pres">
      <dgm:prSet presAssocID="{C5F53467-414C-4A2E-8424-55C28CC2B00E}" presName="hierChild5" presStyleCnt="0"/>
      <dgm:spPr/>
    </dgm:pt>
    <dgm:pt modelId="{44C558A0-7096-4773-9423-628AFD177B8C}" type="pres">
      <dgm:prSet presAssocID="{A71F6862-4A3C-4121-8969-CC19CCA3BFA0}" presName="Name37" presStyleLbl="parChTrans1D2" presStyleIdx="1" presStyleCnt="2"/>
      <dgm:spPr/>
    </dgm:pt>
    <dgm:pt modelId="{43DD4022-E822-4999-9ACF-C8DA9CB49CF7}" type="pres">
      <dgm:prSet presAssocID="{86C84646-2F71-4047-A1B0-4267FDF8861C}" presName="hierRoot2" presStyleCnt="0">
        <dgm:presLayoutVars>
          <dgm:hierBranch val="init"/>
        </dgm:presLayoutVars>
      </dgm:prSet>
      <dgm:spPr/>
    </dgm:pt>
    <dgm:pt modelId="{8CBD2984-6680-445F-A922-35A987410E50}" type="pres">
      <dgm:prSet presAssocID="{86C84646-2F71-4047-A1B0-4267FDF8861C}" presName="rootComposite" presStyleCnt="0"/>
      <dgm:spPr/>
    </dgm:pt>
    <dgm:pt modelId="{C913164E-E886-422A-90AA-B5DAB5CE3113}" type="pres">
      <dgm:prSet presAssocID="{86C84646-2F71-4047-A1B0-4267FDF8861C}" presName="rootText" presStyleLbl="node2" presStyleIdx="1" presStyleCnt="2">
        <dgm:presLayoutVars>
          <dgm:chPref val="3"/>
        </dgm:presLayoutVars>
      </dgm:prSet>
      <dgm:spPr/>
    </dgm:pt>
    <dgm:pt modelId="{712FE799-9F91-47F0-A7DF-66BCF1D17551}" type="pres">
      <dgm:prSet presAssocID="{86C84646-2F71-4047-A1B0-4267FDF8861C}" presName="rootConnector" presStyleLbl="node2" presStyleIdx="1" presStyleCnt="2"/>
      <dgm:spPr/>
    </dgm:pt>
    <dgm:pt modelId="{C1CA7AF0-06A8-4B86-AF65-30C7FFBBB068}" type="pres">
      <dgm:prSet presAssocID="{86C84646-2F71-4047-A1B0-4267FDF8861C}" presName="hierChild4" presStyleCnt="0"/>
      <dgm:spPr/>
    </dgm:pt>
    <dgm:pt modelId="{82458E3D-1D85-49DE-AEDD-DD014004FEAC}" type="pres">
      <dgm:prSet presAssocID="{86C84646-2F71-4047-A1B0-4267FDF8861C}" presName="hierChild5" presStyleCnt="0"/>
      <dgm:spPr/>
    </dgm:pt>
    <dgm:pt modelId="{4ABB8EC0-C3A6-4C10-8114-0A099303B7A7}" type="pres">
      <dgm:prSet presAssocID="{01DA3CAA-70A2-4A9A-9E71-262AF808450E}" presName="hierChild3" presStyleCnt="0"/>
      <dgm:spPr/>
    </dgm:pt>
  </dgm:ptLst>
  <dgm:cxnLst>
    <dgm:cxn modelId="{0F48C705-2575-4E15-8BC4-BA97A1EF19D1}" srcId="{7B0ADAEA-01EF-47FB-83EE-C506DE9EE482}" destId="{01DA3CAA-70A2-4A9A-9E71-262AF808450E}" srcOrd="0" destOrd="0" parTransId="{91D77403-02FA-4810-A148-BDB477FF2B85}" sibTransId="{634FB2C9-8DA0-4F1F-9EB6-F241E2A2CAA4}"/>
    <dgm:cxn modelId="{66802136-3901-4077-A36E-7AF699A077C8}" srcId="{01DA3CAA-70A2-4A9A-9E71-262AF808450E}" destId="{86C84646-2F71-4047-A1B0-4267FDF8861C}" srcOrd="1" destOrd="0" parTransId="{A71F6862-4A3C-4121-8969-CC19CCA3BFA0}" sibTransId="{18BD0672-6973-4A83-91DE-9B484EC617C3}"/>
    <dgm:cxn modelId="{68B6034E-14DC-4357-889C-BC9F851D542D}" type="presOf" srcId="{7B0ADAEA-01EF-47FB-83EE-C506DE9EE482}" destId="{D7ABC915-2E2C-407F-974B-1F33EFB5791C}" srcOrd="0" destOrd="0" presId="urn:microsoft.com/office/officeart/2005/8/layout/orgChart1"/>
    <dgm:cxn modelId="{60802F84-572F-4780-80E4-B16BA42016C3}" type="presOf" srcId="{C5F53467-414C-4A2E-8424-55C28CC2B00E}" destId="{AC336397-9B9B-4BAE-BABA-A0DDA7D21A8E}" srcOrd="0" destOrd="0" presId="urn:microsoft.com/office/officeart/2005/8/layout/orgChart1"/>
    <dgm:cxn modelId="{98C47586-ED3F-4B0F-9CC9-9E4371161237}" type="presOf" srcId="{01DA3CAA-70A2-4A9A-9E71-262AF808450E}" destId="{8BC44BF1-A4B7-40A2-809A-E9345A27D0EA}" srcOrd="1" destOrd="0" presId="urn:microsoft.com/office/officeart/2005/8/layout/orgChart1"/>
    <dgm:cxn modelId="{B5A73B98-8D8F-47CE-8E2E-6DAC33F2DA3D}" type="presOf" srcId="{86C84646-2F71-4047-A1B0-4267FDF8861C}" destId="{712FE799-9F91-47F0-A7DF-66BCF1D17551}" srcOrd="1" destOrd="0" presId="urn:microsoft.com/office/officeart/2005/8/layout/orgChart1"/>
    <dgm:cxn modelId="{AA997E9F-6995-4B95-9B61-151054E775A8}" type="presOf" srcId="{A71F6862-4A3C-4121-8969-CC19CCA3BFA0}" destId="{44C558A0-7096-4773-9423-628AFD177B8C}" srcOrd="0" destOrd="0" presId="urn:microsoft.com/office/officeart/2005/8/layout/orgChart1"/>
    <dgm:cxn modelId="{B08A4AA2-DC0F-4860-B9E0-54F37F406360}" type="presOf" srcId="{2F6353DE-29D5-4A30-BECB-8CC1CFF4AD7D}" destId="{13CB3D04-1740-492F-829F-B25DF5A4D79A}" srcOrd="0" destOrd="0" presId="urn:microsoft.com/office/officeart/2005/8/layout/orgChart1"/>
    <dgm:cxn modelId="{09B18FA4-5101-4271-A3DC-4644B8B320C0}" type="presOf" srcId="{86C84646-2F71-4047-A1B0-4267FDF8861C}" destId="{C913164E-E886-422A-90AA-B5DAB5CE3113}" srcOrd="0" destOrd="0" presId="urn:microsoft.com/office/officeart/2005/8/layout/orgChart1"/>
    <dgm:cxn modelId="{D57276F3-496D-4596-9148-687C924EBE89}" type="presOf" srcId="{C5F53467-414C-4A2E-8424-55C28CC2B00E}" destId="{53A37AA0-C909-4793-98CD-CA83AF7EE1BE}" srcOrd="1" destOrd="0" presId="urn:microsoft.com/office/officeart/2005/8/layout/orgChart1"/>
    <dgm:cxn modelId="{8BE8D4F4-DAB1-4747-B100-7048F86DA1DB}" type="presOf" srcId="{01DA3CAA-70A2-4A9A-9E71-262AF808450E}" destId="{A4D26D98-3278-4CFD-93F2-D6B94F1ABDE2}" srcOrd="0" destOrd="0" presId="urn:microsoft.com/office/officeart/2005/8/layout/orgChart1"/>
    <dgm:cxn modelId="{E4FDEDF4-E849-4FFF-BA0B-700024CA975D}" srcId="{01DA3CAA-70A2-4A9A-9E71-262AF808450E}" destId="{C5F53467-414C-4A2E-8424-55C28CC2B00E}" srcOrd="0" destOrd="0" parTransId="{2F6353DE-29D5-4A30-BECB-8CC1CFF4AD7D}" sibTransId="{1D5A09C9-9CD8-4F4C-B902-C407CF8F7F98}"/>
    <dgm:cxn modelId="{3EEE8E67-E974-4B0F-BF5F-AD05E2117295}" type="presParOf" srcId="{D7ABC915-2E2C-407F-974B-1F33EFB5791C}" destId="{1D097E0C-1ED6-4315-B158-91739FAAD622}" srcOrd="0" destOrd="0" presId="urn:microsoft.com/office/officeart/2005/8/layout/orgChart1"/>
    <dgm:cxn modelId="{FF70413C-2A0B-4C8D-97D3-DE58C252AC1D}" type="presParOf" srcId="{1D097E0C-1ED6-4315-B158-91739FAAD622}" destId="{25418080-F0B6-425B-B47D-25B2D02C7D9D}" srcOrd="0" destOrd="0" presId="urn:microsoft.com/office/officeart/2005/8/layout/orgChart1"/>
    <dgm:cxn modelId="{C6368C04-17ED-41EB-9009-CE7507B73375}" type="presParOf" srcId="{25418080-F0B6-425B-B47D-25B2D02C7D9D}" destId="{A4D26D98-3278-4CFD-93F2-D6B94F1ABDE2}" srcOrd="0" destOrd="0" presId="urn:microsoft.com/office/officeart/2005/8/layout/orgChart1"/>
    <dgm:cxn modelId="{7B3DCDE8-25DC-4E64-9209-C6716A89270F}" type="presParOf" srcId="{25418080-F0B6-425B-B47D-25B2D02C7D9D}" destId="{8BC44BF1-A4B7-40A2-809A-E9345A27D0EA}" srcOrd="1" destOrd="0" presId="urn:microsoft.com/office/officeart/2005/8/layout/orgChart1"/>
    <dgm:cxn modelId="{D0C81C01-E914-4EAE-89F2-DEBEFD754AD7}" type="presParOf" srcId="{1D097E0C-1ED6-4315-B158-91739FAAD622}" destId="{B41EAD1E-73FF-41FA-82AA-970B230F265D}" srcOrd="1" destOrd="0" presId="urn:microsoft.com/office/officeart/2005/8/layout/orgChart1"/>
    <dgm:cxn modelId="{F8F3147B-88A8-41D6-B6E4-D412C00C348E}" type="presParOf" srcId="{B41EAD1E-73FF-41FA-82AA-970B230F265D}" destId="{13CB3D04-1740-492F-829F-B25DF5A4D79A}" srcOrd="0" destOrd="0" presId="urn:microsoft.com/office/officeart/2005/8/layout/orgChart1"/>
    <dgm:cxn modelId="{FE14E971-8DB6-4C3A-BDE1-576F1BFA104F}" type="presParOf" srcId="{B41EAD1E-73FF-41FA-82AA-970B230F265D}" destId="{A449F3DB-479A-41F8-8D86-B8588CD056E9}" srcOrd="1" destOrd="0" presId="urn:microsoft.com/office/officeart/2005/8/layout/orgChart1"/>
    <dgm:cxn modelId="{FEA58D00-6729-4E23-807D-C6C569618F26}" type="presParOf" srcId="{A449F3DB-479A-41F8-8D86-B8588CD056E9}" destId="{A6014B05-CC1A-403B-8A20-E7CEB91342BB}" srcOrd="0" destOrd="0" presId="urn:microsoft.com/office/officeart/2005/8/layout/orgChart1"/>
    <dgm:cxn modelId="{075CA6F7-3CC8-4C18-92AF-9DF71445F528}" type="presParOf" srcId="{A6014B05-CC1A-403B-8A20-E7CEB91342BB}" destId="{AC336397-9B9B-4BAE-BABA-A0DDA7D21A8E}" srcOrd="0" destOrd="0" presId="urn:microsoft.com/office/officeart/2005/8/layout/orgChart1"/>
    <dgm:cxn modelId="{B41CA7FF-5CB3-46FA-AC54-DC37A6824AD9}" type="presParOf" srcId="{A6014B05-CC1A-403B-8A20-E7CEB91342BB}" destId="{53A37AA0-C909-4793-98CD-CA83AF7EE1BE}" srcOrd="1" destOrd="0" presId="urn:microsoft.com/office/officeart/2005/8/layout/orgChart1"/>
    <dgm:cxn modelId="{A2A6EF46-A137-4C4E-82D4-A0CB571A0AB9}" type="presParOf" srcId="{A449F3DB-479A-41F8-8D86-B8588CD056E9}" destId="{F2A6019B-1E82-4DE8-A5D7-7515FC891CB8}" srcOrd="1" destOrd="0" presId="urn:microsoft.com/office/officeart/2005/8/layout/orgChart1"/>
    <dgm:cxn modelId="{D2137EF5-C8CD-4300-9D3C-69D81B987D30}" type="presParOf" srcId="{A449F3DB-479A-41F8-8D86-B8588CD056E9}" destId="{8B10B41B-A2E8-40FF-9908-B7029F16ECD4}" srcOrd="2" destOrd="0" presId="urn:microsoft.com/office/officeart/2005/8/layout/orgChart1"/>
    <dgm:cxn modelId="{57388DE5-F1A6-407E-ACE3-4492E66A9ADD}" type="presParOf" srcId="{B41EAD1E-73FF-41FA-82AA-970B230F265D}" destId="{44C558A0-7096-4773-9423-628AFD177B8C}" srcOrd="2" destOrd="0" presId="urn:microsoft.com/office/officeart/2005/8/layout/orgChart1"/>
    <dgm:cxn modelId="{959F36BE-EC7F-4960-A875-A8C72B523D49}" type="presParOf" srcId="{B41EAD1E-73FF-41FA-82AA-970B230F265D}" destId="{43DD4022-E822-4999-9ACF-C8DA9CB49CF7}" srcOrd="3" destOrd="0" presId="urn:microsoft.com/office/officeart/2005/8/layout/orgChart1"/>
    <dgm:cxn modelId="{B311B481-8334-407A-A29A-9B855AF7BEB2}" type="presParOf" srcId="{43DD4022-E822-4999-9ACF-C8DA9CB49CF7}" destId="{8CBD2984-6680-445F-A922-35A987410E50}" srcOrd="0" destOrd="0" presId="urn:microsoft.com/office/officeart/2005/8/layout/orgChart1"/>
    <dgm:cxn modelId="{001D5D10-BE2B-4840-A807-E0C757ABD33A}" type="presParOf" srcId="{8CBD2984-6680-445F-A922-35A987410E50}" destId="{C913164E-E886-422A-90AA-B5DAB5CE3113}" srcOrd="0" destOrd="0" presId="urn:microsoft.com/office/officeart/2005/8/layout/orgChart1"/>
    <dgm:cxn modelId="{C01D06F9-B286-44B4-9658-CF25C52C6017}" type="presParOf" srcId="{8CBD2984-6680-445F-A922-35A987410E50}" destId="{712FE799-9F91-47F0-A7DF-66BCF1D17551}" srcOrd="1" destOrd="0" presId="urn:microsoft.com/office/officeart/2005/8/layout/orgChart1"/>
    <dgm:cxn modelId="{C1FBB0D5-2EA3-4DB9-9276-E8569A661B6E}" type="presParOf" srcId="{43DD4022-E822-4999-9ACF-C8DA9CB49CF7}" destId="{C1CA7AF0-06A8-4B86-AF65-30C7FFBBB068}" srcOrd="1" destOrd="0" presId="urn:microsoft.com/office/officeart/2005/8/layout/orgChart1"/>
    <dgm:cxn modelId="{350994B8-87BB-4827-BBFC-4870877E5E76}" type="presParOf" srcId="{43DD4022-E822-4999-9ACF-C8DA9CB49CF7}" destId="{82458E3D-1D85-49DE-AEDD-DD014004FEAC}" srcOrd="2" destOrd="0" presId="urn:microsoft.com/office/officeart/2005/8/layout/orgChart1"/>
    <dgm:cxn modelId="{03CA9B70-EA5E-4745-A1AD-172C34D2A0FD}" type="presParOf" srcId="{1D097E0C-1ED6-4315-B158-91739FAAD622}" destId="{4ABB8EC0-C3A6-4C10-8114-0A099303B7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8D3247-2DB2-4A2C-B4E9-8BC78E43AA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9AEBCC5-2516-48D3-8DEA-CFDF67FF3890}">
      <dgm:prSet/>
      <dgm:spPr/>
      <dgm:t>
        <a:bodyPr/>
        <a:lstStyle/>
        <a:p>
          <a:r>
            <a:rPr lang="fr-FR"/>
            <a:t>Pre-processing des images</a:t>
          </a:r>
        </a:p>
      </dgm:t>
    </dgm:pt>
    <dgm:pt modelId="{715E7F43-075B-4F58-8A86-CEFB0A6D6376}" type="parTrans" cxnId="{E9AB2DE8-D16C-4044-BFF4-DD3ACFA1CBED}">
      <dgm:prSet/>
      <dgm:spPr/>
      <dgm:t>
        <a:bodyPr/>
        <a:lstStyle/>
        <a:p>
          <a:endParaRPr lang="fr-FR"/>
        </a:p>
      </dgm:t>
    </dgm:pt>
    <dgm:pt modelId="{2EF56AE6-DE39-4895-8253-62344D966A69}" type="sibTrans" cxnId="{E9AB2DE8-D16C-4044-BFF4-DD3ACFA1CBED}">
      <dgm:prSet/>
      <dgm:spPr/>
      <dgm:t>
        <a:bodyPr/>
        <a:lstStyle/>
        <a:p>
          <a:endParaRPr lang="fr-FR"/>
        </a:p>
      </dgm:t>
    </dgm:pt>
    <dgm:pt modelId="{46B292E4-EA14-4292-ACCD-1181509ED05E}">
      <dgm:prSet/>
      <dgm:spPr/>
      <dgm:t>
        <a:bodyPr/>
        <a:lstStyle/>
        <a:p>
          <a:r>
            <a:rPr lang="fr-FR"/>
            <a:t>Extraire et réunir l’ensemble des descripteurs SIFT</a:t>
          </a:r>
        </a:p>
      </dgm:t>
    </dgm:pt>
    <dgm:pt modelId="{14FCF99E-8705-4382-9914-D9669FA4251B}" type="parTrans" cxnId="{9275E7D1-5170-43B9-BF47-7705B01EEBF3}">
      <dgm:prSet/>
      <dgm:spPr/>
      <dgm:t>
        <a:bodyPr/>
        <a:lstStyle/>
        <a:p>
          <a:endParaRPr lang="fr-FR"/>
        </a:p>
      </dgm:t>
    </dgm:pt>
    <dgm:pt modelId="{642BF1CD-3A99-4AED-81D8-78238270A47B}" type="sibTrans" cxnId="{9275E7D1-5170-43B9-BF47-7705B01EEBF3}">
      <dgm:prSet/>
      <dgm:spPr/>
      <dgm:t>
        <a:bodyPr/>
        <a:lstStyle/>
        <a:p>
          <a:endParaRPr lang="fr-FR"/>
        </a:p>
      </dgm:t>
    </dgm:pt>
    <dgm:pt modelId="{137D05EE-C607-477A-9DCC-B7CC95CF1FBF}">
      <dgm:prSet custT="1"/>
      <dgm:spPr/>
      <dgm:t>
        <a:bodyPr/>
        <a:lstStyle/>
        <a:p>
          <a:r>
            <a:rPr lang="fr-FR" sz="1600" dirty="0"/>
            <a:t>Création du Bag Of Virtual Words </a:t>
          </a:r>
          <a:r>
            <a:rPr lang="fr-FR" sz="1100" dirty="0"/>
            <a:t>(Utilisation de MiniBatchKMeans)</a:t>
          </a:r>
        </a:p>
      </dgm:t>
    </dgm:pt>
    <dgm:pt modelId="{3B360EEA-C5CD-4586-B913-67354D9087D0}" type="parTrans" cxnId="{50F148D9-C774-475B-8FE9-C74E529BFE2F}">
      <dgm:prSet/>
      <dgm:spPr/>
      <dgm:t>
        <a:bodyPr/>
        <a:lstStyle/>
        <a:p>
          <a:endParaRPr lang="fr-FR"/>
        </a:p>
      </dgm:t>
    </dgm:pt>
    <dgm:pt modelId="{F6650E42-DB1F-4653-8256-59259782D09B}" type="sibTrans" cxnId="{50F148D9-C774-475B-8FE9-C74E529BFE2F}">
      <dgm:prSet/>
      <dgm:spPr/>
      <dgm:t>
        <a:bodyPr/>
        <a:lstStyle/>
        <a:p>
          <a:endParaRPr lang="fr-FR"/>
        </a:p>
      </dgm:t>
    </dgm:pt>
    <dgm:pt modelId="{F495ED10-9C61-43ED-B70C-38D786EDC5F1}">
      <dgm:prSet/>
      <dgm:spPr/>
      <dgm:t>
        <a:bodyPr/>
        <a:lstStyle/>
        <a:p>
          <a:r>
            <a:rPr lang="fr-FR" dirty="0"/>
            <a:t>Création des histogrammes</a:t>
          </a:r>
        </a:p>
      </dgm:t>
    </dgm:pt>
    <dgm:pt modelId="{50672A49-37AF-4EFC-9589-1A6DCC511D69}" type="parTrans" cxnId="{2C90F1CF-1231-49E5-89C0-96519182FA67}">
      <dgm:prSet/>
      <dgm:spPr/>
      <dgm:t>
        <a:bodyPr/>
        <a:lstStyle/>
        <a:p>
          <a:endParaRPr lang="fr-FR"/>
        </a:p>
      </dgm:t>
    </dgm:pt>
    <dgm:pt modelId="{8A433AF4-F3FE-4E57-B7C2-D534D067E48E}" type="sibTrans" cxnId="{2C90F1CF-1231-49E5-89C0-96519182FA67}">
      <dgm:prSet/>
      <dgm:spPr/>
      <dgm:t>
        <a:bodyPr/>
        <a:lstStyle/>
        <a:p>
          <a:endParaRPr lang="fr-FR"/>
        </a:p>
      </dgm:t>
    </dgm:pt>
    <dgm:pt modelId="{A218F19D-13B6-46DE-B904-71D7DC553161}">
      <dgm:prSet/>
      <dgm:spPr/>
      <dgm:t>
        <a:bodyPr/>
        <a:lstStyle/>
        <a:p>
          <a:r>
            <a:rPr lang="fr-FR"/>
            <a:t>Réduction de dimension</a:t>
          </a:r>
        </a:p>
      </dgm:t>
    </dgm:pt>
    <dgm:pt modelId="{87676483-8B45-4D40-8F92-93B265FB1D37}" type="parTrans" cxnId="{0268746F-4C25-4819-A040-0909CADCF7CC}">
      <dgm:prSet/>
      <dgm:spPr/>
      <dgm:t>
        <a:bodyPr/>
        <a:lstStyle/>
        <a:p>
          <a:endParaRPr lang="fr-FR"/>
        </a:p>
      </dgm:t>
    </dgm:pt>
    <dgm:pt modelId="{EDFCCA4E-40BC-4DE0-B689-B8A1FBD1847E}" type="sibTrans" cxnId="{0268746F-4C25-4819-A040-0909CADCF7CC}">
      <dgm:prSet/>
      <dgm:spPr/>
      <dgm:t>
        <a:bodyPr/>
        <a:lstStyle/>
        <a:p>
          <a:endParaRPr lang="fr-FR"/>
        </a:p>
      </dgm:t>
    </dgm:pt>
    <dgm:pt modelId="{77516476-87F2-4774-AEA8-B431505696EA}">
      <dgm:prSet/>
      <dgm:spPr/>
      <dgm:t>
        <a:bodyPr/>
        <a:lstStyle/>
        <a:p>
          <a:r>
            <a:rPr lang="fr-FR"/>
            <a:t>Clustering</a:t>
          </a:r>
        </a:p>
      </dgm:t>
    </dgm:pt>
    <dgm:pt modelId="{F41B2A11-DBC3-45C5-A4FD-C7C4E887461D}" type="parTrans" cxnId="{493A721C-7FB5-4EAD-A9C5-2D4D653FF93B}">
      <dgm:prSet/>
      <dgm:spPr/>
      <dgm:t>
        <a:bodyPr/>
        <a:lstStyle/>
        <a:p>
          <a:endParaRPr lang="fr-FR"/>
        </a:p>
      </dgm:t>
    </dgm:pt>
    <dgm:pt modelId="{10D66E8B-C773-415F-8BC7-3943D4CF822D}" type="sibTrans" cxnId="{493A721C-7FB5-4EAD-A9C5-2D4D653FF93B}">
      <dgm:prSet/>
      <dgm:spPr/>
      <dgm:t>
        <a:bodyPr/>
        <a:lstStyle/>
        <a:p>
          <a:endParaRPr lang="fr-FR"/>
        </a:p>
      </dgm:t>
    </dgm:pt>
    <dgm:pt modelId="{BB462830-7DA0-4CFE-A237-BBC543DE67FF}">
      <dgm:prSet/>
      <dgm:spPr/>
      <dgm:t>
        <a:bodyPr/>
        <a:lstStyle/>
        <a:p>
          <a:r>
            <a:rPr lang="fr-FR"/>
            <a:t>Evaluation du score ARI</a:t>
          </a:r>
        </a:p>
      </dgm:t>
    </dgm:pt>
    <dgm:pt modelId="{E646EB4E-133D-4B26-BF5F-60DE02D82FF8}" type="parTrans" cxnId="{6E43751E-D04B-4D72-9BBC-5956FF964572}">
      <dgm:prSet/>
      <dgm:spPr/>
      <dgm:t>
        <a:bodyPr/>
        <a:lstStyle/>
        <a:p>
          <a:endParaRPr lang="fr-FR"/>
        </a:p>
      </dgm:t>
    </dgm:pt>
    <dgm:pt modelId="{C4C62006-84E6-4239-8250-6D840C56D848}" type="sibTrans" cxnId="{6E43751E-D04B-4D72-9BBC-5956FF964572}">
      <dgm:prSet/>
      <dgm:spPr/>
      <dgm:t>
        <a:bodyPr/>
        <a:lstStyle/>
        <a:p>
          <a:endParaRPr lang="fr-FR"/>
        </a:p>
      </dgm:t>
    </dgm:pt>
    <dgm:pt modelId="{10DD0BDD-75C8-4E27-9D9B-2E918119757C}" type="pres">
      <dgm:prSet presAssocID="{538D3247-2DB2-4A2C-B4E9-8BC78E43AA04}" presName="linear" presStyleCnt="0">
        <dgm:presLayoutVars>
          <dgm:animLvl val="lvl"/>
          <dgm:resizeHandles val="exact"/>
        </dgm:presLayoutVars>
      </dgm:prSet>
      <dgm:spPr/>
    </dgm:pt>
    <dgm:pt modelId="{1D3835C5-3C62-4839-9129-D549396F3B3B}" type="pres">
      <dgm:prSet presAssocID="{D9AEBCC5-2516-48D3-8DEA-CFDF67FF3890}" presName="parentText" presStyleLbl="node1" presStyleIdx="0" presStyleCnt="7" custScaleX="89321" custLinFactNeighborX="13309">
        <dgm:presLayoutVars>
          <dgm:chMax val="0"/>
          <dgm:bulletEnabled val="1"/>
        </dgm:presLayoutVars>
      </dgm:prSet>
      <dgm:spPr/>
    </dgm:pt>
    <dgm:pt modelId="{BD6AD83C-69D4-40A9-A0DF-1A6E0BC5B9DF}" type="pres">
      <dgm:prSet presAssocID="{2EF56AE6-DE39-4895-8253-62344D966A69}" presName="spacer" presStyleCnt="0"/>
      <dgm:spPr/>
    </dgm:pt>
    <dgm:pt modelId="{42371C60-30AA-4D70-AD37-A77885F1D975}" type="pres">
      <dgm:prSet presAssocID="{46B292E4-EA14-4292-ACCD-1181509ED05E}" presName="parentText" presStyleLbl="node1" presStyleIdx="1" presStyleCnt="7" custScaleX="84855" custLinFactNeighborX="15542">
        <dgm:presLayoutVars>
          <dgm:chMax val="0"/>
          <dgm:bulletEnabled val="1"/>
        </dgm:presLayoutVars>
      </dgm:prSet>
      <dgm:spPr/>
    </dgm:pt>
    <dgm:pt modelId="{EC1E6918-F833-4D65-A81B-618292D29E14}" type="pres">
      <dgm:prSet presAssocID="{642BF1CD-3A99-4AED-81D8-78238270A47B}" presName="spacer" presStyleCnt="0"/>
      <dgm:spPr/>
    </dgm:pt>
    <dgm:pt modelId="{D3433882-88D1-41B8-BA4E-8722A91FF92B}" type="pres">
      <dgm:prSet presAssocID="{137D05EE-C607-477A-9DCC-B7CC95CF1FBF}" presName="parentText" presStyleLbl="node1" presStyleIdx="2" presStyleCnt="7" custScaleX="80389" custLinFactNeighborX="17775">
        <dgm:presLayoutVars>
          <dgm:chMax val="0"/>
          <dgm:bulletEnabled val="1"/>
        </dgm:presLayoutVars>
      </dgm:prSet>
      <dgm:spPr/>
    </dgm:pt>
    <dgm:pt modelId="{B018F104-7731-46D9-8A74-2660BAB6868A}" type="pres">
      <dgm:prSet presAssocID="{F6650E42-DB1F-4653-8256-59259782D09B}" presName="spacer" presStyleCnt="0"/>
      <dgm:spPr/>
    </dgm:pt>
    <dgm:pt modelId="{3C5C994A-31D7-4BD4-8016-FE137CAAE094}" type="pres">
      <dgm:prSet presAssocID="{F495ED10-9C61-43ED-B70C-38D786EDC5F1}" presName="parentText" presStyleLbl="node1" presStyleIdx="3" presStyleCnt="7" custScaleX="75923" custLinFactNeighborX="20008">
        <dgm:presLayoutVars>
          <dgm:chMax val="0"/>
          <dgm:bulletEnabled val="1"/>
        </dgm:presLayoutVars>
      </dgm:prSet>
      <dgm:spPr/>
    </dgm:pt>
    <dgm:pt modelId="{EC6A5C68-61CA-4A0E-B5B9-7610A1E99951}" type="pres">
      <dgm:prSet presAssocID="{8A433AF4-F3FE-4E57-B7C2-D534D067E48E}" presName="spacer" presStyleCnt="0"/>
      <dgm:spPr/>
    </dgm:pt>
    <dgm:pt modelId="{EACA5679-E187-4819-9886-866427178CC2}" type="pres">
      <dgm:prSet presAssocID="{A218F19D-13B6-46DE-B904-71D7DC553161}" presName="parentText" presStyleLbl="node1" presStyleIdx="4" presStyleCnt="7" custScaleX="71457" custLinFactNeighborX="22241">
        <dgm:presLayoutVars>
          <dgm:chMax val="0"/>
          <dgm:bulletEnabled val="1"/>
        </dgm:presLayoutVars>
      </dgm:prSet>
      <dgm:spPr/>
    </dgm:pt>
    <dgm:pt modelId="{8F6EDE24-9A10-4D63-97F6-B4B605529579}" type="pres">
      <dgm:prSet presAssocID="{EDFCCA4E-40BC-4DE0-B689-B8A1FBD1847E}" presName="spacer" presStyleCnt="0"/>
      <dgm:spPr/>
    </dgm:pt>
    <dgm:pt modelId="{438BB40A-3451-400B-B063-75C1FADC4089}" type="pres">
      <dgm:prSet presAssocID="{77516476-87F2-4774-AEA8-B431505696EA}" presName="parentText" presStyleLbl="node1" presStyleIdx="5" presStyleCnt="7" custScaleX="66990" custLinFactNeighborX="24807">
        <dgm:presLayoutVars>
          <dgm:chMax val="0"/>
          <dgm:bulletEnabled val="1"/>
        </dgm:presLayoutVars>
      </dgm:prSet>
      <dgm:spPr/>
    </dgm:pt>
    <dgm:pt modelId="{7AB3C3C6-569E-481A-9F42-3837300D660A}" type="pres">
      <dgm:prSet presAssocID="{10D66E8B-C773-415F-8BC7-3943D4CF822D}" presName="spacer" presStyleCnt="0"/>
      <dgm:spPr/>
    </dgm:pt>
    <dgm:pt modelId="{E54F16D2-7934-46ED-B938-FCC0089027F1}" type="pres">
      <dgm:prSet presAssocID="{BB462830-7DA0-4CFE-A237-BBC543DE67FF}" presName="parentText" presStyleLbl="node1" presStyleIdx="6" presStyleCnt="7" custScaleX="62524" custLinFactNeighborX="24807">
        <dgm:presLayoutVars>
          <dgm:chMax val="0"/>
          <dgm:bulletEnabled val="1"/>
        </dgm:presLayoutVars>
      </dgm:prSet>
      <dgm:spPr/>
    </dgm:pt>
  </dgm:ptLst>
  <dgm:cxnLst>
    <dgm:cxn modelId="{493A721C-7FB5-4EAD-A9C5-2D4D653FF93B}" srcId="{538D3247-2DB2-4A2C-B4E9-8BC78E43AA04}" destId="{77516476-87F2-4774-AEA8-B431505696EA}" srcOrd="5" destOrd="0" parTransId="{F41B2A11-DBC3-45C5-A4FD-C7C4E887461D}" sibTransId="{10D66E8B-C773-415F-8BC7-3943D4CF822D}"/>
    <dgm:cxn modelId="{6E43751E-D04B-4D72-9BBC-5956FF964572}" srcId="{538D3247-2DB2-4A2C-B4E9-8BC78E43AA04}" destId="{BB462830-7DA0-4CFE-A237-BBC543DE67FF}" srcOrd="6" destOrd="0" parTransId="{E646EB4E-133D-4B26-BF5F-60DE02D82FF8}" sibTransId="{C4C62006-84E6-4239-8250-6D840C56D848}"/>
    <dgm:cxn modelId="{9DF70366-018C-4423-83B1-55E80308C67B}" type="presOf" srcId="{46B292E4-EA14-4292-ACCD-1181509ED05E}" destId="{42371C60-30AA-4D70-AD37-A77885F1D975}" srcOrd="0" destOrd="0" presId="urn:microsoft.com/office/officeart/2005/8/layout/vList2"/>
    <dgm:cxn modelId="{BC70504D-CF25-476C-B03F-0A6D7EAC0F46}" type="presOf" srcId="{BB462830-7DA0-4CFE-A237-BBC543DE67FF}" destId="{E54F16D2-7934-46ED-B938-FCC0089027F1}" srcOrd="0" destOrd="0" presId="urn:microsoft.com/office/officeart/2005/8/layout/vList2"/>
    <dgm:cxn modelId="{0268746F-4C25-4819-A040-0909CADCF7CC}" srcId="{538D3247-2DB2-4A2C-B4E9-8BC78E43AA04}" destId="{A218F19D-13B6-46DE-B904-71D7DC553161}" srcOrd="4" destOrd="0" parTransId="{87676483-8B45-4D40-8F92-93B265FB1D37}" sibTransId="{EDFCCA4E-40BC-4DE0-B689-B8A1FBD1847E}"/>
    <dgm:cxn modelId="{49E2AF71-F2E3-483B-8980-E377D6A48DA2}" type="presOf" srcId="{D9AEBCC5-2516-48D3-8DEA-CFDF67FF3890}" destId="{1D3835C5-3C62-4839-9129-D549396F3B3B}" srcOrd="0" destOrd="0" presId="urn:microsoft.com/office/officeart/2005/8/layout/vList2"/>
    <dgm:cxn modelId="{B5EDCF82-26E2-4142-AB28-8020667C21AA}" type="presOf" srcId="{538D3247-2DB2-4A2C-B4E9-8BC78E43AA04}" destId="{10DD0BDD-75C8-4E27-9D9B-2E918119757C}" srcOrd="0" destOrd="0" presId="urn:microsoft.com/office/officeart/2005/8/layout/vList2"/>
    <dgm:cxn modelId="{80019B85-2425-4134-B3DE-68FB723F5913}" type="presOf" srcId="{77516476-87F2-4774-AEA8-B431505696EA}" destId="{438BB40A-3451-400B-B063-75C1FADC4089}" srcOrd="0" destOrd="0" presId="urn:microsoft.com/office/officeart/2005/8/layout/vList2"/>
    <dgm:cxn modelId="{73E1DF93-C661-42A4-B4F0-EFEEEB98A346}" type="presOf" srcId="{A218F19D-13B6-46DE-B904-71D7DC553161}" destId="{EACA5679-E187-4819-9886-866427178CC2}" srcOrd="0" destOrd="0" presId="urn:microsoft.com/office/officeart/2005/8/layout/vList2"/>
    <dgm:cxn modelId="{483C88AE-083E-4A16-8F57-C7EF96A50ABB}" type="presOf" srcId="{137D05EE-C607-477A-9DCC-B7CC95CF1FBF}" destId="{D3433882-88D1-41B8-BA4E-8722A91FF92B}" srcOrd="0" destOrd="0" presId="urn:microsoft.com/office/officeart/2005/8/layout/vList2"/>
    <dgm:cxn modelId="{2C90F1CF-1231-49E5-89C0-96519182FA67}" srcId="{538D3247-2DB2-4A2C-B4E9-8BC78E43AA04}" destId="{F495ED10-9C61-43ED-B70C-38D786EDC5F1}" srcOrd="3" destOrd="0" parTransId="{50672A49-37AF-4EFC-9589-1A6DCC511D69}" sibTransId="{8A433AF4-F3FE-4E57-B7C2-D534D067E48E}"/>
    <dgm:cxn modelId="{0CFB86D0-3219-4339-B077-CF4F05207AB3}" type="presOf" srcId="{F495ED10-9C61-43ED-B70C-38D786EDC5F1}" destId="{3C5C994A-31D7-4BD4-8016-FE137CAAE094}" srcOrd="0" destOrd="0" presId="urn:microsoft.com/office/officeart/2005/8/layout/vList2"/>
    <dgm:cxn modelId="{9275E7D1-5170-43B9-BF47-7705B01EEBF3}" srcId="{538D3247-2DB2-4A2C-B4E9-8BC78E43AA04}" destId="{46B292E4-EA14-4292-ACCD-1181509ED05E}" srcOrd="1" destOrd="0" parTransId="{14FCF99E-8705-4382-9914-D9669FA4251B}" sibTransId="{642BF1CD-3A99-4AED-81D8-78238270A47B}"/>
    <dgm:cxn modelId="{50F148D9-C774-475B-8FE9-C74E529BFE2F}" srcId="{538D3247-2DB2-4A2C-B4E9-8BC78E43AA04}" destId="{137D05EE-C607-477A-9DCC-B7CC95CF1FBF}" srcOrd="2" destOrd="0" parTransId="{3B360EEA-C5CD-4586-B913-67354D9087D0}" sibTransId="{F6650E42-DB1F-4653-8256-59259782D09B}"/>
    <dgm:cxn modelId="{E9AB2DE8-D16C-4044-BFF4-DD3ACFA1CBED}" srcId="{538D3247-2DB2-4A2C-B4E9-8BC78E43AA04}" destId="{D9AEBCC5-2516-48D3-8DEA-CFDF67FF3890}" srcOrd="0" destOrd="0" parTransId="{715E7F43-075B-4F58-8A86-CEFB0A6D6376}" sibTransId="{2EF56AE6-DE39-4895-8253-62344D966A69}"/>
    <dgm:cxn modelId="{5B72A66B-79E4-4548-AE7B-DBAB8D69B337}" type="presParOf" srcId="{10DD0BDD-75C8-4E27-9D9B-2E918119757C}" destId="{1D3835C5-3C62-4839-9129-D549396F3B3B}" srcOrd="0" destOrd="0" presId="urn:microsoft.com/office/officeart/2005/8/layout/vList2"/>
    <dgm:cxn modelId="{F25F7741-28C1-4EF0-8485-934A1436AA71}" type="presParOf" srcId="{10DD0BDD-75C8-4E27-9D9B-2E918119757C}" destId="{BD6AD83C-69D4-40A9-A0DF-1A6E0BC5B9DF}" srcOrd="1" destOrd="0" presId="urn:microsoft.com/office/officeart/2005/8/layout/vList2"/>
    <dgm:cxn modelId="{5C0AD61C-8553-4BB6-8BE2-DEEE16195327}" type="presParOf" srcId="{10DD0BDD-75C8-4E27-9D9B-2E918119757C}" destId="{42371C60-30AA-4D70-AD37-A77885F1D975}" srcOrd="2" destOrd="0" presId="urn:microsoft.com/office/officeart/2005/8/layout/vList2"/>
    <dgm:cxn modelId="{DB6EA3AE-ECB7-44EA-BD07-D9CF2F1CA5BD}" type="presParOf" srcId="{10DD0BDD-75C8-4E27-9D9B-2E918119757C}" destId="{EC1E6918-F833-4D65-A81B-618292D29E14}" srcOrd="3" destOrd="0" presId="urn:microsoft.com/office/officeart/2005/8/layout/vList2"/>
    <dgm:cxn modelId="{5D2622D9-5A53-49BE-9F2E-51C1628FD65F}" type="presParOf" srcId="{10DD0BDD-75C8-4E27-9D9B-2E918119757C}" destId="{D3433882-88D1-41B8-BA4E-8722A91FF92B}" srcOrd="4" destOrd="0" presId="urn:microsoft.com/office/officeart/2005/8/layout/vList2"/>
    <dgm:cxn modelId="{175A5F29-A3AF-4F46-8975-2E2CDA5DF10D}" type="presParOf" srcId="{10DD0BDD-75C8-4E27-9D9B-2E918119757C}" destId="{B018F104-7731-46D9-8A74-2660BAB6868A}" srcOrd="5" destOrd="0" presId="urn:microsoft.com/office/officeart/2005/8/layout/vList2"/>
    <dgm:cxn modelId="{BB7C2CAA-FCCD-4ECF-8240-93E7F394F3C0}" type="presParOf" srcId="{10DD0BDD-75C8-4E27-9D9B-2E918119757C}" destId="{3C5C994A-31D7-4BD4-8016-FE137CAAE094}" srcOrd="6" destOrd="0" presId="urn:microsoft.com/office/officeart/2005/8/layout/vList2"/>
    <dgm:cxn modelId="{36C9E85B-944A-43A5-A4AF-DD08458F40F5}" type="presParOf" srcId="{10DD0BDD-75C8-4E27-9D9B-2E918119757C}" destId="{EC6A5C68-61CA-4A0E-B5B9-7610A1E99951}" srcOrd="7" destOrd="0" presId="urn:microsoft.com/office/officeart/2005/8/layout/vList2"/>
    <dgm:cxn modelId="{7E2FB8AC-7E95-4483-A406-61A8ECD6B2C5}" type="presParOf" srcId="{10DD0BDD-75C8-4E27-9D9B-2E918119757C}" destId="{EACA5679-E187-4819-9886-866427178CC2}" srcOrd="8" destOrd="0" presId="urn:microsoft.com/office/officeart/2005/8/layout/vList2"/>
    <dgm:cxn modelId="{86FFDCF4-1F15-4D94-A4F0-0AE8814F5250}" type="presParOf" srcId="{10DD0BDD-75C8-4E27-9D9B-2E918119757C}" destId="{8F6EDE24-9A10-4D63-97F6-B4B605529579}" srcOrd="9" destOrd="0" presId="urn:microsoft.com/office/officeart/2005/8/layout/vList2"/>
    <dgm:cxn modelId="{CA3B29C2-E3B8-4EC0-B64C-C2A40D98B8BC}" type="presParOf" srcId="{10DD0BDD-75C8-4E27-9D9B-2E918119757C}" destId="{438BB40A-3451-400B-B063-75C1FADC4089}" srcOrd="10" destOrd="0" presId="urn:microsoft.com/office/officeart/2005/8/layout/vList2"/>
    <dgm:cxn modelId="{2879823E-6C7B-421F-8735-A8E80136505E}" type="presParOf" srcId="{10DD0BDD-75C8-4E27-9D9B-2E918119757C}" destId="{7AB3C3C6-569E-481A-9F42-3837300D660A}" srcOrd="11" destOrd="0" presId="urn:microsoft.com/office/officeart/2005/8/layout/vList2"/>
    <dgm:cxn modelId="{B2BE4CC7-0863-4B6C-8F35-55CDEC127F27}" type="presParOf" srcId="{10DD0BDD-75C8-4E27-9D9B-2E918119757C}" destId="{E54F16D2-7934-46ED-B938-FCC0089027F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4E1A9-AB8D-4529-B6AB-1A874432681D}">
      <dsp:nvSpPr>
        <dsp:cNvPr id="0" name=""/>
        <dsp:cNvSpPr/>
      </dsp:nvSpPr>
      <dsp:spPr>
        <a:xfrm>
          <a:off x="5595" y="863168"/>
          <a:ext cx="1734571" cy="152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Prétraitement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des données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textes 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images</a:t>
          </a:r>
        </a:p>
      </dsp:txBody>
      <dsp:txXfrm>
        <a:off x="50366" y="907939"/>
        <a:ext cx="1645029" cy="1439048"/>
      </dsp:txXfrm>
    </dsp:sp>
    <dsp:sp modelId="{5138FAB9-E5AA-462B-95AA-F21E8D56CFD8}">
      <dsp:nvSpPr>
        <dsp:cNvPr id="0" name=""/>
        <dsp:cNvSpPr/>
      </dsp:nvSpPr>
      <dsp:spPr>
        <a:xfrm>
          <a:off x="1913623" y="1412377"/>
          <a:ext cx="367729" cy="430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913623" y="1498412"/>
        <a:ext cx="257410" cy="258103"/>
      </dsp:txXfrm>
    </dsp:sp>
    <dsp:sp modelId="{B2E55105-F4F6-4501-9F7B-F03DBF96A997}">
      <dsp:nvSpPr>
        <dsp:cNvPr id="0" name=""/>
        <dsp:cNvSpPr/>
      </dsp:nvSpPr>
      <dsp:spPr>
        <a:xfrm>
          <a:off x="2433994" y="863168"/>
          <a:ext cx="1734571" cy="152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Extraction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des features</a:t>
          </a:r>
        </a:p>
      </dsp:txBody>
      <dsp:txXfrm>
        <a:off x="2478765" y="907939"/>
        <a:ext cx="1645029" cy="1439048"/>
      </dsp:txXfrm>
    </dsp:sp>
    <dsp:sp modelId="{06B8DD76-A7F6-48F9-A4C2-05253BD87865}">
      <dsp:nvSpPr>
        <dsp:cNvPr id="0" name=""/>
        <dsp:cNvSpPr/>
      </dsp:nvSpPr>
      <dsp:spPr>
        <a:xfrm>
          <a:off x="4342023" y="1412377"/>
          <a:ext cx="367729" cy="430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4342023" y="1498412"/>
        <a:ext cx="257410" cy="258103"/>
      </dsp:txXfrm>
    </dsp:sp>
    <dsp:sp modelId="{2AC5DAE7-288A-49A2-B7A4-3BC96050F313}">
      <dsp:nvSpPr>
        <dsp:cNvPr id="0" name=""/>
        <dsp:cNvSpPr/>
      </dsp:nvSpPr>
      <dsp:spPr>
        <a:xfrm>
          <a:off x="4862394" y="863168"/>
          <a:ext cx="1734571" cy="152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Réduction de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Dimension</a:t>
          </a:r>
        </a:p>
      </dsp:txBody>
      <dsp:txXfrm>
        <a:off x="4907165" y="907939"/>
        <a:ext cx="1645029" cy="1439048"/>
      </dsp:txXfrm>
    </dsp:sp>
    <dsp:sp modelId="{C982EF20-AC62-4B1D-9E7E-F59350EB23DF}">
      <dsp:nvSpPr>
        <dsp:cNvPr id="0" name=""/>
        <dsp:cNvSpPr/>
      </dsp:nvSpPr>
      <dsp:spPr>
        <a:xfrm>
          <a:off x="6770422" y="1412377"/>
          <a:ext cx="367729" cy="430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6770422" y="1498412"/>
        <a:ext cx="257410" cy="258103"/>
      </dsp:txXfrm>
    </dsp:sp>
    <dsp:sp modelId="{FFF70639-D38C-436C-B6CD-3F3B3372A454}">
      <dsp:nvSpPr>
        <dsp:cNvPr id="0" name=""/>
        <dsp:cNvSpPr/>
      </dsp:nvSpPr>
      <dsp:spPr>
        <a:xfrm>
          <a:off x="7290793" y="863168"/>
          <a:ext cx="1734571" cy="152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Clustering</a:t>
          </a:r>
        </a:p>
      </dsp:txBody>
      <dsp:txXfrm>
        <a:off x="7335564" y="907939"/>
        <a:ext cx="1645029" cy="1439048"/>
      </dsp:txXfrm>
    </dsp:sp>
    <dsp:sp modelId="{F3C79C94-60FE-4C3F-9520-5AD4E849899D}">
      <dsp:nvSpPr>
        <dsp:cNvPr id="0" name=""/>
        <dsp:cNvSpPr/>
      </dsp:nvSpPr>
      <dsp:spPr>
        <a:xfrm>
          <a:off x="9198822" y="1412377"/>
          <a:ext cx="367729" cy="430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9198822" y="1498412"/>
        <a:ext cx="257410" cy="258103"/>
      </dsp:txXfrm>
    </dsp:sp>
    <dsp:sp modelId="{FDC86648-A7CB-423E-B11E-51CDB9580CC6}">
      <dsp:nvSpPr>
        <dsp:cNvPr id="0" name=""/>
        <dsp:cNvSpPr/>
      </dsp:nvSpPr>
      <dsp:spPr>
        <a:xfrm>
          <a:off x="9719193" y="863168"/>
          <a:ext cx="1734571" cy="1528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85000"/>
                  <a:lumOff val="15000"/>
                </a:schemeClr>
              </a:solidFill>
            </a:rPr>
            <a:t>Evaluation des clusters avec les  «vraies» catégories</a:t>
          </a:r>
        </a:p>
      </dsp:txBody>
      <dsp:txXfrm>
        <a:off x="9763964" y="907939"/>
        <a:ext cx="1645029" cy="1439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A511-9BA2-48ED-87E4-D1E04AF4BB6C}">
      <dsp:nvSpPr>
        <dsp:cNvPr id="0" name=""/>
        <dsp:cNvSpPr/>
      </dsp:nvSpPr>
      <dsp:spPr>
        <a:xfrm>
          <a:off x="5175" y="1717619"/>
          <a:ext cx="1925133" cy="7700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u="none" strike="noStrike" kern="1200" baseline="0" dirty="0">
              <a:solidFill>
                <a:schemeClr val="bg1"/>
              </a:solidFill>
              <a:latin typeface="+mn-lt"/>
            </a:rPr>
            <a:t>Suppression des ponctuations</a:t>
          </a:r>
          <a:endParaRPr lang="fr-FR" sz="1100" b="1" kern="1200" dirty="0">
            <a:solidFill>
              <a:schemeClr val="bg1"/>
            </a:solidFill>
            <a:latin typeface="+mn-lt"/>
          </a:endParaRPr>
        </a:p>
      </dsp:txBody>
      <dsp:txXfrm>
        <a:off x="390202" y="1717619"/>
        <a:ext cx="1155080" cy="770053"/>
      </dsp:txXfrm>
    </dsp:sp>
    <dsp:sp modelId="{9FED2AE3-E982-481F-9506-D8B0C9CF3A8A}">
      <dsp:nvSpPr>
        <dsp:cNvPr id="0" name=""/>
        <dsp:cNvSpPr/>
      </dsp:nvSpPr>
      <dsp:spPr>
        <a:xfrm>
          <a:off x="1737795" y="1717619"/>
          <a:ext cx="1925133" cy="7700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u="none" strike="noStrike" kern="1200" baseline="0" dirty="0">
              <a:solidFill>
                <a:schemeClr val="bg1"/>
              </a:solidFill>
              <a:latin typeface="+mn-lt"/>
            </a:rPr>
            <a:t>Tokenisation  </a:t>
          </a:r>
          <a:r>
            <a:rPr lang="fr-FR" sz="1400" b="0" i="0" u="none" strike="noStrike" kern="1200" baseline="0" dirty="0">
              <a:solidFill>
                <a:schemeClr val="bg1"/>
              </a:solidFill>
              <a:latin typeface="+mn-lt"/>
            </a:rPr>
            <a:t>  </a:t>
          </a:r>
          <a:r>
            <a:rPr lang="fr-FR" sz="1100" kern="1200" dirty="0">
              <a:solidFill>
                <a:schemeClr val="bg1"/>
              </a:solidFill>
              <a:latin typeface="+mn-lt"/>
            </a:rPr>
            <a:t>(séparation des mots)</a:t>
          </a:r>
        </a:p>
      </dsp:txBody>
      <dsp:txXfrm>
        <a:off x="2122822" y="1717619"/>
        <a:ext cx="1155080" cy="770053"/>
      </dsp:txXfrm>
    </dsp:sp>
    <dsp:sp modelId="{A238EF91-41DC-49C4-8981-F82FA43FEAC5}">
      <dsp:nvSpPr>
        <dsp:cNvPr id="0" name=""/>
        <dsp:cNvSpPr/>
      </dsp:nvSpPr>
      <dsp:spPr>
        <a:xfrm>
          <a:off x="3470416" y="1717619"/>
          <a:ext cx="1925133" cy="7700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u="none" strike="noStrike" kern="1200" baseline="0" dirty="0">
              <a:solidFill>
                <a:schemeClr val="bg1"/>
              </a:solidFill>
              <a:latin typeface="2"/>
            </a:rPr>
            <a:t>Suppression des tokens de taille &lt; 2</a:t>
          </a:r>
          <a:endParaRPr lang="fr-FR" sz="1400" b="1" kern="1200" dirty="0">
            <a:solidFill>
              <a:schemeClr val="bg1"/>
            </a:solidFill>
          </a:endParaRPr>
        </a:p>
      </dsp:txBody>
      <dsp:txXfrm>
        <a:off x="3855443" y="1717619"/>
        <a:ext cx="1155080" cy="770053"/>
      </dsp:txXfrm>
    </dsp:sp>
    <dsp:sp modelId="{043BB78C-4CCD-4C79-8198-BE7611E4FAEA}">
      <dsp:nvSpPr>
        <dsp:cNvPr id="0" name=""/>
        <dsp:cNvSpPr/>
      </dsp:nvSpPr>
      <dsp:spPr>
        <a:xfrm>
          <a:off x="5203036" y="1717619"/>
          <a:ext cx="1925133" cy="7700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Stopwords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(retrait des mots de liaison )</a:t>
          </a:r>
        </a:p>
      </dsp:txBody>
      <dsp:txXfrm>
        <a:off x="5588063" y="1717619"/>
        <a:ext cx="1155080" cy="770053"/>
      </dsp:txXfrm>
    </dsp:sp>
    <dsp:sp modelId="{EA6FEC7F-4E57-4372-B814-4424F0EC516F}">
      <dsp:nvSpPr>
        <dsp:cNvPr id="0" name=""/>
        <dsp:cNvSpPr/>
      </dsp:nvSpPr>
      <dsp:spPr>
        <a:xfrm>
          <a:off x="6935657" y="1717619"/>
          <a:ext cx="1925133" cy="7700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bg1"/>
              </a:solidFill>
            </a:rPr>
            <a:t>Stemmisation &amp; Lemmisation </a:t>
          </a:r>
          <a:r>
            <a:rPr lang="fr-FR" sz="1100" kern="1200" dirty="0">
              <a:solidFill>
                <a:schemeClr val="bg1"/>
              </a:solidFill>
            </a:rPr>
            <a:t>(racinisation)</a:t>
          </a:r>
        </a:p>
      </dsp:txBody>
      <dsp:txXfrm>
        <a:off x="7320684" y="1717619"/>
        <a:ext cx="1155080" cy="770053"/>
      </dsp:txXfrm>
    </dsp:sp>
    <dsp:sp modelId="{F17E269E-06B9-4958-A5D5-2CB36136E469}">
      <dsp:nvSpPr>
        <dsp:cNvPr id="0" name=""/>
        <dsp:cNvSpPr/>
      </dsp:nvSpPr>
      <dsp:spPr>
        <a:xfrm>
          <a:off x="8668277" y="1717619"/>
          <a:ext cx="1925133" cy="7700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Features extraction (</a:t>
          </a:r>
          <a:r>
            <a:rPr lang="fr-FR" sz="1100" kern="1200" dirty="0"/>
            <a:t>Vectorization</a:t>
          </a:r>
          <a:r>
            <a:rPr lang="fr-FR" sz="1400" kern="1200" dirty="0"/>
            <a:t>)</a:t>
          </a:r>
          <a:endParaRPr lang="fr-FR" sz="1200" kern="1200" dirty="0">
            <a:solidFill>
              <a:schemeClr val="bg1"/>
            </a:solidFill>
          </a:endParaRPr>
        </a:p>
      </dsp:txBody>
      <dsp:txXfrm>
        <a:off x="9053304" y="1717619"/>
        <a:ext cx="1155080" cy="77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04982-8640-489F-8E0C-10CA7767A0C1}">
      <dsp:nvSpPr>
        <dsp:cNvPr id="0" name=""/>
        <dsp:cNvSpPr/>
      </dsp:nvSpPr>
      <dsp:spPr>
        <a:xfrm>
          <a:off x="3183845" y="1933348"/>
          <a:ext cx="239504" cy="3001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1791"/>
              </a:lnTo>
              <a:lnTo>
                <a:pt x="239504" y="3001791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C3FF0-D16C-4204-B8CB-C68AB2D9EE11}">
      <dsp:nvSpPr>
        <dsp:cNvPr id="0" name=""/>
        <dsp:cNvSpPr/>
      </dsp:nvSpPr>
      <dsp:spPr>
        <a:xfrm>
          <a:off x="3183845" y="1933348"/>
          <a:ext cx="239504" cy="186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136"/>
              </a:lnTo>
              <a:lnTo>
                <a:pt x="239504" y="1868136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9A4FA-6C38-4FB0-979F-E6A2E52086D8}">
      <dsp:nvSpPr>
        <dsp:cNvPr id="0" name=""/>
        <dsp:cNvSpPr/>
      </dsp:nvSpPr>
      <dsp:spPr>
        <a:xfrm>
          <a:off x="3183845" y="1933348"/>
          <a:ext cx="239504" cy="734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481"/>
              </a:lnTo>
              <a:lnTo>
                <a:pt x="239504" y="734481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9A007-2135-4B58-9AC3-D0005DA5EE53}">
      <dsp:nvSpPr>
        <dsp:cNvPr id="0" name=""/>
        <dsp:cNvSpPr/>
      </dsp:nvSpPr>
      <dsp:spPr>
        <a:xfrm>
          <a:off x="2856522" y="799693"/>
          <a:ext cx="966002" cy="33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53"/>
              </a:lnTo>
              <a:lnTo>
                <a:pt x="966002" y="167653"/>
              </a:lnTo>
              <a:lnTo>
                <a:pt x="966002" y="335306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C5D62-4566-494C-862C-19A8AD3304D6}">
      <dsp:nvSpPr>
        <dsp:cNvPr id="0" name=""/>
        <dsp:cNvSpPr/>
      </dsp:nvSpPr>
      <dsp:spPr>
        <a:xfrm>
          <a:off x="1251840" y="1933348"/>
          <a:ext cx="239504" cy="186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136"/>
              </a:lnTo>
              <a:lnTo>
                <a:pt x="239504" y="1868136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558A0-7096-4773-9423-628AFD177B8C}">
      <dsp:nvSpPr>
        <dsp:cNvPr id="0" name=""/>
        <dsp:cNvSpPr/>
      </dsp:nvSpPr>
      <dsp:spPr>
        <a:xfrm>
          <a:off x="1251840" y="1933348"/>
          <a:ext cx="239504" cy="734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481"/>
              </a:lnTo>
              <a:lnTo>
                <a:pt x="239504" y="734481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B3D04-1740-492F-829F-B25DF5A4D79A}">
      <dsp:nvSpPr>
        <dsp:cNvPr id="0" name=""/>
        <dsp:cNvSpPr/>
      </dsp:nvSpPr>
      <dsp:spPr>
        <a:xfrm>
          <a:off x="1890520" y="799693"/>
          <a:ext cx="966002" cy="335306"/>
        </a:xfrm>
        <a:custGeom>
          <a:avLst/>
          <a:gdLst/>
          <a:ahLst/>
          <a:cxnLst/>
          <a:rect l="0" t="0" r="0" b="0"/>
          <a:pathLst>
            <a:path>
              <a:moveTo>
                <a:pt x="966002" y="0"/>
              </a:moveTo>
              <a:lnTo>
                <a:pt x="966002" y="167653"/>
              </a:lnTo>
              <a:lnTo>
                <a:pt x="0" y="167653"/>
              </a:lnTo>
              <a:lnTo>
                <a:pt x="0" y="335306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26D98-3278-4CFD-93F2-D6B94F1ABDE2}">
      <dsp:nvSpPr>
        <dsp:cNvPr id="0" name=""/>
        <dsp:cNvSpPr/>
      </dsp:nvSpPr>
      <dsp:spPr>
        <a:xfrm>
          <a:off x="2058173" y="1344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approches </a:t>
          </a:r>
          <a:endParaRPr lang="fr-FR" sz="1800" kern="1200" dirty="0"/>
        </a:p>
      </dsp:txBody>
      <dsp:txXfrm>
        <a:off x="2058173" y="1344"/>
        <a:ext cx="1596697" cy="798348"/>
      </dsp:txXfrm>
    </dsp:sp>
    <dsp:sp modelId="{AC336397-9B9B-4BAE-BABA-A0DDA7D21A8E}">
      <dsp:nvSpPr>
        <dsp:cNvPr id="0" name=""/>
        <dsp:cNvSpPr/>
      </dsp:nvSpPr>
      <dsp:spPr>
        <a:xfrm>
          <a:off x="1092171" y="1135000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7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bag-of-words</a:t>
          </a:r>
          <a:endParaRPr lang="fr-FR" sz="1800" kern="1200" dirty="0"/>
        </a:p>
      </dsp:txBody>
      <dsp:txXfrm>
        <a:off x="1092171" y="1135000"/>
        <a:ext cx="1596697" cy="798348"/>
      </dsp:txXfrm>
    </dsp:sp>
    <dsp:sp modelId="{C913164E-E886-422A-90AA-B5DAB5CE3113}">
      <dsp:nvSpPr>
        <dsp:cNvPr id="0" name=""/>
        <dsp:cNvSpPr/>
      </dsp:nvSpPr>
      <dsp:spPr>
        <a:xfrm>
          <a:off x="1491345" y="2268655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45000"/>
            <a:buFont typeface="StarSymbol"/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comptage de mots </a:t>
          </a:r>
          <a:endParaRPr lang="fr-FR" sz="1800" kern="1200" dirty="0"/>
        </a:p>
      </dsp:txBody>
      <dsp:txXfrm>
        <a:off x="1491345" y="2268655"/>
        <a:ext cx="1596697" cy="798348"/>
      </dsp:txXfrm>
    </dsp:sp>
    <dsp:sp modelId="{BFB0E158-D937-489C-955A-50880DF3099A}">
      <dsp:nvSpPr>
        <dsp:cNvPr id="0" name=""/>
        <dsp:cNvSpPr/>
      </dsp:nvSpPr>
      <dsp:spPr>
        <a:xfrm>
          <a:off x="1491345" y="3402311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45000"/>
            <a:buFont typeface="StarSymbol"/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 TF-</a:t>
          </a:r>
          <a:r>
            <a:rPr lang="fr-FR" sz="1800" kern="1200" dirty="0" err="1">
              <a:latin typeface="Liberation Sans" pitchFamily="18"/>
              <a:ea typeface="Microsoft YaHei" pitchFamily="2"/>
            </a:rPr>
            <a:t>idf</a:t>
          </a:r>
          <a:endParaRPr lang="fr-FR" sz="1800" kern="1200" dirty="0"/>
        </a:p>
      </dsp:txBody>
      <dsp:txXfrm>
        <a:off x="1491345" y="3402311"/>
        <a:ext cx="1596697" cy="798348"/>
      </dsp:txXfrm>
    </dsp:sp>
    <dsp:sp modelId="{E5CF77C0-0AD1-4830-977F-22873FD8A676}">
      <dsp:nvSpPr>
        <dsp:cNvPr id="0" name=""/>
        <dsp:cNvSpPr/>
      </dsp:nvSpPr>
      <dsp:spPr>
        <a:xfrm>
          <a:off x="3024175" y="1135000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7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 Word/sentence embedding </a:t>
          </a:r>
          <a:endParaRPr lang="fr-FR" sz="1800" kern="1200" dirty="0"/>
        </a:p>
      </dsp:txBody>
      <dsp:txXfrm>
        <a:off x="3024175" y="1135000"/>
        <a:ext cx="1596697" cy="798348"/>
      </dsp:txXfrm>
    </dsp:sp>
    <dsp:sp modelId="{8188FD66-77DA-45C6-AB7F-1A9E0ED1293B}">
      <dsp:nvSpPr>
        <dsp:cNvPr id="0" name=""/>
        <dsp:cNvSpPr/>
      </dsp:nvSpPr>
      <dsp:spPr>
        <a:xfrm>
          <a:off x="3423350" y="2268655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Word2Vec</a:t>
          </a:r>
          <a:endParaRPr lang="fr-FR" sz="1800" kern="1200" dirty="0"/>
        </a:p>
      </dsp:txBody>
      <dsp:txXfrm>
        <a:off x="3423350" y="2268655"/>
        <a:ext cx="1596697" cy="798348"/>
      </dsp:txXfrm>
    </dsp:sp>
    <dsp:sp modelId="{5A23CC5C-BF1A-46DF-A732-FD923B0C9F1C}">
      <dsp:nvSpPr>
        <dsp:cNvPr id="0" name=""/>
        <dsp:cNvSpPr/>
      </dsp:nvSpPr>
      <dsp:spPr>
        <a:xfrm>
          <a:off x="3423350" y="3402311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Liberation Sans" pitchFamily="18"/>
              <a:ea typeface="Microsoft YaHei" pitchFamily="2"/>
            </a:rPr>
            <a:t>BERT</a:t>
          </a:r>
          <a:endParaRPr lang="fr-FR" sz="1800" kern="1200" dirty="0"/>
        </a:p>
      </dsp:txBody>
      <dsp:txXfrm>
        <a:off x="3423350" y="3402311"/>
        <a:ext cx="1596697" cy="798348"/>
      </dsp:txXfrm>
    </dsp:sp>
    <dsp:sp modelId="{99053681-F040-4984-AECF-F09E3CDA45D4}">
      <dsp:nvSpPr>
        <dsp:cNvPr id="0" name=""/>
        <dsp:cNvSpPr/>
      </dsp:nvSpPr>
      <dsp:spPr>
        <a:xfrm>
          <a:off x="3423350" y="4535966"/>
          <a:ext cx="1596697" cy="798348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Liberation Sans" pitchFamily="18"/>
              <a:ea typeface="Microsoft YaHei" pitchFamily="2"/>
            </a:rPr>
            <a:t>USE                    </a:t>
          </a:r>
          <a:r>
            <a:rPr lang="fr-FR" sz="1200" kern="1200" dirty="0">
              <a:latin typeface="Liberation Sans" pitchFamily="18"/>
              <a:ea typeface="Microsoft YaHei" pitchFamily="2"/>
            </a:rPr>
            <a:t>(</a:t>
          </a:r>
          <a:r>
            <a:rPr lang="fr-FR" sz="1200" kern="1200" dirty="0"/>
            <a:t> Universal Sentence Encoder)</a:t>
          </a:r>
          <a:endParaRPr lang="fr-FR" sz="1600" kern="1200" dirty="0"/>
        </a:p>
      </dsp:txBody>
      <dsp:txXfrm>
        <a:off x="3423350" y="4535966"/>
        <a:ext cx="1596697" cy="798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558A0-7096-4773-9423-628AFD177B8C}">
      <dsp:nvSpPr>
        <dsp:cNvPr id="0" name=""/>
        <dsp:cNvSpPr/>
      </dsp:nvSpPr>
      <dsp:spPr>
        <a:xfrm>
          <a:off x="3367286" y="1164464"/>
          <a:ext cx="1407543" cy="48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84"/>
              </a:lnTo>
              <a:lnTo>
                <a:pt x="1407543" y="244284"/>
              </a:lnTo>
              <a:lnTo>
                <a:pt x="1407543" y="48856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B3D04-1740-492F-829F-B25DF5A4D79A}">
      <dsp:nvSpPr>
        <dsp:cNvPr id="0" name=""/>
        <dsp:cNvSpPr/>
      </dsp:nvSpPr>
      <dsp:spPr>
        <a:xfrm>
          <a:off x="1959742" y="1164464"/>
          <a:ext cx="1407543" cy="488568"/>
        </a:xfrm>
        <a:custGeom>
          <a:avLst/>
          <a:gdLst/>
          <a:ahLst/>
          <a:cxnLst/>
          <a:rect l="0" t="0" r="0" b="0"/>
          <a:pathLst>
            <a:path>
              <a:moveTo>
                <a:pt x="1407543" y="0"/>
              </a:moveTo>
              <a:lnTo>
                <a:pt x="1407543" y="244284"/>
              </a:lnTo>
              <a:lnTo>
                <a:pt x="0" y="244284"/>
              </a:lnTo>
              <a:lnTo>
                <a:pt x="0" y="488568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26D98-3278-4CFD-93F2-D6B94F1ABDE2}">
      <dsp:nvSpPr>
        <dsp:cNvPr id="0" name=""/>
        <dsp:cNvSpPr/>
      </dsp:nvSpPr>
      <dsp:spPr>
        <a:xfrm>
          <a:off x="2204026" y="1205"/>
          <a:ext cx="2326518" cy="1163259"/>
        </a:xfrm>
        <a:prstGeom prst="rect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Liberation Sans" pitchFamily="18"/>
              <a:ea typeface="Microsoft YaHei" pitchFamily="2"/>
            </a:rPr>
            <a:t>approches </a:t>
          </a:r>
          <a:endParaRPr lang="fr-FR" sz="2800" kern="1200" dirty="0"/>
        </a:p>
      </dsp:txBody>
      <dsp:txXfrm>
        <a:off x="2204026" y="1205"/>
        <a:ext cx="2326518" cy="1163259"/>
      </dsp:txXfrm>
    </dsp:sp>
    <dsp:sp modelId="{AC336397-9B9B-4BAE-BABA-A0DDA7D21A8E}">
      <dsp:nvSpPr>
        <dsp:cNvPr id="0" name=""/>
        <dsp:cNvSpPr/>
      </dsp:nvSpPr>
      <dsp:spPr>
        <a:xfrm>
          <a:off x="796483" y="1653033"/>
          <a:ext cx="2326518" cy="1163259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7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Liberation Sans" pitchFamily="18"/>
              <a:ea typeface="Microsoft YaHei" pitchFamily="2"/>
            </a:rPr>
            <a:t>SIFT</a:t>
          </a:r>
          <a:endParaRPr lang="fr-FR" sz="2800" kern="1200" dirty="0"/>
        </a:p>
      </dsp:txBody>
      <dsp:txXfrm>
        <a:off x="796483" y="1653033"/>
        <a:ext cx="2326518" cy="1163259"/>
      </dsp:txXfrm>
    </dsp:sp>
    <dsp:sp modelId="{C913164E-E886-422A-90AA-B5DAB5CE3113}">
      <dsp:nvSpPr>
        <dsp:cNvPr id="0" name=""/>
        <dsp:cNvSpPr/>
      </dsp:nvSpPr>
      <dsp:spPr>
        <a:xfrm>
          <a:off x="3611570" y="1653033"/>
          <a:ext cx="2326518" cy="1163259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7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Liberation Sans" pitchFamily="18"/>
              <a:ea typeface="Microsoft YaHei" pitchFamily="2"/>
            </a:rPr>
            <a:t> CNN Transfer Learning </a:t>
          </a:r>
          <a:endParaRPr lang="fr-FR" sz="2800" kern="1200" dirty="0"/>
        </a:p>
      </dsp:txBody>
      <dsp:txXfrm>
        <a:off x="3611570" y="1653033"/>
        <a:ext cx="2326518" cy="1163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835C5-3C62-4839-9129-D549396F3B3B}">
      <dsp:nvSpPr>
        <dsp:cNvPr id="0" name=""/>
        <dsp:cNvSpPr/>
      </dsp:nvSpPr>
      <dsp:spPr>
        <a:xfrm>
          <a:off x="777410" y="894"/>
          <a:ext cx="6502394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Pre-processing des images</a:t>
          </a:r>
        </a:p>
      </dsp:txBody>
      <dsp:txXfrm>
        <a:off x="797314" y="20798"/>
        <a:ext cx="6462586" cy="367937"/>
      </dsp:txXfrm>
    </dsp:sp>
    <dsp:sp modelId="{42371C60-30AA-4D70-AD37-A77885F1D975}">
      <dsp:nvSpPr>
        <dsp:cNvPr id="0" name=""/>
        <dsp:cNvSpPr/>
      </dsp:nvSpPr>
      <dsp:spPr>
        <a:xfrm>
          <a:off x="1102526" y="457599"/>
          <a:ext cx="6177278" cy="407745"/>
        </a:xfrm>
        <a:prstGeom prst="roundRect">
          <a:avLst/>
        </a:prstGeom>
        <a:solidFill>
          <a:schemeClr val="accent2">
            <a:hueOff val="18907"/>
            <a:satOff val="2173"/>
            <a:lumOff val="-17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Extraire et réunir l’ensemble des descripteurs SIFT</a:t>
          </a:r>
        </a:p>
      </dsp:txBody>
      <dsp:txXfrm>
        <a:off x="1122430" y="477503"/>
        <a:ext cx="6137470" cy="367937"/>
      </dsp:txXfrm>
    </dsp:sp>
    <dsp:sp modelId="{D3433882-88D1-41B8-BA4E-8722A91FF92B}">
      <dsp:nvSpPr>
        <dsp:cNvPr id="0" name=""/>
        <dsp:cNvSpPr/>
      </dsp:nvSpPr>
      <dsp:spPr>
        <a:xfrm>
          <a:off x="1427642" y="914305"/>
          <a:ext cx="5852162" cy="407745"/>
        </a:xfrm>
        <a:prstGeom prst="roundRec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Création du Bag Of Virtual Words </a:t>
          </a:r>
          <a:r>
            <a:rPr lang="fr-FR" sz="1100" kern="1200" dirty="0"/>
            <a:t>(Utilisation de MiniBatchKMeans)</a:t>
          </a:r>
        </a:p>
      </dsp:txBody>
      <dsp:txXfrm>
        <a:off x="1447546" y="934209"/>
        <a:ext cx="5812354" cy="367937"/>
      </dsp:txXfrm>
    </dsp:sp>
    <dsp:sp modelId="{3C5C994A-31D7-4BD4-8016-FE137CAAE094}">
      <dsp:nvSpPr>
        <dsp:cNvPr id="0" name=""/>
        <dsp:cNvSpPr/>
      </dsp:nvSpPr>
      <dsp:spPr>
        <a:xfrm>
          <a:off x="1752758" y="1371010"/>
          <a:ext cx="5527046" cy="407745"/>
        </a:xfrm>
        <a:prstGeom prst="roundRect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Création des histogrammes</a:t>
          </a:r>
        </a:p>
      </dsp:txBody>
      <dsp:txXfrm>
        <a:off x="1772662" y="1390914"/>
        <a:ext cx="5487238" cy="367937"/>
      </dsp:txXfrm>
    </dsp:sp>
    <dsp:sp modelId="{EACA5679-E187-4819-9886-866427178CC2}">
      <dsp:nvSpPr>
        <dsp:cNvPr id="0" name=""/>
        <dsp:cNvSpPr/>
      </dsp:nvSpPr>
      <dsp:spPr>
        <a:xfrm>
          <a:off x="2077874" y="1827715"/>
          <a:ext cx="5201930" cy="407745"/>
        </a:xfrm>
        <a:prstGeom prst="roundRec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Réduction de dimension</a:t>
          </a:r>
        </a:p>
      </dsp:txBody>
      <dsp:txXfrm>
        <a:off x="2097778" y="1847619"/>
        <a:ext cx="5162122" cy="367937"/>
      </dsp:txXfrm>
    </dsp:sp>
    <dsp:sp modelId="{438BB40A-3451-400B-B063-75C1FADC4089}">
      <dsp:nvSpPr>
        <dsp:cNvPr id="0" name=""/>
        <dsp:cNvSpPr/>
      </dsp:nvSpPr>
      <dsp:spPr>
        <a:xfrm>
          <a:off x="2403063" y="2284420"/>
          <a:ext cx="4876741" cy="407745"/>
        </a:xfrm>
        <a:prstGeom prst="roundRect">
          <a:avLst/>
        </a:prstGeom>
        <a:solidFill>
          <a:schemeClr val="accent2">
            <a:hueOff val="94533"/>
            <a:satOff val="10866"/>
            <a:lumOff val="-86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Clustering</a:t>
          </a:r>
        </a:p>
      </dsp:txBody>
      <dsp:txXfrm>
        <a:off x="2422967" y="2304324"/>
        <a:ext cx="4836933" cy="367937"/>
      </dsp:txXfrm>
    </dsp:sp>
    <dsp:sp modelId="{E54F16D2-7934-46ED-B938-FCC0089027F1}">
      <dsp:nvSpPr>
        <dsp:cNvPr id="0" name=""/>
        <dsp:cNvSpPr/>
      </dsp:nvSpPr>
      <dsp:spPr>
        <a:xfrm>
          <a:off x="2728179" y="2741125"/>
          <a:ext cx="4551625" cy="407745"/>
        </a:xfrm>
        <a:prstGeom prst="round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Evaluation du score ARI</a:t>
          </a:r>
        </a:p>
      </dsp:txBody>
      <dsp:txXfrm>
        <a:off x="2748083" y="2761029"/>
        <a:ext cx="451181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73BA-26A7-456F-8E77-BE17528A9BAB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9D5F-2DB1-4B1B-A2C5-46AD06795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1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742-CEB8-4560-9A4F-64DF98CAE138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B5FC-8E91-4BCF-966E-DF700339BA47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0202-15D3-4ADE-AC59-485AC0953561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560-40E3-4DEE-B544-CEC9195B951F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1593-4641-45E5-BF94-089C48AAA3DF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7C25-FE5F-4F62-B6DE-B9D72FFF9229}" type="datetime1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6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E360-3CD6-4251-B66D-49FEFDC555A6}" type="datetime1">
              <a:rPr lang="fr-FR" smtClean="0"/>
              <a:t>11/10/2022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5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E123-59E8-4626-A0B7-B7A1C69D4244}" type="datetime1">
              <a:rPr lang="fr-FR" smtClean="0"/>
              <a:t>11/10/2022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562F-55F5-4543-9548-28519AC418AC}" type="datetime1">
              <a:rPr lang="fr-FR" smtClean="0"/>
              <a:t>11/10/2022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F36295-2847-4890-978D-C063E44CCF3A}" type="datetime1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6CF9-5942-4934-932A-4FF7ADA47A17}" type="datetime1">
              <a:rPr lang="fr-FR" smtClean="0"/>
              <a:t>11/10/2022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B94522-4089-47F2-B104-BF1FF1C57BE2}" type="datetime1">
              <a:rPr lang="fr-FR" smtClean="0"/>
              <a:t>11/10/2022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EAEA-78EA-4101-ADAF-15F9D32B19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7468-C7C0-4899-987D-485F9BBC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88706"/>
            <a:ext cx="10058400" cy="3566160"/>
          </a:xfrm>
        </p:spPr>
        <p:txBody>
          <a:bodyPr>
            <a:normAutofit/>
          </a:bodyPr>
          <a:lstStyle/>
          <a:p>
            <a:br>
              <a:rPr lang="fr-FR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E35F1B-0F0E-4694-BE8A-430B56BB783D}"/>
              </a:ext>
            </a:extLst>
          </p:cNvPr>
          <p:cNvSpPr/>
          <p:nvPr/>
        </p:nvSpPr>
        <p:spPr>
          <a:xfrm>
            <a:off x="1166069" y="1389888"/>
            <a:ext cx="9018165" cy="175226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" b="1" i="0" u="none" strike="noStrike" baseline="0" dirty="0">
              <a:solidFill>
                <a:srgbClr val="002060"/>
              </a:solidFill>
            </a:endParaRPr>
          </a:p>
          <a:p>
            <a:pPr algn="ctr"/>
            <a:endParaRPr lang="fr-FR" sz="200" b="1" i="0" u="none" strike="noStrike" baseline="0" dirty="0">
              <a:solidFill>
                <a:srgbClr val="002060"/>
              </a:solidFill>
            </a:endParaRPr>
          </a:p>
          <a:p>
            <a:pPr algn="ctr"/>
            <a:r>
              <a:rPr lang="fr-FR" sz="200" b="1" i="0" u="none" strike="noStrike" baseline="0" dirty="0">
                <a:solidFill>
                  <a:srgbClr val="002060"/>
                </a:solidFill>
              </a:rPr>
              <a:t> </a:t>
            </a:r>
            <a:r>
              <a:rPr lang="fr-FR" sz="2800" b="1" dirty="0">
                <a:solidFill>
                  <a:srgbClr val="002060"/>
                </a:solidFill>
              </a:rPr>
              <a:t>Classifiez automatiquement des biens de consommation</a:t>
            </a:r>
            <a:endParaRPr lang="fr-FR" sz="1000" b="1" dirty="0">
              <a:solidFill>
                <a:srgbClr val="00206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B1C4B-3FFB-4071-96AC-F3DBBE443684}"/>
              </a:ext>
            </a:extLst>
          </p:cNvPr>
          <p:cNvSpPr txBox="1"/>
          <p:nvPr/>
        </p:nvSpPr>
        <p:spPr>
          <a:xfrm>
            <a:off x="1166069" y="1329954"/>
            <a:ext cx="6388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6</a:t>
            </a:r>
          </a:p>
        </p:txBody>
      </p:sp>
      <p:pic>
        <p:nvPicPr>
          <p:cNvPr id="9" name="Picture 2" descr="OpenClassrooms — Wikipédia">
            <a:extLst>
              <a:ext uri="{FF2B5EF4-FFF2-40B4-BE49-F238E27FC236}">
                <a16:creationId xmlns:a16="http://schemas.microsoft.com/office/drawing/2014/main" id="{CDE6645B-0C58-456B-892F-2CACC9D8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89" y="583822"/>
            <a:ext cx="566752" cy="566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F546B453-5DDB-445C-B236-86AE3BD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11" y="658308"/>
            <a:ext cx="2850411" cy="34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0FEDC11A-C6B1-47C6-83D7-E3FEE2DB6FA6}"/>
              </a:ext>
            </a:extLst>
          </p:cNvPr>
          <p:cNvSpPr txBox="1">
            <a:spLocks/>
          </p:cNvSpPr>
          <p:nvPr/>
        </p:nvSpPr>
        <p:spPr>
          <a:xfrm>
            <a:off x="7991311" y="4685264"/>
            <a:ext cx="4385845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Etudiante       : Bouchra MEKHALDI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Mentor           : Souhail TOUMDI</a:t>
            </a:r>
          </a:p>
          <a:p>
            <a:pPr>
              <a:spcBef>
                <a:spcPts val="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Evaluateur     :</a:t>
            </a:r>
            <a:r>
              <a:rPr lang="fr-FR" sz="1050" b="1" dirty="0">
                <a:latin typeface="Montserrat" panose="00000500000000000000" pitchFamily="2" charset="0"/>
                <a:cs typeface="Arial" panose="020B0604020202020204" pitchFamily="34" charset="0"/>
              </a:rPr>
              <a:t> </a:t>
            </a:r>
            <a:r>
              <a:rPr lang="fr-FR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Bertrand PAGER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Date                : 07/09/2022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A89722-8517-F3F6-799A-3DB423E7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9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117504"/>
            <a:ext cx="10058400" cy="604838"/>
          </a:xfrm>
        </p:spPr>
        <p:txBody>
          <a:bodyPr>
            <a:normAutofit/>
          </a:bodyPr>
          <a:lstStyle/>
          <a:p>
            <a:r>
              <a:rPr lang="fr-FR" sz="2800" b="1" i="0" u="none" strike="noStrike" baseline="0" dirty="0">
                <a:solidFill>
                  <a:schemeClr val="accent3">
                    <a:lumMod val="75000"/>
                  </a:schemeClr>
                </a:solidFill>
                <a:latin typeface="1"/>
              </a:rPr>
              <a:t>Extraction des features</a:t>
            </a:r>
            <a:endParaRPr lang="fr-FR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588A9E4E-00E9-2D21-88BD-A9D5C4A29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741138"/>
              </p:ext>
            </p:extLst>
          </p:nvPr>
        </p:nvGraphicFramePr>
        <p:xfrm>
          <a:off x="203123" y="949158"/>
          <a:ext cx="6112219" cy="533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1C4E374-9F88-3440-CD81-D4CE80C8D456}"/>
              </a:ext>
            </a:extLst>
          </p:cNvPr>
          <p:cNvSpPr txBox="1"/>
          <p:nvPr/>
        </p:nvSpPr>
        <p:spPr>
          <a:xfrm>
            <a:off x="6010673" y="306843"/>
            <a:ext cx="5664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1"/>
              </a:rPr>
              <a:t>Algorithme et métriques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1"/>
              </a:rPr>
              <a:t> </a:t>
            </a:r>
            <a:r>
              <a:rPr lang="fr-FR" sz="24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1"/>
              </a:rPr>
              <a:t>d’évaluation utilisés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5249BF6-8755-E540-02F5-0EDDBE207404}"/>
              </a:ext>
            </a:extLst>
          </p:cNvPr>
          <p:cNvSpPr txBox="1"/>
          <p:nvPr/>
        </p:nvSpPr>
        <p:spPr>
          <a:xfrm>
            <a:off x="5441535" y="1559127"/>
            <a:ext cx="6097424" cy="1261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2"/>
              </a:rPr>
              <a:t>K-</a:t>
            </a:r>
            <a:r>
              <a:rPr lang="fr-FR" sz="2000" b="1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2"/>
              </a:rPr>
              <a:t>means</a:t>
            </a:r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  est un algorithme non supervisé de clustering </a:t>
            </a:r>
          </a:p>
          <a:p>
            <a:pPr algn="l"/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Il permet de regrouper les observations du data set en K</a:t>
            </a:r>
          </a:p>
          <a:p>
            <a:pPr algn="l"/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clusters distincts. </a:t>
            </a:r>
          </a:p>
          <a:p>
            <a:pPr algn="ct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2"/>
              </a:rPr>
              <a:t> K=7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51DAC2-B5A4-9ECE-4929-199AC0037855}"/>
              </a:ext>
            </a:extLst>
          </p:cNvPr>
          <p:cNvSpPr txBox="1"/>
          <p:nvPr/>
        </p:nvSpPr>
        <p:spPr>
          <a:xfrm>
            <a:off x="5441535" y="3192334"/>
            <a:ext cx="609742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2"/>
              </a:rPr>
              <a:t>Coefficient de silhouette </a:t>
            </a:r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: C’est une mesure utilisée pour calculer la qualité d'un clustering. </a:t>
            </a:r>
          </a:p>
          <a:p>
            <a:pPr algn="l"/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Sa valeur est</a:t>
            </a:r>
            <a:r>
              <a:rPr lang="fr-FR" dirty="0">
                <a:solidFill>
                  <a:srgbClr val="181818"/>
                </a:solidFill>
                <a:latin typeface="2"/>
              </a:rPr>
              <a:t> </a:t>
            </a:r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comprise entre -1 et 1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81645A-DAF5-63E5-288F-6E795BC6182B}"/>
              </a:ext>
            </a:extLst>
          </p:cNvPr>
          <p:cNvSpPr txBox="1"/>
          <p:nvPr/>
        </p:nvSpPr>
        <p:spPr>
          <a:xfrm>
            <a:off x="5509901" y="4379783"/>
            <a:ext cx="609742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2"/>
              </a:rPr>
              <a:t>Score ARI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2"/>
              </a:rPr>
              <a:t> </a:t>
            </a:r>
            <a:r>
              <a:rPr lang="fr-FR" dirty="0">
                <a:solidFill>
                  <a:srgbClr val="181818"/>
                </a:solidFill>
                <a:latin typeface="2"/>
              </a:rPr>
              <a:t>: </a:t>
            </a:r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L’index de Rand Ajusté permet de comparer</a:t>
            </a:r>
          </a:p>
          <a:p>
            <a:pPr algn="l"/>
            <a:r>
              <a:rPr lang="fr-FR" sz="1800" b="0" i="0" u="none" strike="noStrike" baseline="0" dirty="0">
                <a:solidFill>
                  <a:srgbClr val="181818"/>
                </a:solidFill>
                <a:latin typeface="2"/>
              </a:rPr>
              <a:t>la similarité entre deux listes de labels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5" grpId="0"/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69074"/>
          </a:xfrm>
        </p:spPr>
        <p:txBody>
          <a:bodyPr/>
          <a:lstStyle/>
          <a:p>
            <a:r>
              <a:rPr lang="fr-FR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2"/>
              </a:rPr>
              <a:t>Bag Of Words  </a:t>
            </a:r>
            <a:r>
              <a:rPr lang="fr-FR" sz="18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: compte le nombre de fois qu’un mot apparait dans un document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11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(1050, 4235)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(1050, 666)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0.48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63898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0.42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B9C9E9-82A8-445C-4002-2247937A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02" y="1812022"/>
            <a:ext cx="5406470" cy="22547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46B09C-1959-125C-68E0-1C195B43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257" y="4066811"/>
            <a:ext cx="4762411" cy="22547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FD2FF7-8479-0B64-7EB4-AD2055FF4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47" y="1812022"/>
            <a:ext cx="3670821" cy="43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22" y="290157"/>
            <a:ext cx="10513066" cy="291821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b="1" i="0" u="none" strike="noStrike" baseline="0" dirty="0">
                <a:solidFill>
                  <a:schemeClr val="accent3">
                    <a:lumMod val="50000"/>
                  </a:schemeClr>
                </a:solidFill>
                <a:latin typeface="2"/>
              </a:rPr>
              <a:t>TF-IDF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 (</a:t>
            </a:r>
            <a:r>
              <a:rPr lang="fr-FR" sz="18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Term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 Frequency – Inverse Document Frequency): les fréquences des mots sont remplacés par des scores TF-IDF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(1050, 4235)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(1050, 821)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0,49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63898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0,54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81FEC-ADCC-0E78-4C7D-17F9012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58" y="1836093"/>
            <a:ext cx="5864632" cy="25373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6FA1C-4B50-AA35-59EA-A4D1514F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18" y="4227434"/>
            <a:ext cx="4214551" cy="21046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4E5934-EFA0-5A82-7A19-B830F927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792" y="1759251"/>
            <a:ext cx="3840727" cy="4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22" y="290157"/>
            <a:ext cx="10513066" cy="291821"/>
          </a:xfrm>
        </p:spPr>
        <p:txBody>
          <a:bodyPr>
            <a:normAutofit fontScale="90000"/>
          </a:bodyPr>
          <a:lstStyle/>
          <a:p>
            <a:pPr algn="l"/>
            <a:r>
              <a:rPr lang="fr-FR" sz="2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2"/>
              </a:rPr>
              <a:t>Word2Vec :</a:t>
            </a:r>
            <a:r>
              <a:rPr lang="fr-FR" sz="1800" b="0" i="0" u="none" strike="noStrike" baseline="0" dirty="0">
                <a:solidFill>
                  <a:schemeClr val="tx1"/>
                </a:solidFill>
                <a:latin typeface="2"/>
              </a:rPr>
              <a:t> technique par plongement de mot. Chaque mot est représenté par un vecteur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(1050, 300)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(1050, 62)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0,58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63898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0,182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082BE1-827B-C5C5-C24C-2CBEDDBE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6" y="1743459"/>
            <a:ext cx="6484875" cy="28811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3C6836-F916-6804-145A-A19DC4DC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9" y="4424267"/>
            <a:ext cx="4690949" cy="185434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C15083B-6E36-9BCF-ACFC-3B0908F4F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838" y="1844742"/>
            <a:ext cx="3849240" cy="44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00" y="409793"/>
            <a:ext cx="10513066" cy="291821"/>
          </a:xfrm>
        </p:spPr>
        <p:txBody>
          <a:bodyPr>
            <a:normAutofit fontScale="90000"/>
          </a:bodyPr>
          <a:lstStyle/>
          <a:p>
            <a:r>
              <a:rPr lang="fr-FR" sz="2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2"/>
              </a:rPr>
              <a:t>BERT:  </a:t>
            </a:r>
            <a:r>
              <a:rPr lang="fr-FR" sz="1800" dirty="0">
                <a:latin typeface="2"/>
              </a:rPr>
              <a:t>Bidirectional Encoder Représentations  from Transformers</a:t>
            </a:r>
            <a:endParaRPr lang="fr-FR" dirty="0">
              <a:solidFill>
                <a:schemeClr val="tx1"/>
              </a:solidFill>
              <a:latin typeface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(1050, 768)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(1050, 339)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0,49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51441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0,38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2760A2-C2C4-E54D-1C78-F54F5AD2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06" y="1823617"/>
            <a:ext cx="5980542" cy="25435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8CF698-9439-3DD9-ED52-A4759817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93" y="4288434"/>
            <a:ext cx="4404220" cy="18937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8FA45C-2E5A-A0D0-BAEB-432AB612F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87" y="1823658"/>
            <a:ext cx="4019151" cy="43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00" y="409793"/>
            <a:ext cx="10513066" cy="291821"/>
          </a:xfrm>
        </p:spPr>
        <p:txBody>
          <a:bodyPr>
            <a:noAutofit/>
          </a:bodyPr>
          <a:lstStyle/>
          <a:p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2"/>
              </a:rPr>
              <a:t>USE - </a:t>
            </a:r>
            <a:r>
              <a:rPr lang="fr-FR" sz="1800" dirty="0">
                <a:solidFill>
                  <a:schemeClr val="tx1"/>
                </a:solidFill>
                <a:latin typeface="2"/>
              </a:rPr>
              <a:t>Universal Sentence Encoder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15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(1050, 512)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(1050, 341)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0,49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63898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0,41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626483-D374-2A6F-FABE-CF57FF3D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4" y="1741293"/>
            <a:ext cx="6325365" cy="25924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5CCB4-CFD2-45C1-3B35-4399EC5C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50" y="4312778"/>
            <a:ext cx="4434543" cy="204243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662CA4D-B7CB-1462-4701-BA71C8050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217" y="1767297"/>
            <a:ext cx="3532208" cy="43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D3816B-8184-4D7D-89CB-D549CE25760F}"/>
              </a:ext>
            </a:extLst>
          </p:cNvPr>
          <p:cNvSpPr txBox="1"/>
          <p:nvPr/>
        </p:nvSpPr>
        <p:spPr>
          <a:xfrm>
            <a:off x="2129056" y="2572674"/>
            <a:ext cx="79338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Classification des images</a:t>
            </a:r>
            <a:endParaRPr lang="fr-FR" sz="19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1442FC-4800-1709-1B05-C691B35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6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B360B0-0FE3-221E-1216-E5FBD1FC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64380B0-87D1-D35D-60CB-60C7FF25D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865124"/>
              </p:ext>
            </p:extLst>
          </p:nvPr>
        </p:nvGraphicFramePr>
        <p:xfrm>
          <a:off x="2703043" y="437430"/>
          <a:ext cx="6734572" cy="281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433FE3E-BCF0-DAE6-D37F-09C34AB1E310}"/>
              </a:ext>
            </a:extLst>
          </p:cNvPr>
          <p:cNvSpPr txBox="1"/>
          <p:nvPr/>
        </p:nvSpPr>
        <p:spPr>
          <a:xfrm>
            <a:off x="815828" y="4219337"/>
            <a:ext cx="9477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u="none" strike="noStrike" baseline="0" dirty="0">
                <a:latin typeface="2"/>
              </a:rPr>
              <a:t>SIFT (Scale Invariant Feature</a:t>
            </a:r>
            <a:r>
              <a:rPr lang="fr-FR" dirty="0">
                <a:latin typeface="2"/>
              </a:rPr>
              <a:t> </a:t>
            </a:r>
            <a:r>
              <a:rPr lang="fr-FR" b="0" i="0" u="none" strike="noStrike" baseline="0" dirty="0">
                <a:latin typeface="2"/>
              </a:rPr>
              <a:t>Transform): </a:t>
            </a:r>
            <a:r>
              <a:rPr lang="fr-FR" sz="1400" b="0" i="0" u="none" strike="noStrike" baseline="0" dirty="0">
                <a:latin typeface="2"/>
              </a:rPr>
              <a:t>permet d’ identifier les éléments similaires entre différentes images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A221F1-D970-D313-9218-173C650D16C0}"/>
              </a:ext>
            </a:extLst>
          </p:cNvPr>
          <p:cNvSpPr txBox="1"/>
          <p:nvPr/>
        </p:nvSpPr>
        <p:spPr>
          <a:xfrm>
            <a:off x="815828" y="4697618"/>
            <a:ext cx="1019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u="none" strike="noStrike" baseline="0" dirty="0">
                <a:latin typeface="2"/>
              </a:rPr>
              <a:t>Transfer Learning (VGG-16</a:t>
            </a:r>
            <a:r>
              <a:rPr lang="fr-FR" sz="1400" b="0" i="0" u="none" strike="noStrike" baseline="0" dirty="0">
                <a:latin typeface="2"/>
              </a:rPr>
              <a:t>): réseau de neurones convolutif pré-entrainé sur ImageNet </a:t>
            </a:r>
            <a:r>
              <a:rPr lang="fr-FR" sz="1400" b="0" i="0" u="none" strike="noStrike" baseline="0" dirty="0">
                <a:latin typeface="ArialMT"/>
              </a:rPr>
              <a:t>17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016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9661" y="651770"/>
            <a:ext cx="10058400" cy="638175"/>
          </a:xfrm>
        </p:spPr>
        <p:txBody>
          <a:bodyPr>
            <a:normAutofit/>
          </a:bodyPr>
          <a:lstStyle/>
          <a:p>
            <a:r>
              <a:rPr lang="fr-FR" sz="2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2"/>
              </a:rPr>
              <a:t>Prétraitement des images</a:t>
            </a:r>
            <a:endParaRPr lang="fr-FR" sz="6600" dirty="0">
              <a:solidFill>
                <a:schemeClr val="accent2">
                  <a:lumMod val="75000"/>
                </a:schemeClr>
              </a:solidFill>
              <a:latin typeface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97B471-787D-2FFF-671A-056422BD55F3}"/>
              </a:ext>
            </a:extLst>
          </p:cNvPr>
          <p:cNvSpPr txBox="1"/>
          <p:nvPr/>
        </p:nvSpPr>
        <p:spPr>
          <a:xfrm>
            <a:off x="558436" y="1292446"/>
            <a:ext cx="8643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i="0" u="none" strike="noStrike" baseline="0" dirty="0">
                <a:latin typeface="2"/>
              </a:rPr>
              <a:t>Utilisation des librairies PIL (Python</a:t>
            </a:r>
            <a:r>
              <a:rPr lang="fr-FR" sz="1200" dirty="0">
                <a:latin typeface="2"/>
              </a:rPr>
              <a:t> </a:t>
            </a:r>
            <a:r>
              <a:rPr lang="en-US" sz="1200" i="0" u="none" strike="noStrike" baseline="0" dirty="0">
                <a:latin typeface="2"/>
              </a:rPr>
              <a:t>Imaging Library) et OpenCV (Open </a:t>
            </a:r>
            <a:r>
              <a:rPr lang="fr-FR" sz="1200" i="0" u="none" strike="noStrike" baseline="0" dirty="0">
                <a:latin typeface="2"/>
              </a:rPr>
              <a:t>Computer Vision)</a:t>
            </a:r>
            <a:r>
              <a:rPr lang="fr-FR" sz="1200" b="0" i="0" u="none" strike="noStrike" baseline="0" dirty="0">
                <a:solidFill>
                  <a:srgbClr val="FFFFFF"/>
                </a:solidFill>
                <a:latin typeface="2"/>
              </a:rPr>
              <a:t>)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42AD95-68E3-2A55-EDF3-A4FEC95A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26" y="160149"/>
            <a:ext cx="3541072" cy="12257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719C7C-D74C-AE50-DAD6-319BE2C8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726" y="1382346"/>
            <a:ext cx="3541072" cy="11946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8FA8F-F525-C001-6FB4-FB95AB3C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726" y="2576982"/>
            <a:ext cx="3541072" cy="119463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86A7022-B452-0319-D84F-DB2E31983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726" y="3799179"/>
            <a:ext cx="3541071" cy="12257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D3DB249-000B-1E0B-521E-4EE2D019F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723" y="5027477"/>
            <a:ext cx="3541073" cy="122579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CA6B7FA-FD69-C0A3-3ACE-66A8B412BFBF}"/>
              </a:ext>
            </a:extLst>
          </p:cNvPr>
          <p:cNvSpPr txBox="1"/>
          <p:nvPr/>
        </p:nvSpPr>
        <p:spPr>
          <a:xfrm>
            <a:off x="698384" y="2180544"/>
            <a:ext cx="4645403" cy="28469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Correction de l'exposition </a:t>
            </a:r>
            <a:r>
              <a:rPr lang="fr-FR" sz="12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(étirement d'histogramme)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2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Correction du contraste </a:t>
            </a:r>
            <a:r>
              <a:rPr lang="fr-FR" sz="11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(égalisation d'histogramme)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1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Réduction du bruit </a:t>
            </a:r>
            <a:r>
              <a:rPr lang="fr-FR" sz="12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(filtre)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2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Conversion en niveau de gris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Redimensionnement (en 224 * 224)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EB20C-ED89-CDF7-9855-8876C9C692D2}"/>
              </a:ext>
            </a:extLst>
          </p:cNvPr>
          <p:cNvSpPr txBox="1"/>
          <p:nvPr/>
        </p:nvSpPr>
        <p:spPr>
          <a:xfrm>
            <a:off x="558436" y="1834854"/>
            <a:ext cx="347666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b="1" i="0" u="none" strike="noStrike" baseline="0" dirty="0">
                <a:solidFill>
                  <a:schemeClr val="bg1"/>
                </a:solidFill>
                <a:latin typeface="2"/>
              </a:rPr>
              <a:t>Étapes de prétraitement 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848C7-4BCF-4D75-BB59-FA81834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65104"/>
            <a:ext cx="5588746" cy="572255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3">
                    <a:lumMod val="50000"/>
                  </a:schemeClr>
                </a:solidFill>
                <a:latin typeface="2"/>
              </a:rPr>
              <a:t>Démarches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7B00C13-65A9-4EC3-8AB6-0057F9DFC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84318"/>
              </p:ext>
            </p:extLst>
          </p:nvPr>
        </p:nvGraphicFramePr>
        <p:xfrm>
          <a:off x="1978935" y="2278347"/>
          <a:ext cx="7279805" cy="314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7F9D800C-F6C5-3789-E8FC-4D8AD74965F2}"/>
              </a:ext>
            </a:extLst>
          </p:cNvPr>
          <p:cNvSpPr txBox="1">
            <a:spLocks/>
          </p:cNvSpPr>
          <p:nvPr/>
        </p:nvSpPr>
        <p:spPr>
          <a:xfrm>
            <a:off x="2886861" y="258256"/>
            <a:ext cx="6759429" cy="5722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0070C0"/>
                </a:solidFill>
                <a:latin typeface="2"/>
              </a:rPr>
              <a:t>SIFT</a:t>
            </a:r>
            <a:r>
              <a:rPr lang="fr-FR" sz="3600" b="1" dirty="0">
                <a:latin typeface="2"/>
              </a:rPr>
              <a:t> </a:t>
            </a:r>
            <a:r>
              <a:rPr lang="fr-FR" sz="3600" dirty="0">
                <a:latin typeface="2"/>
              </a:rPr>
              <a:t>: </a:t>
            </a:r>
            <a:r>
              <a:rPr lang="fr-FR" sz="2000" dirty="0">
                <a:latin typeface="2"/>
              </a:rPr>
              <a:t>Scale-Invariant  Feature  Transform</a:t>
            </a:r>
            <a:endParaRPr lang="fr-FR" sz="3600" dirty="0">
              <a:latin typeface="2"/>
            </a:endParaRPr>
          </a:p>
        </p:txBody>
      </p:sp>
    </p:spTree>
    <p:extLst>
      <p:ext uri="{BB962C8B-B14F-4D97-AF65-F5344CB8AC3E}">
        <p14:creationId xmlns:p14="http://schemas.microsoft.com/office/powerpoint/2010/main" val="9055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1D3835C5-3C62-4839-9129-D549396F3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42371C60-30AA-4D70-AD37-A77885F1D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D3433882-88D1-41B8-BA4E-8722A91FF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3C5C994A-31D7-4BD4-8016-FE137CAAE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EACA5679-E187-4819-9886-866427178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438BB40A-3451-400B-B063-75C1FADC4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E54F16D2-7934-46ED-B938-FCC008902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38F4D-6A0A-4927-8277-0FE8990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Problématique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01E46B-7CCF-4EFB-8959-902B1A74BD78}"/>
              </a:ext>
            </a:extLst>
          </p:cNvPr>
          <p:cNvSpPr txBox="1"/>
          <p:nvPr/>
        </p:nvSpPr>
        <p:spPr>
          <a:xfrm>
            <a:off x="3330430" y="4942191"/>
            <a:ext cx="7972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/>
              <a:t>Ce qui est attendu</a:t>
            </a:r>
            <a:r>
              <a:rPr lang="fr-FR" sz="1800" b="1" dirty="0"/>
              <a:t> :</a:t>
            </a:r>
          </a:p>
          <a:p>
            <a:endParaRPr lang="fr-F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étudier la faisabilité d’une classification automatique à partir des images et des descriptions produites par le vendeur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7F3CC0-1164-4B09-B883-FDD052288267}"/>
              </a:ext>
            </a:extLst>
          </p:cNvPr>
          <p:cNvSpPr txBox="1"/>
          <p:nvPr/>
        </p:nvSpPr>
        <p:spPr>
          <a:xfrm>
            <a:off x="1095327" y="1846263"/>
            <a:ext cx="773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ct val="45000"/>
            </a:pPr>
            <a:r>
              <a:rPr lang="fr-FR" dirty="0"/>
              <a:t>« place de marché » souhaite lancer un marketplace e-commerce.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B6A01C9-B3B7-40DB-93A8-029784C07ACB}"/>
              </a:ext>
            </a:extLst>
          </p:cNvPr>
          <p:cNvSpPr txBox="1"/>
          <p:nvPr/>
        </p:nvSpPr>
        <p:spPr>
          <a:xfrm>
            <a:off x="1154049" y="230262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la place de marché, des vendeurs proposent des articles à des acheteurs en postant une photo et une description.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A0C484E-5109-401A-C5B8-23B20F69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32" y="1876633"/>
            <a:ext cx="2506785" cy="2155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BF57BA-C3FD-F497-4D58-147FABF0C483}"/>
              </a:ext>
            </a:extLst>
          </p:cNvPr>
          <p:cNvSpPr txBox="1"/>
          <p:nvPr/>
        </p:nvSpPr>
        <p:spPr>
          <a:xfrm>
            <a:off x="1154049" y="3105834"/>
            <a:ext cx="6815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naheim-Regular"/>
              </a:rPr>
              <a:t>L'attribution de la catégorie d'un article est effectuée </a:t>
            </a:r>
            <a:r>
              <a:rPr lang="fr-FR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naheim-Regular"/>
              </a:rPr>
              <a:t>manuellement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naheim-Regular"/>
              </a:rPr>
              <a:t> par les vendeurs et est donc peu fiable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8113B0-C2F4-8379-7EEA-B7610777C951}"/>
              </a:ext>
            </a:extLst>
          </p:cNvPr>
          <p:cNvSpPr txBox="1"/>
          <p:nvPr/>
        </p:nvSpPr>
        <p:spPr>
          <a:xfrm>
            <a:off x="1154049" y="392810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Nécessité d’automatiser la classification des articles en catégories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674CE20-7786-8122-501F-38C5192B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768" y="356993"/>
            <a:ext cx="983172" cy="291821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0070C0"/>
                </a:solidFill>
                <a:latin typeface="2"/>
              </a:rPr>
              <a:t>SIFT</a:t>
            </a:r>
            <a:endParaRPr lang="fr-FR" sz="2400" dirty="0">
              <a:solidFill>
                <a:schemeClr val="tx1"/>
              </a:solidFill>
              <a:latin typeface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20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(1050, 583)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(1050, 478)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0,36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63898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0,028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DF9467B-5919-F1C2-06DA-F15C39DB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04" y="1849600"/>
            <a:ext cx="5726122" cy="249600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1D9EFF-9FFC-1D46-52E6-235498E6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632" y="4292984"/>
            <a:ext cx="4615630" cy="204975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C08EBAD-482C-E044-7112-CA058788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47" y="1899030"/>
            <a:ext cx="3941080" cy="43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VGG16 / Transfert Learning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5355EC-7FD4-869B-5CBC-24C9DD79E97C}"/>
              </a:ext>
            </a:extLst>
          </p:cNvPr>
          <p:cNvSpPr txBox="1"/>
          <p:nvPr/>
        </p:nvSpPr>
        <p:spPr>
          <a:xfrm>
            <a:off x="547382" y="5055802"/>
            <a:ext cx="614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u="none" strike="noStrike" baseline="0" dirty="0">
                <a:latin typeface="2"/>
              </a:rPr>
              <a:t>VGG-16 est constitué de plusieurs couches, dont 13 couches de convolution</a:t>
            </a:r>
          </a:p>
          <a:p>
            <a:pPr algn="l"/>
            <a:r>
              <a:rPr lang="fr-FR" sz="1400" b="0" i="0" u="none" strike="noStrike" baseline="0" dirty="0">
                <a:latin typeface="2"/>
              </a:rPr>
              <a:t>et 3 fully-connected. Il doit donc apprendre les poids de 16 couches.</a:t>
            </a:r>
            <a:endParaRPr lang="fr-FR" sz="1400" dirty="0"/>
          </a:p>
        </p:txBody>
      </p:sp>
      <p:pic>
        <p:nvPicPr>
          <p:cNvPr id="7" name="Picture 2" descr="Représentation VGG16">
            <a:extLst>
              <a:ext uri="{FF2B5EF4-FFF2-40B4-BE49-F238E27FC236}">
                <a16:creationId xmlns:a16="http://schemas.microsoft.com/office/drawing/2014/main" id="{21E9BD26-EA6E-1FEA-8D31-A2511FAEDF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831" y="1802198"/>
            <a:ext cx="5099015" cy="28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DE6E925-4E50-379D-9D2E-750C80F533E4}"/>
              </a:ext>
            </a:extLst>
          </p:cNvPr>
          <p:cNvSpPr txBox="1"/>
          <p:nvPr/>
        </p:nvSpPr>
        <p:spPr>
          <a:xfrm>
            <a:off x="7046053" y="2956281"/>
            <a:ext cx="459856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étapes à suivre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Chargement des images, extraction des features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Réduction de dimension</a:t>
            </a:r>
          </a:p>
          <a:p>
            <a:pPr marL="285750" indent="-285750" algn="l">
              <a:buFontTx/>
              <a:buChar char="-"/>
            </a:pPr>
            <a:endParaRPr lang="fr-F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-   Clustering</a:t>
            </a:r>
          </a:p>
        </p:txBody>
      </p:sp>
    </p:spTree>
    <p:extLst>
      <p:ext uri="{BB962C8B-B14F-4D97-AF65-F5344CB8AC3E}">
        <p14:creationId xmlns:p14="http://schemas.microsoft.com/office/powerpoint/2010/main" val="29676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767" y="356993"/>
            <a:ext cx="1521991" cy="357120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0070C0"/>
                </a:solidFill>
                <a:latin typeface="2"/>
              </a:rPr>
              <a:t>VGG16</a:t>
            </a:r>
            <a:endParaRPr lang="fr-FR" sz="2400" dirty="0">
              <a:solidFill>
                <a:schemeClr val="tx1"/>
              </a:solidFill>
              <a:latin typeface="2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22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B9E1BE-C305-291A-36F8-A51C235A62C1}"/>
              </a:ext>
            </a:extLst>
          </p:cNvPr>
          <p:cNvSpPr txBox="1"/>
          <p:nvPr/>
        </p:nvSpPr>
        <p:spPr>
          <a:xfrm>
            <a:off x="1407690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(1050,4096)</a:t>
            </a:r>
            <a:endParaRPr lang="fr-FR" sz="1800" kern="1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D55C8A6-927B-DFD9-5215-F07F925DB117}"/>
              </a:ext>
            </a:extLst>
          </p:cNvPr>
          <p:cNvSpPr/>
          <p:nvPr/>
        </p:nvSpPr>
        <p:spPr>
          <a:xfrm>
            <a:off x="4786357" y="1331972"/>
            <a:ext cx="1845891" cy="240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00E2FF-041C-08FE-6056-0859A097F745}"/>
              </a:ext>
            </a:extLst>
          </p:cNvPr>
          <p:cNvSpPr txBox="1"/>
          <p:nvPr/>
        </p:nvSpPr>
        <p:spPr>
          <a:xfrm>
            <a:off x="7736792" y="918675"/>
            <a:ext cx="2686228" cy="6878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Dimensions de la matrice :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 (1050, 803)</a:t>
            </a:r>
            <a:endParaRPr lang="fr-FR" sz="1800" kern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2F028-5BFD-9E55-5D85-1C8B60F6D89A}"/>
              </a:ext>
            </a:extLst>
          </p:cNvPr>
          <p:cNvSpPr txBox="1"/>
          <p:nvPr/>
        </p:nvSpPr>
        <p:spPr>
          <a:xfrm>
            <a:off x="4540609" y="1016811"/>
            <a:ext cx="2749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u="none" strike="noStrike" baseline="0" dirty="0">
                <a:solidFill>
                  <a:srgbClr val="383838"/>
                </a:solidFill>
                <a:latin typeface="2"/>
              </a:rPr>
              <a:t>PCA </a:t>
            </a:r>
            <a:r>
              <a:rPr lang="fr-FR" sz="1200" b="0" i="0" u="none" strike="noStrike" baseline="0" dirty="0">
                <a:solidFill>
                  <a:srgbClr val="383838"/>
                </a:solidFill>
                <a:latin typeface="2"/>
              </a:rPr>
              <a:t>(99% de la variance des données)</a:t>
            </a:r>
            <a:endParaRPr lang="fr-FR" sz="12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F0B55FE-53B0-3F09-C506-CDF6ED2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9" y="4851304"/>
            <a:ext cx="2604187" cy="5001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 score de silhouette : 0,49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7AE50E5-CB1A-EEA1-FAD9-DB592F36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44" y="5363898"/>
            <a:ext cx="1459867" cy="5001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ARI : 0,50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A10F3E-7CE9-D487-C923-96AE4B2F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38" y="1809399"/>
            <a:ext cx="5746439" cy="24663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EB933CF-A78B-F116-5070-BB61070E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785" y="4275763"/>
            <a:ext cx="4259472" cy="19908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DA52173-8A28-895C-056B-C912129D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357" y="1733695"/>
            <a:ext cx="3562126" cy="43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249F468-113C-450B-B344-3E63994A4136}"/>
              </a:ext>
            </a:extLst>
          </p:cNvPr>
          <p:cNvSpPr txBox="1"/>
          <p:nvPr/>
        </p:nvSpPr>
        <p:spPr>
          <a:xfrm>
            <a:off x="3710031" y="249981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7200"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fr-FR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B40E40-8DCA-ACC9-E8C2-606FFE91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8ADF01-3171-7579-C180-B5C37D02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7B6CAD-64EF-AD0E-F5E4-966A3E8D2270}"/>
              </a:ext>
            </a:extLst>
          </p:cNvPr>
          <p:cNvSpPr txBox="1"/>
          <p:nvPr/>
        </p:nvSpPr>
        <p:spPr>
          <a:xfrm>
            <a:off x="707472" y="2332519"/>
            <a:ext cx="8940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ArialMT"/>
              </a:rPr>
              <a:t>Selon les résultats du clustering, la faisabilité du moteur de classification est possible et satisfaisante avec les données textuelles, moins avec les données visuelles.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52DB72-4663-9E91-0A7E-BB6C1487D410}"/>
              </a:ext>
            </a:extLst>
          </p:cNvPr>
          <p:cNvSpPr txBox="1"/>
          <p:nvPr/>
        </p:nvSpPr>
        <p:spPr>
          <a:xfrm>
            <a:off x="2871131" y="3842256"/>
            <a:ext cx="7808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ArialMT"/>
              </a:rPr>
              <a:t>Tester une segmentation avec les deux données ensembles.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C3F534-B93E-20E0-D3D2-FE01759F5F68}"/>
              </a:ext>
            </a:extLst>
          </p:cNvPr>
          <p:cNvSpPr txBox="1"/>
          <p:nvPr/>
        </p:nvSpPr>
        <p:spPr>
          <a:xfrm>
            <a:off x="707472" y="1568997"/>
            <a:ext cx="609460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100" b="0" i="0" u="none" strike="noStrike" baseline="0" dirty="0">
              <a:solidFill>
                <a:srgbClr val="000000"/>
              </a:solidFill>
              <a:latin typeface="Muli"/>
            </a:endParaRPr>
          </a:p>
          <a:p>
            <a:r>
              <a:rPr lang="fr-FR" sz="1800" b="0" i="0" u="none" strike="noStrike" baseline="0" dirty="0">
                <a:solidFill>
                  <a:srgbClr val="181818"/>
                </a:solidFill>
                <a:latin typeface="Muli"/>
              </a:rPr>
              <a:t>Le </a:t>
            </a:r>
            <a:r>
              <a:rPr lang="fr-FR" sz="1800" b="1" i="0" u="none" strike="noStrike" baseline="0" dirty="0">
                <a:solidFill>
                  <a:srgbClr val="181818"/>
                </a:solidFill>
                <a:latin typeface="Muli"/>
              </a:rPr>
              <a:t>VGG-16 </a:t>
            </a:r>
            <a:r>
              <a:rPr lang="fr-FR" sz="1800" b="0" i="0" u="none" strike="noStrike" baseline="0" dirty="0">
                <a:solidFill>
                  <a:srgbClr val="181818"/>
                </a:solidFill>
                <a:latin typeface="Muli"/>
              </a:rPr>
              <a:t>a donné de </a:t>
            </a:r>
            <a:r>
              <a:rPr lang="fr-FR" sz="1800" b="1" i="0" u="none" strike="noStrike" baseline="0" dirty="0">
                <a:solidFill>
                  <a:srgbClr val="181818"/>
                </a:solidFill>
                <a:latin typeface="Muli SemiBold"/>
              </a:rPr>
              <a:t>meilleurs résultats </a:t>
            </a:r>
            <a:r>
              <a:rPr lang="fr-FR" sz="1800" b="0" i="0" u="none" strike="noStrike" baseline="0" dirty="0">
                <a:solidFill>
                  <a:srgbClr val="181818"/>
                </a:solidFill>
                <a:latin typeface="Muli"/>
              </a:rPr>
              <a:t>que </a:t>
            </a:r>
            <a:r>
              <a:rPr lang="fr-FR" sz="1800" i="0" u="none" strike="noStrike" baseline="0" dirty="0">
                <a:solidFill>
                  <a:srgbClr val="181818"/>
                </a:solidFill>
                <a:latin typeface="Muli"/>
              </a:rPr>
              <a:t>le </a:t>
            </a:r>
            <a:r>
              <a:rPr lang="fr-FR" sz="1800" i="0" u="none" strike="noStrike" baseline="0" dirty="0">
                <a:solidFill>
                  <a:srgbClr val="181818"/>
                </a:solidFill>
                <a:latin typeface="Muli SemiBold"/>
              </a:rPr>
              <a:t>SIFT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839234-1071-8123-1E81-C1F04A7004B3}"/>
              </a:ext>
            </a:extLst>
          </p:cNvPr>
          <p:cNvSpPr txBox="1"/>
          <p:nvPr/>
        </p:nvSpPr>
        <p:spPr>
          <a:xfrm>
            <a:off x="707472" y="744059"/>
            <a:ext cx="9133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L’approches globales Tf-</a:t>
            </a:r>
            <a:r>
              <a:rPr lang="fr-FR" sz="18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idf</a:t>
            </a:r>
            <a:r>
              <a:rPr lang="fr-FR" sz="18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 a montré des résultats prometteurs que l’on peut encore améliorer en améliorant le prétraitement des descriptions par exemple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D4FA8B-B964-DA48-689A-9C1E38BCE92C}"/>
              </a:ext>
            </a:extLst>
          </p:cNvPr>
          <p:cNvSpPr txBox="1"/>
          <p:nvPr/>
        </p:nvSpPr>
        <p:spPr>
          <a:xfrm>
            <a:off x="2871132" y="4396050"/>
            <a:ext cx="9141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/>
              <a:t>Tester d'autres méthodes de détection des features sur les données visuelles (SURF, ORB …. )</a:t>
            </a:r>
          </a:p>
          <a:p>
            <a:pPr algn="just"/>
            <a:endParaRPr lang="fr-FR" dirty="0"/>
          </a:p>
          <a:p>
            <a:pPr algn="just"/>
            <a:r>
              <a:rPr lang="fr-FR" sz="1800" dirty="0"/>
              <a:t>Augmenter la taille du jeu de données, on a seulement 1050 articles comme source</a:t>
            </a:r>
          </a:p>
          <a:p>
            <a:pPr algn="just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044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DBC6E673-6072-4278-8E94-3C29B30077FD}"/>
              </a:ext>
            </a:extLst>
          </p:cNvPr>
          <p:cNvSpPr/>
          <p:nvPr/>
        </p:nvSpPr>
        <p:spPr>
          <a:xfrm>
            <a:off x="1803634" y="1558255"/>
            <a:ext cx="8003098" cy="306198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600" dirty="0">
                <a:latin typeface="Comic Sans MS" panose="030F0702030302020204" pitchFamily="66" charset="0"/>
              </a:rPr>
              <a:t>MERCI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60DDF2-C92A-667C-9D72-C9FE8CF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68106-C42C-4B9B-9A57-FEC8783F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276" y="2237040"/>
            <a:ext cx="7904108" cy="3508953"/>
          </a:xfrm>
        </p:spPr>
        <p:txBody>
          <a:bodyPr>
            <a:noAutofit/>
          </a:bodyPr>
          <a:lstStyle/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 _ 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Présentation des données</a:t>
            </a:r>
          </a:p>
          <a:p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 _  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Classification des textes</a:t>
            </a:r>
          </a:p>
          <a:p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 _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Classification des Images</a:t>
            </a:r>
          </a:p>
          <a:p>
            <a:pPr marL="0" lvl="0" indent="0">
              <a:buNone/>
            </a:pPr>
            <a:endParaRPr lang="fr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 _   Conclusion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EF981981-7B5B-4738-BD13-2A2C8CC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CA" sz="3600" b="1" dirty="0">
                <a:latin typeface="+mn-lt"/>
              </a:rPr>
              <a:t>Plan de Présentation</a:t>
            </a:r>
          </a:p>
        </p:txBody>
      </p:sp>
      <p:grpSp>
        <p:nvGrpSpPr>
          <p:cNvPr id="7" name="Google Shape;8527;p54">
            <a:extLst>
              <a:ext uri="{FF2B5EF4-FFF2-40B4-BE49-F238E27FC236}">
                <a16:creationId xmlns:a16="http://schemas.microsoft.com/office/drawing/2014/main" id="{D78FE956-379E-4C95-B802-2CC21AA318BA}"/>
              </a:ext>
            </a:extLst>
          </p:cNvPr>
          <p:cNvGrpSpPr/>
          <p:nvPr/>
        </p:nvGrpSpPr>
        <p:grpSpPr>
          <a:xfrm rot="5400000">
            <a:off x="-153279" y="3538397"/>
            <a:ext cx="3896531" cy="989385"/>
            <a:chOff x="1247650" y="2075423"/>
            <a:chExt cx="6648477" cy="1557238"/>
          </a:xfrm>
        </p:grpSpPr>
        <p:sp>
          <p:nvSpPr>
            <p:cNvPr id="8" name="Google Shape;8528;p54">
              <a:extLst>
                <a:ext uri="{FF2B5EF4-FFF2-40B4-BE49-F238E27FC236}">
                  <a16:creationId xmlns:a16="http://schemas.microsoft.com/office/drawing/2014/main" id="{F7A3D9D8-A9F2-46DC-82E1-30E112D5E9D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9;p54">
              <a:extLst>
                <a:ext uri="{FF2B5EF4-FFF2-40B4-BE49-F238E27FC236}">
                  <a16:creationId xmlns:a16="http://schemas.microsoft.com/office/drawing/2014/main" id="{16694E2A-B134-414C-BFC2-55F80780AD9C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0;p54">
              <a:extLst>
                <a:ext uri="{FF2B5EF4-FFF2-40B4-BE49-F238E27FC236}">
                  <a16:creationId xmlns:a16="http://schemas.microsoft.com/office/drawing/2014/main" id="{684511F1-84BD-4F82-B0C2-B6590D3C04D0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31;p54">
              <a:extLst>
                <a:ext uri="{FF2B5EF4-FFF2-40B4-BE49-F238E27FC236}">
                  <a16:creationId xmlns:a16="http://schemas.microsoft.com/office/drawing/2014/main" id="{B6B7AC59-E8F4-41E8-BEFB-BC94A2FF0384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32;p54">
              <a:extLst>
                <a:ext uri="{FF2B5EF4-FFF2-40B4-BE49-F238E27FC236}">
                  <a16:creationId xmlns:a16="http://schemas.microsoft.com/office/drawing/2014/main" id="{B33FEB8F-1102-4776-8C41-229171A9F40B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33;p54">
              <a:extLst>
                <a:ext uri="{FF2B5EF4-FFF2-40B4-BE49-F238E27FC236}">
                  <a16:creationId xmlns:a16="http://schemas.microsoft.com/office/drawing/2014/main" id="{BAB319F3-A25C-4419-9832-65D286AFFEB8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67E812-1658-C739-4DCB-DF8B60EC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4E5B3D5-A38A-4922-BE57-A37729ABF4D0}"/>
              </a:ext>
            </a:extLst>
          </p:cNvPr>
          <p:cNvSpPr txBox="1"/>
          <p:nvPr/>
        </p:nvSpPr>
        <p:spPr>
          <a:xfrm>
            <a:off x="626378" y="2810204"/>
            <a:ext cx="1093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5400" b="1" dirty="0">
                <a:solidFill>
                  <a:schemeClr val="accent2">
                    <a:lumMod val="75000"/>
                  </a:schemeClr>
                </a:solidFill>
              </a:rPr>
              <a:t>Présentation des données</a:t>
            </a:r>
            <a:endParaRPr lang="fr-CA" sz="48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E86B5-13BE-4AF4-38D3-168C75A7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5C7B84-38A2-0C3E-6624-7452463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2B7807-DA3D-ACDE-8098-57D9DAE7BAF6}"/>
              </a:ext>
            </a:extLst>
          </p:cNvPr>
          <p:cNvSpPr txBox="1"/>
          <p:nvPr/>
        </p:nvSpPr>
        <p:spPr>
          <a:xfrm>
            <a:off x="1084276" y="891827"/>
            <a:ext cx="985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MT"/>
              </a:rPr>
              <a:t>•  </a:t>
            </a:r>
            <a:r>
              <a:rPr lang="fr-F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2"/>
              </a:rPr>
              <a:t>Données issues de la base FlipKart                         </a:t>
            </a:r>
            <a:r>
              <a:rPr lang="fr-FR" sz="18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1 fichier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 </a:t>
            </a:r>
            <a:r>
              <a:rPr lang="fr-FR" sz="18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csv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 </a:t>
            </a:r>
            <a:r>
              <a:rPr lang="fr-FR" sz="18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+ 1 dossier des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 </a:t>
            </a:r>
            <a:r>
              <a:rPr lang="fr-FR" sz="18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HanSansCN-Regular"/>
              </a:rPr>
              <a:t>images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BA0A51D-470F-9B57-D296-0D8F2CF96CD7}"/>
              </a:ext>
            </a:extLst>
          </p:cNvPr>
          <p:cNvSpPr/>
          <p:nvPr/>
        </p:nvSpPr>
        <p:spPr>
          <a:xfrm>
            <a:off x="4798502" y="1016473"/>
            <a:ext cx="872456" cy="12004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E861ABF-756C-7C92-1B4F-EE7CAE8756B3}"/>
              </a:ext>
            </a:extLst>
          </p:cNvPr>
          <p:cNvSpPr txBox="1"/>
          <p:nvPr/>
        </p:nvSpPr>
        <p:spPr>
          <a:xfrm>
            <a:off x="486562" y="2269227"/>
            <a:ext cx="4874003" cy="29854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2000" b="0" i="0" u="none" strike="noStrike" baseline="0" dirty="0">
                <a:latin typeface="2"/>
              </a:rPr>
              <a:t>1050 produits</a:t>
            </a:r>
          </a:p>
          <a:p>
            <a:pPr algn="l"/>
            <a:endParaRPr lang="fr-FR" sz="2000" b="0" i="0" u="none" strike="noStrike" baseline="0" dirty="0"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2000" b="0" i="0" u="none" strike="noStrike" baseline="0" dirty="0">
                <a:latin typeface="2"/>
              </a:rPr>
              <a:t>15 indicateurs couvrant plusieurs types</a:t>
            </a:r>
          </a:p>
          <a:p>
            <a:pPr algn="l"/>
            <a:r>
              <a:rPr lang="fr-FR" sz="2000" b="0" i="0" u="none" strike="noStrike" baseline="0" dirty="0">
                <a:latin typeface="2"/>
              </a:rPr>
              <a:t>d’informations:</a:t>
            </a:r>
          </a:p>
          <a:p>
            <a:pPr algn="l"/>
            <a:r>
              <a:rPr lang="fr-FR" sz="2000" b="0" i="0" u="none" strike="noStrike" baseline="0" dirty="0">
                <a:latin typeface="2"/>
              </a:rPr>
              <a:t>       </a:t>
            </a:r>
            <a:r>
              <a:rPr lang="fr-FR" sz="1600" b="0" i="0" u="none" strike="noStrike" baseline="0" dirty="0">
                <a:latin typeface="2"/>
              </a:rPr>
              <a:t>- Informations produits</a:t>
            </a:r>
          </a:p>
          <a:p>
            <a:pPr algn="l"/>
            <a:r>
              <a:rPr lang="fr-FR" sz="1600" b="0" i="0" u="none" strike="noStrike" baseline="0" dirty="0">
                <a:latin typeface="2"/>
              </a:rPr>
              <a:t>         - Informations tarifaires</a:t>
            </a:r>
          </a:p>
          <a:p>
            <a:pPr algn="l"/>
            <a:r>
              <a:rPr lang="fr-FR" sz="1600" b="0" i="0" u="none" strike="noStrike" baseline="0" dirty="0">
                <a:latin typeface="2"/>
              </a:rPr>
              <a:t>         - Notes produits</a:t>
            </a:r>
          </a:p>
          <a:p>
            <a:pPr algn="l"/>
            <a:r>
              <a:rPr lang="fr-FR" sz="1600" b="0" i="0" u="none" strike="noStrike" baseline="0" dirty="0">
                <a:latin typeface="2"/>
              </a:rPr>
              <a:t>         - Images produits</a:t>
            </a:r>
          </a:p>
          <a:p>
            <a:pPr algn="l"/>
            <a:endParaRPr lang="fr-FR" sz="2000" dirty="0"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2000" b="0" i="0" u="none" strike="noStrike" baseline="0" dirty="0">
                <a:latin typeface="2"/>
              </a:rPr>
              <a:t>Colonnes très bien renseignées</a:t>
            </a:r>
            <a:endParaRPr lang="fr-FR" sz="2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63FF3E-36F6-9507-2B7F-EE3BAFC71351}"/>
              </a:ext>
            </a:extLst>
          </p:cNvPr>
          <p:cNvSpPr txBox="1"/>
          <p:nvPr/>
        </p:nvSpPr>
        <p:spPr>
          <a:xfrm>
            <a:off x="6831438" y="3260307"/>
            <a:ext cx="438104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800" b="0" i="0" u="none" strike="noStrike" baseline="0" dirty="0">
                <a:latin typeface="2"/>
              </a:rPr>
              <a:t>Données textuelles : nom, description</a:t>
            </a:r>
          </a:p>
          <a:p>
            <a:pPr algn="l"/>
            <a:endParaRPr lang="fr-FR" sz="1800" b="0" i="0" u="none" strike="noStrike" baseline="0" dirty="0"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800" b="0" i="0" u="none" strike="noStrike" baseline="0" dirty="0">
                <a:latin typeface="2"/>
              </a:rPr>
              <a:t>Données visuelles : image des produits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fr-FR" sz="1800" b="0" i="0" u="none" strike="noStrike" baseline="0" dirty="0">
                <a:solidFill>
                  <a:schemeClr val="tx1"/>
                </a:solidFill>
                <a:latin typeface="1"/>
              </a:rPr>
              <a:t>Les catégories des produits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1E6F63A-7D3A-CA22-6DC6-A126785BA537}"/>
              </a:ext>
            </a:extLst>
          </p:cNvPr>
          <p:cNvGrpSpPr/>
          <p:nvPr/>
        </p:nvGrpSpPr>
        <p:grpSpPr>
          <a:xfrm>
            <a:off x="6380387" y="2671629"/>
            <a:ext cx="3275341" cy="590400"/>
            <a:chOff x="312909" y="386249"/>
            <a:chExt cx="4380730" cy="5904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FC0CAA75-A0C1-0C06-3881-2C7D6C311BD7}"/>
                </a:ext>
              </a:extLst>
            </p:cNvPr>
            <p:cNvSpPr/>
            <p:nvPr/>
          </p:nvSpPr>
          <p:spPr>
            <a:xfrm>
              <a:off x="312909" y="386249"/>
              <a:ext cx="4380730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 : coins arrondis 4">
              <a:extLst>
                <a:ext uri="{FF2B5EF4-FFF2-40B4-BE49-F238E27FC236}">
                  <a16:creationId xmlns:a16="http://schemas.microsoft.com/office/drawing/2014/main" id="{543F2384-2F58-33E4-C97B-2953BBD4B9F7}"/>
                </a:ext>
              </a:extLst>
            </p:cNvPr>
            <p:cNvSpPr txBox="1"/>
            <p:nvPr/>
          </p:nvSpPr>
          <p:spPr>
            <a:xfrm>
              <a:off x="341730" y="415070"/>
              <a:ext cx="432308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581" tIns="0" rIns="165581" bIns="0" numCol="1" spcCol="1270" anchor="ctr" anchorCtr="0">
              <a:noAutofit/>
            </a:bodyPr>
            <a:lstStyle/>
            <a:p>
              <a:pPr algn="l"/>
              <a:r>
                <a:rPr lang="fr-FR" sz="2400" b="1" i="0" u="none" strike="noStrike" baseline="0" dirty="0">
                  <a:latin typeface="2"/>
                </a:rPr>
                <a:t>Ce qui nous intéresse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2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B45B2-8E78-EF00-3E8C-76E45A50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77" y="506589"/>
            <a:ext cx="10058400" cy="748454"/>
          </a:xfrm>
        </p:spPr>
        <p:txBody>
          <a:bodyPr>
            <a:normAutofit/>
          </a:bodyPr>
          <a:lstStyle/>
          <a:p>
            <a:r>
              <a:rPr lang="fr-FR" sz="3200" b="1" i="0" u="none" strike="noStrike" baseline="0" dirty="0">
                <a:solidFill>
                  <a:schemeClr val="accent3">
                    <a:lumMod val="50000"/>
                  </a:schemeClr>
                </a:solidFill>
                <a:latin typeface="1"/>
              </a:rPr>
              <a:t>Les catégories  produit</a:t>
            </a:r>
            <a:endParaRPr lang="fr-FR" sz="7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17325-EF2C-7D07-4FBD-29DC9870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CCBCB6-0ADD-B7BC-422E-6F208D55641A}"/>
              </a:ext>
            </a:extLst>
          </p:cNvPr>
          <p:cNvSpPr txBox="1"/>
          <p:nvPr/>
        </p:nvSpPr>
        <p:spPr>
          <a:xfrm>
            <a:off x="812054" y="2397948"/>
            <a:ext cx="3449553" cy="255454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600" b="0" i="0" u="none" strike="noStrike" baseline="0" dirty="0"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b="0" i="0" u="none" strike="noStrike" baseline="0" dirty="0">
                <a:latin typeface="2"/>
              </a:rPr>
              <a:t>Organisées sous forme d’arbre (sur 6 niveaux)</a:t>
            </a:r>
          </a:p>
          <a:p>
            <a:pPr algn="l"/>
            <a:endParaRPr lang="fr-FR" sz="1600" b="0" i="0" u="none" strike="noStrike" baseline="0" dirty="0"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b="0" i="0" u="none" strike="noStrike" baseline="0" dirty="0">
                <a:latin typeface="2"/>
              </a:rPr>
              <a:t>7 catégories de niveau 0 contenant</a:t>
            </a:r>
          </a:p>
          <a:p>
            <a:pPr algn="l"/>
            <a:r>
              <a:rPr lang="fr-FR" sz="1600" b="0" i="0" u="none" strike="noStrike" baseline="0" dirty="0">
                <a:latin typeface="2"/>
              </a:rPr>
              <a:t>      chacune 150 produits</a:t>
            </a:r>
          </a:p>
          <a:p>
            <a:pPr algn="l"/>
            <a:endParaRPr lang="fr-FR" sz="1600" b="0" i="0" u="none" strike="noStrike" baseline="0" dirty="0">
              <a:latin typeface="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600" b="0" i="0" u="none" strike="noStrike" baseline="0" dirty="0">
                <a:latin typeface="2"/>
              </a:rPr>
              <a:t>Travailler avec les catégories produit de niveau 0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04B90A-AA63-7983-EAD3-4C8580DE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42" y="1792389"/>
            <a:ext cx="7411953" cy="6055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54F0537-77F0-3ACD-F38F-CFF35F9F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19" y="2634219"/>
            <a:ext cx="5525152" cy="29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3986B-0B02-3FD9-B8A8-5E3FBF63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0844"/>
            <a:ext cx="10058400" cy="856516"/>
          </a:xfrm>
        </p:spPr>
        <p:txBody>
          <a:bodyPr>
            <a:normAutofit/>
          </a:bodyPr>
          <a:lstStyle/>
          <a:p>
            <a:r>
              <a:rPr lang="fr-FR" sz="4400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1"/>
              </a:rPr>
              <a:t>Démarche suivi </a:t>
            </a:r>
            <a:endParaRPr lang="fr-FR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B0D6A-E7AE-AFF0-40A4-1C0CC9F0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3B393B0-189B-25C7-CDA9-9798C1F4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34081"/>
              </p:ext>
            </p:extLst>
          </p:nvPr>
        </p:nvGraphicFramePr>
        <p:xfrm>
          <a:off x="285227" y="2306973"/>
          <a:ext cx="11459360" cy="325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4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D3816B-8184-4D7D-89CB-D549CE25760F}"/>
              </a:ext>
            </a:extLst>
          </p:cNvPr>
          <p:cNvSpPr txBox="1"/>
          <p:nvPr/>
        </p:nvSpPr>
        <p:spPr>
          <a:xfrm>
            <a:off x="2022271" y="2304226"/>
            <a:ext cx="81474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Classification des  textes</a:t>
            </a:r>
            <a:endParaRPr lang="fr-FR" sz="19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1442FC-4800-1709-1B05-C691B35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0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FA4E-0C59-707D-2E17-2F832D3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92620"/>
            <a:ext cx="10058400" cy="748454"/>
          </a:xfrm>
        </p:spPr>
        <p:txBody>
          <a:bodyPr>
            <a:normAutofit/>
          </a:bodyPr>
          <a:lstStyle/>
          <a:p>
            <a:r>
              <a:rPr lang="fr-FR" sz="2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1"/>
              </a:rPr>
              <a:t>1- Prétraitement des données</a:t>
            </a:r>
            <a:endParaRPr lang="fr-FR" sz="6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55918-5B60-884D-E5A8-17CC99A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EAEA-78EA-4101-ADAF-15F9D32B195F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7F1964-F96D-7C71-19F4-8EAE58F17CA1}"/>
              </a:ext>
            </a:extLst>
          </p:cNvPr>
          <p:cNvSpPr txBox="1"/>
          <p:nvPr/>
        </p:nvSpPr>
        <p:spPr>
          <a:xfrm>
            <a:off x="1629561" y="10410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</a:rPr>
              <a:t>Natural Language Processing(NLP)</a:t>
            </a:r>
            <a:endParaRPr lang="fr-FR" sz="1800" b="0" i="0" u="none" strike="noStrike" baseline="0" dirty="0">
              <a:solidFill>
                <a:schemeClr val="accent4">
                  <a:lumMod val="75000"/>
                </a:schemeClr>
              </a:solidFill>
              <a:latin typeface="2"/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521FC5A-CDB2-AAA9-3BEE-692C4A6D2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676932"/>
              </p:ext>
            </p:extLst>
          </p:nvPr>
        </p:nvGraphicFramePr>
        <p:xfrm>
          <a:off x="883989" y="604007"/>
          <a:ext cx="10598587" cy="42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5B637540-98DD-E305-DF84-39C548B45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9" y="4151123"/>
            <a:ext cx="9717992" cy="75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BB1E3A-44E4-7BE4-6FE9-8113D20D5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52" y="5535784"/>
            <a:ext cx="9771078" cy="718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2C38AB-D7CF-CBC1-4CC0-108F8C74F117}"/>
              </a:ext>
            </a:extLst>
          </p:cNvPr>
          <p:cNvSpPr txBox="1"/>
          <p:nvPr/>
        </p:nvSpPr>
        <p:spPr>
          <a:xfrm>
            <a:off x="883989" y="37377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YuGothicUI-Semibold"/>
              </a:rPr>
              <a:t>Avant Prétraitement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4446CE-3440-FAC5-8097-14D31A7681AC}"/>
              </a:ext>
            </a:extLst>
          </p:cNvPr>
          <p:cNvSpPr txBox="1"/>
          <p:nvPr/>
        </p:nvSpPr>
        <p:spPr>
          <a:xfrm>
            <a:off x="802052" y="50350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YuGothicUI-Semibold"/>
              </a:rPr>
              <a:t>Après Prétraitement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/>
      <p:bldP spid="11" grpId="0"/>
    </p:bldLst>
  </p:timing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22430</TotalTime>
  <Words>1075</Words>
  <Application>Microsoft Office PowerPoint</Application>
  <PresentationFormat>Grand écran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47" baseType="lpstr">
      <vt:lpstr>1</vt:lpstr>
      <vt:lpstr>2</vt:lpstr>
      <vt:lpstr>Anaheim-Regular</vt:lpstr>
      <vt:lpstr>Arial</vt:lpstr>
      <vt:lpstr>Arial Black</vt:lpstr>
      <vt:lpstr>ArialMT</vt:lpstr>
      <vt:lpstr>Calibri</vt:lpstr>
      <vt:lpstr>Calibri Light</vt:lpstr>
      <vt:lpstr>Comic Sans MS</vt:lpstr>
      <vt:lpstr>Courier New</vt:lpstr>
      <vt:lpstr>Google Sans</vt:lpstr>
      <vt:lpstr>Helvetica Neue</vt:lpstr>
      <vt:lpstr>Liberation Sans</vt:lpstr>
      <vt:lpstr>Montserrat</vt:lpstr>
      <vt:lpstr>Muli</vt:lpstr>
      <vt:lpstr>Muli SemiBold</vt:lpstr>
      <vt:lpstr>SourceHanSansCN-Regular</vt:lpstr>
      <vt:lpstr>StarSymbol</vt:lpstr>
      <vt:lpstr>Tahoma</vt:lpstr>
      <vt:lpstr>Wingdings</vt:lpstr>
      <vt:lpstr>YuGothicUI-Semibold</vt:lpstr>
      <vt:lpstr>Rétrospective</vt:lpstr>
      <vt:lpstr> </vt:lpstr>
      <vt:lpstr>Problématique</vt:lpstr>
      <vt:lpstr>Plan de Présentation</vt:lpstr>
      <vt:lpstr>Présentation PowerPoint</vt:lpstr>
      <vt:lpstr>Présentation PowerPoint</vt:lpstr>
      <vt:lpstr>Les catégories  produit</vt:lpstr>
      <vt:lpstr>Démarche suivi </vt:lpstr>
      <vt:lpstr>Présentation PowerPoint</vt:lpstr>
      <vt:lpstr>1- Prétraitement des données</vt:lpstr>
      <vt:lpstr>Extraction des features</vt:lpstr>
      <vt:lpstr>Bag Of Words  : compte le nombre de fois qu’un mot apparait dans un document</vt:lpstr>
      <vt:lpstr>TF-IDF (Term Frequency – Inverse Document Frequency): les fréquences des mots sont remplacés par des scores TF-IDF</vt:lpstr>
      <vt:lpstr>Word2Vec : technique par plongement de mot. Chaque mot est représenté par un vecteur</vt:lpstr>
      <vt:lpstr>BERT:  Bidirectional Encoder Représentations  from Transformers</vt:lpstr>
      <vt:lpstr>USE - Universal Sentence Encoder</vt:lpstr>
      <vt:lpstr>Présentation PowerPoint</vt:lpstr>
      <vt:lpstr>Présentation PowerPoint</vt:lpstr>
      <vt:lpstr>Prétraitement des images</vt:lpstr>
      <vt:lpstr>Démarches </vt:lpstr>
      <vt:lpstr>SIFT</vt:lpstr>
      <vt:lpstr>VGG16 / Transfert Learning </vt:lpstr>
      <vt:lpstr>VGG16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karim Medjoubi</dc:creator>
  <cp:lastModifiedBy>karim Medjoubi</cp:lastModifiedBy>
  <cp:revision>131</cp:revision>
  <dcterms:created xsi:type="dcterms:W3CDTF">2022-03-03T19:17:12Z</dcterms:created>
  <dcterms:modified xsi:type="dcterms:W3CDTF">2022-10-11T02:34:07Z</dcterms:modified>
</cp:coreProperties>
</file>