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4"/>
  </p:notesMasterIdLst>
  <p:sldIdLst>
    <p:sldId id="256" r:id="rId2"/>
    <p:sldId id="257" r:id="rId3"/>
    <p:sldId id="258" r:id="rId4"/>
    <p:sldId id="264" r:id="rId5"/>
    <p:sldId id="352" r:id="rId6"/>
    <p:sldId id="260" r:id="rId7"/>
    <p:sldId id="353" r:id="rId8"/>
    <p:sldId id="263" r:id="rId9"/>
    <p:sldId id="267" r:id="rId10"/>
    <p:sldId id="354" r:id="rId11"/>
    <p:sldId id="345" r:id="rId12"/>
    <p:sldId id="358" r:id="rId13"/>
    <p:sldId id="355" r:id="rId14"/>
    <p:sldId id="309" r:id="rId15"/>
    <p:sldId id="359" r:id="rId16"/>
    <p:sldId id="280" r:id="rId17"/>
    <p:sldId id="363" r:id="rId18"/>
    <p:sldId id="365" r:id="rId19"/>
    <p:sldId id="360" r:id="rId20"/>
    <p:sldId id="297" r:id="rId21"/>
    <p:sldId id="289" r:id="rId22"/>
    <p:sldId id="285" r:id="rId23"/>
    <p:sldId id="321" r:id="rId24"/>
    <p:sldId id="366" r:id="rId25"/>
    <p:sldId id="283" r:id="rId26"/>
    <p:sldId id="367" r:id="rId27"/>
    <p:sldId id="368" r:id="rId28"/>
    <p:sldId id="369" r:id="rId29"/>
    <p:sldId id="370" r:id="rId30"/>
    <p:sldId id="371" r:id="rId31"/>
    <p:sldId id="372" r:id="rId32"/>
    <p:sldId id="37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6B4F"/>
    <a:srgbClr val="D96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hyperlink" Target="https://bouchramek-mb-p7-dashboard--p07-dashboard-naj2yx.streamlitapp.com/" TargetMode="External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hyperlink" Target="https://bouchramek-mb-p7-dashboard--p07-dashboard-naj2yx.streamlitapp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9CF59-1C6B-4D62-ABD6-00B8D1705ED2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5ACC9B8-BAC7-4EF2-973D-4F0BA111B847}">
      <dgm:prSet custT="1"/>
      <dgm:spPr/>
      <dgm:t>
        <a:bodyPr/>
        <a:lstStyle/>
        <a:p>
          <a:r>
            <a:rPr lang="fr-FR" sz="1400" dirty="0"/>
            <a:t>Problème de classification à </a:t>
          </a:r>
          <a:br>
            <a:rPr lang="fr-FR" sz="1400" dirty="0"/>
          </a:br>
          <a:r>
            <a:rPr lang="fr-FR" sz="1400" b="1" dirty="0"/>
            <a:t>2</a:t>
          </a:r>
          <a:r>
            <a:rPr lang="fr-FR" sz="1400" dirty="0"/>
            <a:t> classes: </a:t>
          </a:r>
          <a:r>
            <a:rPr lang="fr-FR" sz="1400" b="1" dirty="0"/>
            <a:t>0</a:t>
          </a:r>
          <a:r>
            <a:rPr lang="fr-FR" sz="1400" dirty="0"/>
            <a:t> ou </a:t>
          </a:r>
          <a:r>
            <a:rPr lang="fr-FR" sz="1400" b="1" dirty="0"/>
            <a:t>1</a:t>
          </a:r>
        </a:p>
      </dgm:t>
    </dgm:pt>
    <dgm:pt modelId="{21B4EBE9-4269-467E-B3FC-D917140A5F8B}" type="parTrans" cxnId="{AD9C7CCD-C4A4-411B-832A-80466BC00E02}">
      <dgm:prSet/>
      <dgm:spPr/>
      <dgm:t>
        <a:bodyPr/>
        <a:lstStyle/>
        <a:p>
          <a:endParaRPr lang="fr-FR"/>
        </a:p>
      </dgm:t>
    </dgm:pt>
    <dgm:pt modelId="{483E0BB2-C1B6-4A9C-BDA0-737A66BAF704}" type="sibTrans" cxnId="{AD9C7CCD-C4A4-411B-832A-80466BC00E02}">
      <dgm:prSet/>
      <dgm:spPr/>
      <dgm:t>
        <a:bodyPr/>
        <a:lstStyle/>
        <a:p>
          <a:endParaRPr lang="fr-FR"/>
        </a:p>
      </dgm:t>
    </dgm:pt>
    <dgm:pt modelId="{86357491-F7E0-426E-AB93-A1D8E3949850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0: Client rembourse son prêt</a:t>
          </a:r>
        </a:p>
      </dgm:t>
    </dgm:pt>
    <dgm:pt modelId="{1A53FE8C-147F-4D42-AB3C-657C74025B8D}" type="parTrans" cxnId="{9E4D854A-831B-4AF3-8575-E10A65FB9380}">
      <dgm:prSet/>
      <dgm:spPr/>
      <dgm:t>
        <a:bodyPr/>
        <a:lstStyle/>
        <a:p>
          <a:endParaRPr lang="fr-FR"/>
        </a:p>
      </dgm:t>
    </dgm:pt>
    <dgm:pt modelId="{45F96ABC-85FD-43B4-803B-462070ADDCAE}" type="sibTrans" cxnId="{9E4D854A-831B-4AF3-8575-E10A65FB9380}">
      <dgm:prSet/>
      <dgm:spPr/>
      <dgm:t>
        <a:bodyPr/>
        <a:lstStyle/>
        <a:p>
          <a:endParaRPr lang="fr-FR"/>
        </a:p>
      </dgm:t>
    </dgm:pt>
    <dgm:pt modelId="{BFAF07CF-41B7-40A5-BE4D-C7F697ABAA27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1: Client n’honore pas son prêt (totalement ou partiellement)</a:t>
          </a:r>
        </a:p>
      </dgm:t>
    </dgm:pt>
    <dgm:pt modelId="{04D63F16-7404-4EB4-961F-ED9541E22D0A}" type="parTrans" cxnId="{C26E57BD-7692-492F-880C-863ECF9F18AD}">
      <dgm:prSet/>
      <dgm:spPr/>
      <dgm:t>
        <a:bodyPr/>
        <a:lstStyle/>
        <a:p>
          <a:endParaRPr lang="fr-FR"/>
        </a:p>
      </dgm:t>
    </dgm:pt>
    <dgm:pt modelId="{F81CEB49-A3B8-42AD-B81C-8BC27F4B3245}" type="sibTrans" cxnId="{C26E57BD-7692-492F-880C-863ECF9F18AD}">
      <dgm:prSet/>
      <dgm:spPr/>
      <dgm:t>
        <a:bodyPr/>
        <a:lstStyle/>
        <a:p>
          <a:endParaRPr lang="fr-FR"/>
        </a:p>
      </dgm:t>
    </dgm:pt>
    <dgm:pt modelId="{7C4F85CF-4E49-4819-B907-552A3938F4F3}">
      <dgm:prSet custT="1"/>
      <dgm:spPr/>
      <dgm:t>
        <a:bodyPr/>
        <a:lstStyle/>
        <a:p>
          <a:r>
            <a:rPr lang="fr-FR" sz="1400" dirty="0"/>
            <a:t>Classes déséquilibrés</a:t>
          </a:r>
        </a:p>
      </dgm:t>
    </dgm:pt>
    <dgm:pt modelId="{D4174F1B-B086-478A-BBF2-2330890A90C4}" type="parTrans" cxnId="{0A977180-E2DD-479A-8183-72BCBCADF637}">
      <dgm:prSet/>
      <dgm:spPr/>
      <dgm:t>
        <a:bodyPr/>
        <a:lstStyle/>
        <a:p>
          <a:endParaRPr lang="fr-FR"/>
        </a:p>
      </dgm:t>
    </dgm:pt>
    <dgm:pt modelId="{D53EAFD8-370C-40C8-9AA3-1D2DE3BBC86D}" type="sibTrans" cxnId="{0A977180-E2DD-479A-8183-72BCBCADF637}">
      <dgm:prSet/>
      <dgm:spPr/>
      <dgm:t>
        <a:bodyPr/>
        <a:lstStyle/>
        <a:p>
          <a:endParaRPr lang="fr-FR"/>
        </a:p>
      </dgm:t>
    </dgm:pt>
    <dgm:pt modelId="{CBDC6835-01B5-45F6-A3B7-01BB9D75154E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b="1" dirty="0"/>
            <a:t>91,2%</a:t>
          </a:r>
          <a:r>
            <a:rPr lang="fr-FR" sz="1400" dirty="0"/>
            <a:t> des clients en classe 0</a:t>
          </a:r>
        </a:p>
      </dgm:t>
    </dgm:pt>
    <dgm:pt modelId="{5A55F779-4093-4FB5-9F83-C91EA4FD4ED2}" type="parTrans" cxnId="{05E6854F-2375-444D-BF6D-201E51AC419D}">
      <dgm:prSet/>
      <dgm:spPr/>
      <dgm:t>
        <a:bodyPr/>
        <a:lstStyle/>
        <a:p>
          <a:endParaRPr lang="fr-FR"/>
        </a:p>
      </dgm:t>
    </dgm:pt>
    <dgm:pt modelId="{975D4E52-3C1A-4471-92B4-808082069780}" type="sibTrans" cxnId="{05E6854F-2375-444D-BF6D-201E51AC419D}">
      <dgm:prSet/>
      <dgm:spPr/>
      <dgm:t>
        <a:bodyPr/>
        <a:lstStyle/>
        <a:p>
          <a:endParaRPr lang="fr-FR"/>
        </a:p>
      </dgm:t>
    </dgm:pt>
    <dgm:pt modelId="{4CF0A8A7-4822-47D1-AB92-14B69984309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b="1" dirty="0"/>
            <a:t>8,1%</a:t>
          </a:r>
          <a:r>
            <a:rPr lang="fr-FR" sz="1400" dirty="0"/>
            <a:t> des clients en classe 1</a:t>
          </a:r>
        </a:p>
      </dgm:t>
    </dgm:pt>
    <dgm:pt modelId="{D903CF00-3D60-46BB-A933-C1B53E643187}" type="parTrans" cxnId="{5F7DE7FF-0325-4E23-97CA-F16E660AB30C}">
      <dgm:prSet/>
      <dgm:spPr/>
      <dgm:t>
        <a:bodyPr/>
        <a:lstStyle/>
        <a:p>
          <a:endParaRPr lang="fr-FR"/>
        </a:p>
      </dgm:t>
    </dgm:pt>
    <dgm:pt modelId="{3AAC2457-86AA-4053-BC7F-EB0C37F46FD5}" type="sibTrans" cxnId="{5F7DE7FF-0325-4E23-97CA-F16E660AB30C}">
      <dgm:prSet/>
      <dgm:spPr/>
      <dgm:t>
        <a:bodyPr/>
        <a:lstStyle/>
        <a:p>
          <a:endParaRPr lang="fr-FR"/>
        </a:p>
      </dgm:t>
    </dgm:pt>
    <dgm:pt modelId="{0439C5DF-3BD9-4CA6-B4BA-6BE026BE0203}" type="pres">
      <dgm:prSet presAssocID="{B9A9CF59-1C6B-4D62-ABD6-00B8D1705ED2}" presName="Name0" presStyleCnt="0">
        <dgm:presLayoutVars>
          <dgm:dir/>
          <dgm:animLvl val="lvl"/>
          <dgm:resizeHandles val="exact"/>
        </dgm:presLayoutVars>
      </dgm:prSet>
      <dgm:spPr/>
    </dgm:pt>
    <dgm:pt modelId="{16DBC094-22A3-463B-9945-CF8F233F2F55}" type="pres">
      <dgm:prSet presAssocID="{85ACC9B8-BAC7-4EF2-973D-4F0BA111B847}" presName="linNode" presStyleCnt="0"/>
      <dgm:spPr/>
    </dgm:pt>
    <dgm:pt modelId="{1A71DE01-1226-4A7D-8CDB-ED44D6853C7D}" type="pres">
      <dgm:prSet presAssocID="{85ACC9B8-BAC7-4EF2-973D-4F0BA111B84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1B197B6-9532-4FDE-A8CD-7377EF2D119F}" type="pres">
      <dgm:prSet presAssocID="{85ACC9B8-BAC7-4EF2-973D-4F0BA111B847}" presName="descendantText" presStyleLbl="alignAccFollowNode1" presStyleIdx="0" presStyleCnt="2">
        <dgm:presLayoutVars>
          <dgm:bulletEnabled val="1"/>
        </dgm:presLayoutVars>
      </dgm:prSet>
      <dgm:spPr/>
    </dgm:pt>
    <dgm:pt modelId="{E22416E5-F027-4ECA-8608-76083F9022CE}" type="pres">
      <dgm:prSet presAssocID="{483E0BB2-C1B6-4A9C-BDA0-737A66BAF704}" presName="sp" presStyleCnt="0"/>
      <dgm:spPr/>
    </dgm:pt>
    <dgm:pt modelId="{2B33ACF7-2571-43E1-BCB2-C98CA268A763}" type="pres">
      <dgm:prSet presAssocID="{7C4F85CF-4E49-4819-B907-552A3938F4F3}" presName="linNode" presStyleCnt="0"/>
      <dgm:spPr/>
    </dgm:pt>
    <dgm:pt modelId="{A9D2544C-4D26-4EF9-B8D6-36F0E0BFD5AF}" type="pres">
      <dgm:prSet presAssocID="{7C4F85CF-4E49-4819-B907-552A3938F4F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CB5C133-C5DA-4ACD-B135-E2C14259458A}" type="pres">
      <dgm:prSet presAssocID="{7C4F85CF-4E49-4819-B907-552A3938F4F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E4D854A-831B-4AF3-8575-E10A65FB9380}" srcId="{85ACC9B8-BAC7-4EF2-973D-4F0BA111B847}" destId="{86357491-F7E0-426E-AB93-A1D8E3949850}" srcOrd="0" destOrd="0" parTransId="{1A53FE8C-147F-4D42-AB3C-657C74025B8D}" sibTransId="{45F96ABC-85FD-43B4-803B-462070ADDCAE}"/>
    <dgm:cxn modelId="{25292D6C-E724-42E8-B5D9-97B9E9A2BCB3}" type="presOf" srcId="{CBDC6835-01B5-45F6-A3B7-01BB9D75154E}" destId="{1CB5C133-C5DA-4ACD-B135-E2C14259458A}" srcOrd="0" destOrd="0" presId="urn:microsoft.com/office/officeart/2005/8/layout/vList5"/>
    <dgm:cxn modelId="{2570356D-E575-4A12-88ED-5189A18B966C}" type="presOf" srcId="{85ACC9B8-BAC7-4EF2-973D-4F0BA111B847}" destId="{1A71DE01-1226-4A7D-8CDB-ED44D6853C7D}" srcOrd="0" destOrd="0" presId="urn:microsoft.com/office/officeart/2005/8/layout/vList5"/>
    <dgm:cxn modelId="{05E6854F-2375-444D-BF6D-201E51AC419D}" srcId="{7C4F85CF-4E49-4819-B907-552A3938F4F3}" destId="{CBDC6835-01B5-45F6-A3B7-01BB9D75154E}" srcOrd="0" destOrd="0" parTransId="{5A55F779-4093-4FB5-9F83-C91EA4FD4ED2}" sibTransId="{975D4E52-3C1A-4471-92B4-808082069780}"/>
    <dgm:cxn modelId="{044D4457-5588-4865-9CC3-C9BE29069956}" type="presOf" srcId="{BFAF07CF-41B7-40A5-BE4D-C7F697ABAA27}" destId="{D1B197B6-9532-4FDE-A8CD-7377EF2D119F}" srcOrd="0" destOrd="1" presId="urn:microsoft.com/office/officeart/2005/8/layout/vList5"/>
    <dgm:cxn modelId="{0A977180-E2DD-479A-8183-72BCBCADF637}" srcId="{B9A9CF59-1C6B-4D62-ABD6-00B8D1705ED2}" destId="{7C4F85CF-4E49-4819-B907-552A3938F4F3}" srcOrd="1" destOrd="0" parTransId="{D4174F1B-B086-478A-BBF2-2330890A90C4}" sibTransId="{D53EAFD8-370C-40C8-9AA3-1D2DE3BBC86D}"/>
    <dgm:cxn modelId="{F2B10BB4-8C97-46E5-843C-4CCA808F07F6}" type="presOf" srcId="{86357491-F7E0-426E-AB93-A1D8E3949850}" destId="{D1B197B6-9532-4FDE-A8CD-7377EF2D119F}" srcOrd="0" destOrd="0" presId="urn:microsoft.com/office/officeart/2005/8/layout/vList5"/>
    <dgm:cxn modelId="{2506F2B5-7E07-4977-9F3B-930E243D072B}" type="presOf" srcId="{4CF0A8A7-4822-47D1-AB92-14B699843096}" destId="{1CB5C133-C5DA-4ACD-B135-E2C14259458A}" srcOrd="0" destOrd="1" presId="urn:microsoft.com/office/officeart/2005/8/layout/vList5"/>
    <dgm:cxn modelId="{C26E57BD-7692-492F-880C-863ECF9F18AD}" srcId="{85ACC9B8-BAC7-4EF2-973D-4F0BA111B847}" destId="{BFAF07CF-41B7-40A5-BE4D-C7F697ABAA27}" srcOrd="1" destOrd="0" parTransId="{04D63F16-7404-4EB4-961F-ED9541E22D0A}" sibTransId="{F81CEB49-A3B8-42AD-B81C-8BC27F4B3245}"/>
    <dgm:cxn modelId="{A2B4FBBE-4578-4814-93B2-7F670AFF2AD6}" type="presOf" srcId="{7C4F85CF-4E49-4819-B907-552A3938F4F3}" destId="{A9D2544C-4D26-4EF9-B8D6-36F0E0BFD5AF}" srcOrd="0" destOrd="0" presId="urn:microsoft.com/office/officeart/2005/8/layout/vList5"/>
    <dgm:cxn modelId="{AD9C7CCD-C4A4-411B-832A-80466BC00E02}" srcId="{B9A9CF59-1C6B-4D62-ABD6-00B8D1705ED2}" destId="{85ACC9B8-BAC7-4EF2-973D-4F0BA111B847}" srcOrd="0" destOrd="0" parTransId="{21B4EBE9-4269-467E-B3FC-D917140A5F8B}" sibTransId="{483E0BB2-C1B6-4A9C-BDA0-737A66BAF704}"/>
    <dgm:cxn modelId="{63988AD4-93A6-4F08-A8FA-DDDFF4F9F6CC}" type="presOf" srcId="{B9A9CF59-1C6B-4D62-ABD6-00B8D1705ED2}" destId="{0439C5DF-3BD9-4CA6-B4BA-6BE026BE0203}" srcOrd="0" destOrd="0" presId="urn:microsoft.com/office/officeart/2005/8/layout/vList5"/>
    <dgm:cxn modelId="{5F7DE7FF-0325-4E23-97CA-F16E660AB30C}" srcId="{7C4F85CF-4E49-4819-B907-552A3938F4F3}" destId="{4CF0A8A7-4822-47D1-AB92-14B699843096}" srcOrd="1" destOrd="0" parTransId="{D903CF00-3D60-46BB-A933-C1B53E643187}" sibTransId="{3AAC2457-86AA-4053-BC7F-EB0C37F46FD5}"/>
    <dgm:cxn modelId="{32868F16-A821-4D9A-A3B6-10D0C0240825}" type="presParOf" srcId="{0439C5DF-3BD9-4CA6-B4BA-6BE026BE0203}" destId="{16DBC094-22A3-463B-9945-CF8F233F2F55}" srcOrd="0" destOrd="0" presId="urn:microsoft.com/office/officeart/2005/8/layout/vList5"/>
    <dgm:cxn modelId="{D4FFEBBE-E87E-4024-9F71-44336367BB08}" type="presParOf" srcId="{16DBC094-22A3-463B-9945-CF8F233F2F55}" destId="{1A71DE01-1226-4A7D-8CDB-ED44D6853C7D}" srcOrd="0" destOrd="0" presId="urn:microsoft.com/office/officeart/2005/8/layout/vList5"/>
    <dgm:cxn modelId="{BE5636FB-5DB1-4DEB-9289-603D78523CDD}" type="presParOf" srcId="{16DBC094-22A3-463B-9945-CF8F233F2F55}" destId="{D1B197B6-9532-4FDE-A8CD-7377EF2D119F}" srcOrd="1" destOrd="0" presId="urn:microsoft.com/office/officeart/2005/8/layout/vList5"/>
    <dgm:cxn modelId="{A40BFEA1-84E0-41B0-B11C-FA073CBEFF1D}" type="presParOf" srcId="{0439C5DF-3BD9-4CA6-B4BA-6BE026BE0203}" destId="{E22416E5-F027-4ECA-8608-76083F9022CE}" srcOrd="1" destOrd="0" presId="urn:microsoft.com/office/officeart/2005/8/layout/vList5"/>
    <dgm:cxn modelId="{A958D2E3-C5DF-4046-9C0D-E0E29FFBC517}" type="presParOf" srcId="{0439C5DF-3BD9-4CA6-B4BA-6BE026BE0203}" destId="{2B33ACF7-2571-43E1-BCB2-C98CA268A763}" srcOrd="2" destOrd="0" presId="urn:microsoft.com/office/officeart/2005/8/layout/vList5"/>
    <dgm:cxn modelId="{48A1B5E4-4BCA-46DB-BBE0-7941D77565E8}" type="presParOf" srcId="{2B33ACF7-2571-43E1-BCB2-C98CA268A763}" destId="{A9D2544C-4D26-4EF9-B8D6-36F0E0BFD5AF}" srcOrd="0" destOrd="0" presId="urn:microsoft.com/office/officeart/2005/8/layout/vList5"/>
    <dgm:cxn modelId="{7FCBBF72-5447-4477-A3CB-F82CAF96A9D6}" type="presParOf" srcId="{2B33ACF7-2571-43E1-BCB2-C98CA268A763}" destId="{1CB5C133-C5DA-4ACD-B135-E2C1425945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2F2B3D-6C08-4D3C-BD32-7A40F8B546EA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fr-FR"/>
        </a:p>
      </dgm:t>
    </dgm:pt>
    <dgm:pt modelId="{D5A85451-902B-4397-867E-F5C741316BC9}">
      <dgm:prSet/>
      <dgm:spPr/>
      <dgm:t>
        <a:bodyPr/>
        <a:lstStyle/>
        <a:p>
          <a:r>
            <a:rPr lang="fr-FR"/>
            <a:t>Il semble y a voir une relation entre l’âge d’un client et sa capacité à rembourser un prêt</a:t>
          </a:r>
        </a:p>
      </dgm:t>
    </dgm:pt>
    <dgm:pt modelId="{D9FACC9C-2D5F-433C-B467-545074B43093}" type="parTrans" cxnId="{6D8254CE-6CBF-42B9-9649-1C935A3C8C5D}">
      <dgm:prSet/>
      <dgm:spPr/>
      <dgm:t>
        <a:bodyPr/>
        <a:lstStyle/>
        <a:p>
          <a:endParaRPr lang="fr-FR"/>
        </a:p>
      </dgm:t>
    </dgm:pt>
    <dgm:pt modelId="{7295F9FB-A1AB-41A7-A7E1-815CC7CB0690}" type="sibTrans" cxnId="{6D8254CE-6CBF-42B9-9649-1C935A3C8C5D}">
      <dgm:prSet phldrT="1"/>
      <dgm:spPr/>
    </dgm:pt>
    <dgm:pt modelId="{D6E435FB-E443-4DE8-9B72-2C1074298304}">
      <dgm:prSet/>
      <dgm:spPr/>
      <dgm:t>
        <a:bodyPr/>
        <a:lstStyle/>
        <a:p>
          <a:r>
            <a:rPr lang="fr-FR"/>
            <a:t>Le pic des personnes qui ne remboursent pas leur prêt se situe à 30ans</a:t>
          </a:r>
        </a:p>
      </dgm:t>
    </dgm:pt>
    <dgm:pt modelId="{718A0A25-5FE5-4E7F-ACAA-1E7F1B88D69E}" type="parTrans" cxnId="{333BA942-DC3E-466C-BCB1-6871E49A4EF5}">
      <dgm:prSet/>
      <dgm:spPr/>
      <dgm:t>
        <a:bodyPr/>
        <a:lstStyle/>
        <a:p>
          <a:endParaRPr lang="fr-FR"/>
        </a:p>
      </dgm:t>
    </dgm:pt>
    <dgm:pt modelId="{BB227A59-3B6A-4B4E-A825-8EACDD9EB4B8}" type="sibTrans" cxnId="{333BA942-DC3E-466C-BCB1-6871E49A4EF5}">
      <dgm:prSet phldrT="2"/>
      <dgm:spPr/>
    </dgm:pt>
    <dgm:pt modelId="{C2304AF9-3834-4845-A7CA-9E303137CDB3}">
      <dgm:prSet/>
      <dgm:spPr/>
      <dgm:t>
        <a:bodyPr/>
        <a:lstStyle/>
        <a:p>
          <a:r>
            <a:rPr lang="fr-FR" dirty="0"/>
            <a:t>Le pic des personnes qui remboursent leur prêt se situe vers 38ans et 53ans</a:t>
          </a:r>
        </a:p>
      </dgm:t>
    </dgm:pt>
    <dgm:pt modelId="{50F75A0F-2AD8-4F3F-8029-25A35B6B7422}" type="parTrans" cxnId="{E15ADD9A-A93C-4595-9845-E5FFD7BDC158}">
      <dgm:prSet/>
      <dgm:spPr/>
      <dgm:t>
        <a:bodyPr/>
        <a:lstStyle/>
        <a:p>
          <a:endParaRPr lang="fr-FR"/>
        </a:p>
      </dgm:t>
    </dgm:pt>
    <dgm:pt modelId="{A3C49696-857C-4556-9958-1803F2BD3FFE}" type="sibTrans" cxnId="{E15ADD9A-A93C-4595-9845-E5FFD7BDC158}">
      <dgm:prSet phldrT="3"/>
      <dgm:spPr/>
    </dgm:pt>
    <dgm:pt modelId="{DF6F86F5-AB29-45C4-B00A-0261ED732F58}" type="pres">
      <dgm:prSet presAssocID="{D12F2B3D-6C08-4D3C-BD32-7A40F8B546EA}" presName="CompostProcess" presStyleCnt="0">
        <dgm:presLayoutVars>
          <dgm:dir/>
          <dgm:resizeHandles val="exact"/>
        </dgm:presLayoutVars>
      </dgm:prSet>
      <dgm:spPr/>
    </dgm:pt>
    <dgm:pt modelId="{6CDFDB7A-84F3-4D7F-81FD-658AB43E10B1}" type="pres">
      <dgm:prSet presAssocID="{D12F2B3D-6C08-4D3C-BD32-7A40F8B546EA}" presName="arrow" presStyleLbl="bgShp" presStyleIdx="0" presStyleCnt="1"/>
      <dgm:spPr/>
    </dgm:pt>
    <dgm:pt modelId="{71C554EC-ED2A-4263-8D0A-491E87C87BC5}" type="pres">
      <dgm:prSet presAssocID="{D12F2B3D-6C08-4D3C-BD32-7A40F8B546EA}" presName="linearProcess" presStyleCnt="0"/>
      <dgm:spPr/>
    </dgm:pt>
    <dgm:pt modelId="{1C71389D-4EAE-4B8F-9B1E-B42915D0AAB7}" type="pres">
      <dgm:prSet presAssocID="{D5A85451-902B-4397-867E-F5C741316BC9}" presName="textNode" presStyleLbl="node1" presStyleIdx="0" presStyleCnt="3">
        <dgm:presLayoutVars>
          <dgm:bulletEnabled val="1"/>
        </dgm:presLayoutVars>
      </dgm:prSet>
      <dgm:spPr/>
    </dgm:pt>
    <dgm:pt modelId="{AF720E8D-59CE-4A84-BF31-01E3AA6C2E92}" type="pres">
      <dgm:prSet presAssocID="{7295F9FB-A1AB-41A7-A7E1-815CC7CB0690}" presName="sibTrans" presStyleCnt="0"/>
      <dgm:spPr/>
    </dgm:pt>
    <dgm:pt modelId="{5CDB670A-E157-4BA4-A268-48E1FEF509F4}" type="pres">
      <dgm:prSet presAssocID="{D6E435FB-E443-4DE8-9B72-2C1074298304}" presName="textNode" presStyleLbl="node1" presStyleIdx="1" presStyleCnt="3">
        <dgm:presLayoutVars>
          <dgm:bulletEnabled val="1"/>
        </dgm:presLayoutVars>
      </dgm:prSet>
      <dgm:spPr/>
    </dgm:pt>
    <dgm:pt modelId="{5E8652CF-E902-456F-B779-4C44D653A6F3}" type="pres">
      <dgm:prSet presAssocID="{BB227A59-3B6A-4B4E-A825-8EACDD9EB4B8}" presName="sibTrans" presStyleCnt="0"/>
      <dgm:spPr/>
    </dgm:pt>
    <dgm:pt modelId="{240EB4BE-A9D1-4F76-BC65-74B932F990F9}" type="pres">
      <dgm:prSet presAssocID="{C2304AF9-3834-4845-A7CA-9E303137CDB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65B0818-2FE9-4456-BA6D-215D9B9A4A7A}" type="presOf" srcId="{D6E435FB-E443-4DE8-9B72-2C1074298304}" destId="{5CDB670A-E157-4BA4-A268-48E1FEF509F4}" srcOrd="0" destOrd="0" presId="urn:microsoft.com/office/officeart/2005/8/layout/hProcess9"/>
    <dgm:cxn modelId="{CBB1582E-AA0C-46A5-9006-985EEB86AB68}" type="presOf" srcId="{C2304AF9-3834-4845-A7CA-9E303137CDB3}" destId="{240EB4BE-A9D1-4F76-BC65-74B932F990F9}" srcOrd="0" destOrd="0" presId="urn:microsoft.com/office/officeart/2005/8/layout/hProcess9"/>
    <dgm:cxn modelId="{333BA942-DC3E-466C-BCB1-6871E49A4EF5}" srcId="{D12F2B3D-6C08-4D3C-BD32-7A40F8B546EA}" destId="{D6E435FB-E443-4DE8-9B72-2C1074298304}" srcOrd="1" destOrd="0" parTransId="{718A0A25-5FE5-4E7F-ACAA-1E7F1B88D69E}" sibTransId="{BB227A59-3B6A-4B4E-A825-8EACDD9EB4B8}"/>
    <dgm:cxn modelId="{AA644B82-43A1-4D10-BA8A-C9DF7934101D}" type="presOf" srcId="{D5A85451-902B-4397-867E-F5C741316BC9}" destId="{1C71389D-4EAE-4B8F-9B1E-B42915D0AAB7}" srcOrd="0" destOrd="0" presId="urn:microsoft.com/office/officeart/2005/8/layout/hProcess9"/>
    <dgm:cxn modelId="{E15ADD9A-A93C-4595-9845-E5FFD7BDC158}" srcId="{D12F2B3D-6C08-4D3C-BD32-7A40F8B546EA}" destId="{C2304AF9-3834-4845-A7CA-9E303137CDB3}" srcOrd="2" destOrd="0" parTransId="{50F75A0F-2AD8-4F3F-8029-25A35B6B7422}" sibTransId="{A3C49696-857C-4556-9958-1803F2BD3FFE}"/>
    <dgm:cxn modelId="{C53B0AA6-5B91-452B-999C-64CE4065FC3C}" type="presOf" srcId="{D12F2B3D-6C08-4D3C-BD32-7A40F8B546EA}" destId="{DF6F86F5-AB29-45C4-B00A-0261ED732F58}" srcOrd="0" destOrd="0" presId="urn:microsoft.com/office/officeart/2005/8/layout/hProcess9"/>
    <dgm:cxn modelId="{6D8254CE-6CBF-42B9-9649-1C935A3C8C5D}" srcId="{D12F2B3D-6C08-4D3C-BD32-7A40F8B546EA}" destId="{D5A85451-902B-4397-867E-F5C741316BC9}" srcOrd="0" destOrd="0" parTransId="{D9FACC9C-2D5F-433C-B467-545074B43093}" sibTransId="{7295F9FB-A1AB-41A7-A7E1-815CC7CB0690}"/>
    <dgm:cxn modelId="{EC86D61B-E953-4D10-A8BD-D5AD59EED20F}" type="presParOf" srcId="{DF6F86F5-AB29-45C4-B00A-0261ED732F58}" destId="{6CDFDB7A-84F3-4D7F-81FD-658AB43E10B1}" srcOrd="0" destOrd="0" presId="urn:microsoft.com/office/officeart/2005/8/layout/hProcess9"/>
    <dgm:cxn modelId="{E635B896-616F-4BAF-9ABE-915818C757DB}" type="presParOf" srcId="{DF6F86F5-AB29-45C4-B00A-0261ED732F58}" destId="{71C554EC-ED2A-4263-8D0A-491E87C87BC5}" srcOrd="1" destOrd="0" presId="urn:microsoft.com/office/officeart/2005/8/layout/hProcess9"/>
    <dgm:cxn modelId="{CD2ABC97-5EFA-42BC-8585-D9A0DAC94107}" type="presParOf" srcId="{71C554EC-ED2A-4263-8D0A-491E87C87BC5}" destId="{1C71389D-4EAE-4B8F-9B1E-B42915D0AAB7}" srcOrd="0" destOrd="0" presId="urn:microsoft.com/office/officeart/2005/8/layout/hProcess9"/>
    <dgm:cxn modelId="{3881C362-E126-4D4C-95BA-4548CD824347}" type="presParOf" srcId="{71C554EC-ED2A-4263-8D0A-491E87C87BC5}" destId="{AF720E8D-59CE-4A84-BF31-01E3AA6C2E92}" srcOrd="1" destOrd="0" presId="urn:microsoft.com/office/officeart/2005/8/layout/hProcess9"/>
    <dgm:cxn modelId="{BCCD4B75-4CE6-40D1-B408-4C97106C450B}" type="presParOf" srcId="{71C554EC-ED2A-4263-8D0A-491E87C87BC5}" destId="{5CDB670A-E157-4BA4-A268-48E1FEF509F4}" srcOrd="2" destOrd="0" presId="urn:microsoft.com/office/officeart/2005/8/layout/hProcess9"/>
    <dgm:cxn modelId="{DC346C26-B7DA-44D4-8BF9-660F3FCFBF5D}" type="presParOf" srcId="{71C554EC-ED2A-4263-8D0A-491E87C87BC5}" destId="{5E8652CF-E902-456F-B779-4C44D653A6F3}" srcOrd="3" destOrd="0" presId="urn:microsoft.com/office/officeart/2005/8/layout/hProcess9"/>
    <dgm:cxn modelId="{80A9AC20-7B30-4267-B404-9E3C0CC87AFF}" type="presParOf" srcId="{71C554EC-ED2A-4263-8D0A-491E87C87BC5}" destId="{240EB4BE-A9D1-4F76-BC65-74B932F990F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8D13C5-300A-4CDD-8287-2B7F0CFC3FDD}" type="doc">
      <dgm:prSet loTypeId="urn:microsoft.com/office/officeart/2008/layout/VerticalCircle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6FDF1010-AE9B-439A-A155-975548794AAA}">
      <dgm:prSet/>
      <dgm:spPr/>
      <dgm:t>
        <a:bodyPr/>
        <a:lstStyle/>
        <a:p>
          <a:r>
            <a:rPr lang="fr-FR" dirty="0"/>
            <a:t>Les variables de sources extérieurs sont les plus corrélés à la Target</a:t>
          </a:r>
        </a:p>
      </dgm:t>
    </dgm:pt>
    <dgm:pt modelId="{A6EDFE89-B123-4116-BF3E-2171C633B4DD}" type="parTrans" cxnId="{AC6778F8-9BF4-482F-902D-F8C02AC66B38}">
      <dgm:prSet/>
      <dgm:spPr/>
      <dgm:t>
        <a:bodyPr/>
        <a:lstStyle/>
        <a:p>
          <a:endParaRPr lang="fr-FR"/>
        </a:p>
      </dgm:t>
    </dgm:pt>
    <dgm:pt modelId="{35029A87-EB52-4F9A-A389-928F79536144}" type="sibTrans" cxnId="{AC6778F8-9BF4-482F-902D-F8C02AC66B38}">
      <dgm:prSet/>
      <dgm:spPr/>
      <dgm:t>
        <a:bodyPr/>
        <a:lstStyle/>
        <a:p>
          <a:endParaRPr lang="fr-FR"/>
        </a:p>
      </dgm:t>
    </dgm:pt>
    <dgm:pt modelId="{62F904FA-83C0-496A-A086-68728C64C04A}">
      <dgm:prSet/>
      <dgm:spPr/>
      <dgm:t>
        <a:bodyPr/>
        <a:lstStyle/>
        <a:p>
          <a:r>
            <a:rPr lang="fr-FR" dirty="0"/>
            <a:t>Leur contenu nous </a:t>
          </a:r>
          <a:br>
            <a:rPr lang="fr-FR" dirty="0"/>
          </a:br>
          <a:r>
            <a:rPr lang="fr-FR" dirty="0"/>
            <a:t>est inconnu</a:t>
          </a:r>
        </a:p>
      </dgm:t>
    </dgm:pt>
    <dgm:pt modelId="{8794CB42-0495-4F6D-BD4C-23E15438A184}" type="parTrans" cxnId="{610BEC21-1838-465A-9C6C-D221FAC77C5C}">
      <dgm:prSet/>
      <dgm:spPr/>
      <dgm:t>
        <a:bodyPr/>
        <a:lstStyle/>
        <a:p>
          <a:endParaRPr lang="fr-FR"/>
        </a:p>
      </dgm:t>
    </dgm:pt>
    <dgm:pt modelId="{17EE5354-3C0D-4C34-88F7-CD45EFADB94F}" type="sibTrans" cxnId="{610BEC21-1838-465A-9C6C-D221FAC77C5C}">
      <dgm:prSet/>
      <dgm:spPr/>
      <dgm:t>
        <a:bodyPr/>
        <a:lstStyle/>
        <a:p>
          <a:endParaRPr lang="fr-FR"/>
        </a:p>
      </dgm:t>
    </dgm:pt>
    <dgm:pt modelId="{22BA65A1-339B-4F4C-B555-15391C34F93F}">
      <dgm:prSet/>
      <dgm:spPr/>
      <dgm:t>
        <a:bodyPr/>
        <a:lstStyle/>
        <a:p>
          <a:r>
            <a:rPr lang="fr-FR" dirty="0"/>
            <a:t>Fortement liées à l'âge </a:t>
          </a:r>
          <a:br>
            <a:rPr lang="fr-FR" dirty="0"/>
          </a:br>
          <a:r>
            <a:rPr lang="fr-FR" dirty="0"/>
            <a:t>du client</a:t>
          </a:r>
        </a:p>
      </dgm:t>
    </dgm:pt>
    <dgm:pt modelId="{2A39F2EA-0523-4165-8696-294A10F985A6}" type="parTrans" cxnId="{799DEB39-803C-4A11-B57C-F105CB5C3380}">
      <dgm:prSet/>
      <dgm:spPr/>
      <dgm:t>
        <a:bodyPr/>
        <a:lstStyle/>
        <a:p>
          <a:endParaRPr lang="fr-FR"/>
        </a:p>
      </dgm:t>
    </dgm:pt>
    <dgm:pt modelId="{BC9ACFD6-D083-4917-9197-2BB550158A4D}" type="sibTrans" cxnId="{799DEB39-803C-4A11-B57C-F105CB5C3380}">
      <dgm:prSet/>
      <dgm:spPr/>
      <dgm:t>
        <a:bodyPr/>
        <a:lstStyle/>
        <a:p>
          <a:endParaRPr lang="fr-FR"/>
        </a:p>
      </dgm:t>
    </dgm:pt>
    <dgm:pt modelId="{BC97A36C-6A1C-4D53-BCA8-A071320D1903}" type="pres">
      <dgm:prSet presAssocID="{4C8D13C5-300A-4CDD-8287-2B7F0CFC3FDD}" presName="Name0" presStyleCnt="0">
        <dgm:presLayoutVars>
          <dgm:dir/>
        </dgm:presLayoutVars>
      </dgm:prSet>
      <dgm:spPr/>
    </dgm:pt>
    <dgm:pt modelId="{97F57FFA-7A92-46BB-8121-1A9F38657BC0}" type="pres">
      <dgm:prSet presAssocID="{6FDF1010-AE9B-439A-A155-975548794AAA}" presName="noChildren" presStyleCnt="0"/>
      <dgm:spPr/>
    </dgm:pt>
    <dgm:pt modelId="{C524870A-EE1E-448A-8C00-6874F19D1A7E}" type="pres">
      <dgm:prSet presAssocID="{6FDF1010-AE9B-439A-A155-975548794AAA}" presName="gap" presStyleCnt="0"/>
      <dgm:spPr/>
    </dgm:pt>
    <dgm:pt modelId="{E75D2E8F-E7B5-497A-B90D-09D0C4A55C56}" type="pres">
      <dgm:prSet presAssocID="{6FDF1010-AE9B-439A-A155-975548794AAA}" presName="medCircle2" presStyleLbl="vennNode1" presStyleIdx="0" presStyleCnt="3"/>
      <dgm:spPr/>
    </dgm:pt>
    <dgm:pt modelId="{BE9665E7-37E9-4328-BF8D-93D7A917F797}" type="pres">
      <dgm:prSet presAssocID="{6FDF1010-AE9B-439A-A155-975548794AAA}" presName="txLvlOnly1" presStyleLbl="revTx" presStyleIdx="0" presStyleCnt="3"/>
      <dgm:spPr/>
    </dgm:pt>
    <dgm:pt modelId="{213E5AF5-F604-4F0F-8894-F10B97FBC313}" type="pres">
      <dgm:prSet presAssocID="{62F904FA-83C0-496A-A086-68728C64C04A}" presName="noChildren" presStyleCnt="0"/>
      <dgm:spPr/>
    </dgm:pt>
    <dgm:pt modelId="{11B04F41-5385-4F62-A686-A2396435534A}" type="pres">
      <dgm:prSet presAssocID="{62F904FA-83C0-496A-A086-68728C64C04A}" presName="gap" presStyleCnt="0"/>
      <dgm:spPr/>
    </dgm:pt>
    <dgm:pt modelId="{08E4C646-6596-4435-8DB8-EA711F544C04}" type="pres">
      <dgm:prSet presAssocID="{62F904FA-83C0-496A-A086-68728C64C04A}" presName="medCircle2" presStyleLbl="vennNode1" presStyleIdx="1" presStyleCnt="3"/>
      <dgm:spPr/>
    </dgm:pt>
    <dgm:pt modelId="{49CEE337-CE3B-4430-9439-636564D7446C}" type="pres">
      <dgm:prSet presAssocID="{62F904FA-83C0-496A-A086-68728C64C04A}" presName="txLvlOnly1" presStyleLbl="revTx" presStyleIdx="1" presStyleCnt="3"/>
      <dgm:spPr/>
    </dgm:pt>
    <dgm:pt modelId="{0AE301D3-403D-4F03-A25A-4B40FAC45FDE}" type="pres">
      <dgm:prSet presAssocID="{22BA65A1-339B-4F4C-B555-15391C34F93F}" presName="noChildren" presStyleCnt="0"/>
      <dgm:spPr/>
    </dgm:pt>
    <dgm:pt modelId="{F0A9E9C7-533B-40A3-9B19-4A3129FCF166}" type="pres">
      <dgm:prSet presAssocID="{22BA65A1-339B-4F4C-B555-15391C34F93F}" presName="gap" presStyleCnt="0"/>
      <dgm:spPr/>
    </dgm:pt>
    <dgm:pt modelId="{E62FBC0A-09EF-4CBA-8021-A6D1258E409C}" type="pres">
      <dgm:prSet presAssocID="{22BA65A1-339B-4F4C-B555-15391C34F93F}" presName="medCircle2" presStyleLbl="vennNode1" presStyleIdx="2" presStyleCnt="3"/>
      <dgm:spPr/>
    </dgm:pt>
    <dgm:pt modelId="{087DAB0D-D930-45FC-98E8-A8CBCF8E25DD}" type="pres">
      <dgm:prSet presAssocID="{22BA65A1-339B-4F4C-B555-15391C34F93F}" presName="txLvlOnly1" presStyleLbl="revTx" presStyleIdx="2" presStyleCnt="3"/>
      <dgm:spPr/>
    </dgm:pt>
  </dgm:ptLst>
  <dgm:cxnLst>
    <dgm:cxn modelId="{610BEC21-1838-465A-9C6C-D221FAC77C5C}" srcId="{4C8D13C5-300A-4CDD-8287-2B7F0CFC3FDD}" destId="{62F904FA-83C0-496A-A086-68728C64C04A}" srcOrd="1" destOrd="0" parTransId="{8794CB42-0495-4F6D-BD4C-23E15438A184}" sibTransId="{17EE5354-3C0D-4C34-88F7-CD45EFADB94F}"/>
    <dgm:cxn modelId="{799DEB39-803C-4A11-B57C-F105CB5C3380}" srcId="{4C8D13C5-300A-4CDD-8287-2B7F0CFC3FDD}" destId="{22BA65A1-339B-4F4C-B555-15391C34F93F}" srcOrd="2" destOrd="0" parTransId="{2A39F2EA-0523-4165-8696-294A10F985A6}" sibTransId="{BC9ACFD6-D083-4917-9197-2BB550158A4D}"/>
    <dgm:cxn modelId="{86F33865-808F-4D8C-A367-B11A2BF5341D}" type="presOf" srcId="{4C8D13C5-300A-4CDD-8287-2B7F0CFC3FDD}" destId="{BC97A36C-6A1C-4D53-BCA8-A071320D1903}" srcOrd="0" destOrd="0" presId="urn:microsoft.com/office/officeart/2008/layout/VerticalCircleList"/>
    <dgm:cxn modelId="{3EB6AE69-7306-4E07-8E4A-742C83E2DC8F}" type="presOf" srcId="{6FDF1010-AE9B-439A-A155-975548794AAA}" destId="{BE9665E7-37E9-4328-BF8D-93D7A917F797}" srcOrd="0" destOrd="0" presId="urn:microsoft.com/office/officeart/2008/layout/VerticalCircleList"/>
    <dgm:cxn modelId="{13B37770-6B21-4266-9725-6B2AEDB7D2C5}" type="presOf" srcId="{22BA65A1-339B-4F4C-B555-15391C34F93F}" destId="{087DAB0D-D930-45FC-98E8-A8CBCF8E25DD}" srcOrd="0" destOrd="0" presId="urn:microsoft.com/office/officeart/2008/layout/VerticalCircleList"/>
    <dgm:cxn modelId="{1DF328D9-578B-4F21-A438-F68810B0BF15}" type="presOf" srcId="{62F904FA-83C0-496A-A086-68728C64C04A}" destId="{49CEE337-CE3B-4430-9439-636564D7446C}" srcOrd="0" destOrd="0" presId="urn:microsoft.com/office/officeart/2008/layout/VerticalCircleList"/>
    <dgm:cxn modelId="{AC6778F8-9BF4-482F-902D-F8C02AC66B38}" srcId="{4C8D13C5-300A-4CDD-8287-2B7F0CFC3FDD}" destId="{6FDF1010-AE9B-439A-A155-975548794AAA}" srcOrd="0" destOrd="0" parTransId="{A6EDFE89-B123-4116-BF3E-2171C633B4DD}" sibTransId="{35029A87-EB52-4F9A-A389-928F79536144}"/>
    <dgm:cxn modelId="{813BF80F-EB98-4B24-B019-67DC0381FC3A}" type="presParOf" srcId="{BC97A36C-6A1C-4D53-BCA8-A071320D1903}" destId="{97F57FFA-7A92-46BB-8121-1A9F38657BC0}" srcOrd="0" destOrd="0" presId="urn:microsoft.com/office/officeart/2008/layout/VerticalCircleList"/>
    <dgm:cxn modelId="{D521D473-32D0-4E2D-B317-DE97423DD236}" type="presParOf" srcId="{97F57FFA-7A92-46BB-8121-1A9F38657BC0}" destId="{C524870A-EE1E-448A-8C00-6874F19D1A7E}" srcOrd="0" destOrd="0" presId="urn:microsoft.com/office/officeart/2008/layout/VerticalCircleList"/>
    <dgm:cxn modelId="{F123ACF1-27FC-4191-9B84-3C311CADD82D}" type="presParOf" srcId="{97F57FFA-7A92-46BB-8121-1A9F38657BC0}" destId="{E75D2E8F-E7B5-497A-B90D-09D0C4A55C56}" srcOrd="1" destOrd="0" presId="urn:microsoft.com/office/officeart/2008/layout/VerticalCircleList"/>
    <dgm:cxn modelId="{B41F34F7-53E0-48BA-AB78-C3FFAC92BC2F}" type="presParOf" srcId="{97F57FFA-7A92-46BB-8121-1A9F38657BC0}" destId="{BE9665E7-37E9-4328-BF8D-93D7A917F797}" srcOrd="2" destOrd="0" presId="urn:microsoft.com/office/officeart/2008/layout/VerticalCircleList"/>
    <dgm:cxn modelId="{C0386D4F-61B1-4610-9130-A09C5AB7D782}" type="presParOf" srcId="{BC97A36C-6A1C-4D53-BCA8-A071320D1903}" destId="{213E5AF5-F604-4F0F-8894-F10B97FBC313}" srcOrd="1" destOrd="0" presId="urn:microsoft.com/office/officeart/2008/layout/VerticalCircleList"/>
    <dgm:cxn modelId="{DA477D49-53C2-4C1C-9D2C-7F3A1D4BF249}" type="presParOf" srcId="{213E5AF5-F604-4F0F-8894-F10B97FBC313}" destId="{11B04F41-5385-4F62-A686-A2396435534A}" srcOrd="0" destOrd="0" presId="urn:microsoft.com/office/officeart/2008/layout/VerticalCircleList"/>
    <dgm:cxn modelId="{48620A4D-3B84-479F-8B3E-601E9EDD53AA}" type="presParOf" srcId="{213E5AF5-F604-4F0F-8894-F10B97FBC313}" destId="{08E4C646-6596-4435-8DB8-EA711F544C04}" srcOrd="1" destOrd="0" presId="urn:microsoft.com/office/officeart/2008/layout/VerticalCircleList"/>
    <dgm:cxn modelId="{5569C1E2-3B44-4532-A096-00F15CF09066}" type="presParOf" srcId="{213E5AF5-F604-4F0F-8894-F10B97FBC313}" destId="{49CEE337-CE3B-4430-9439-636564D7446C}" srcOrd="2" destOrd="0" presId="urn:microsoft.com/office/officeart/2008/layout/VerticalCircleList"/>
    <dgm:cxn modelId="{026E8362-A334-476B-80FD-C1C7F284CE35}" type="presParOf" srcId="{BC97A36C-6A1C-4D53-BCA8-A071320D1903}" destId="{0AE301D3-403D-4F03-A25A-4B40FAC45FDE}" srcOrd="2" destOrd="0" presId="urn:microsoft.com/office/officeart/2008/layout/VerticalCircleList"/>
    <dgm:cxn modelId="{DB26752F-7328-455B-8EBA-B9FE749D53BC}" type="presParOf" srcId="{0AE301D3-403D-4F03-A25A-4B40FAC45FDE}" destId="{F0A9E9C7-533B-40A3-9B19-4A3129FCF166}" srcOrd="0" destOrd="0" presId="urn:microsoft.com/office/officeart/2008/layout/VerticalCircleList"/>
    <dgm:cxn modelId="{834A55BC-E0B7-4235-AB76-D515EB0D6371}" type="presParOf" srcId="{0AE301D3-403D-4F03-A25A-4B40FAC45FDE}" destId="{E62FBC0A-09EF-4CBA-8021-A6D1258E409C}" srcOrd="1" destOrd="0" presId="urn:microsoft.com/office/officeart/2008/layout/VerticalCircleList"/>
    <dgm:cxn modelId="{7A5019CD-E5AE-416B-A32A-34C780C2F1CA}" type="presParOf" srcId="{0AE301D3-403D-4F03-A25A-4B40FAC45FDE}" destId="{087DAB0D-D930-45FC-98E8-A8CBCF8E25D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230672-FF91-46C9-BA0B-3AB7BED221AF}" type="doc">
      <dgm:prSet loTypeId="urn:microsoft.com/office/officeart/2005/8/layout/chevron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2A58A98-8EE0-4EE6-AB09-DB80439879CA}">
      <dgm:prSet phldrT="[Texte]" custT="1"/>
      <dgm:spPr/>
      <dgm:t>
        <a:bodyPr/>
        <a:lstStyle/>
        <a:p>
          <a:r>
            <a:rPr lang="fr-FR" sz="1100" b="1" dirty="0"/>
            <a:t>Data train</a:t>
          </a:r>
        </a:p>
        <a:p>
          <a:r>
            <a:rPr lang="fr-FR" sz="1100" b="1" dirty="0"/>
            <a:t>Data test</a:t>
          </a:r>
        </a:p>
      </dgm:t>
    </dgm:pt>
    <dgm:pt modelId="{B4FDC2FA-0204-4620-ACB3-3FF190C6BB1B}" type="parTrans" cxnId="{C7A230A4-900E-4928-843A-DC09BDC3DA91}">
      <dgm:prSet/>
      <dgm:spPr/>
      <dgm:t>
        <a:bodyPr/>
        <a:lstStyle/>
        <a:p>
          <a:endParaRPr lang="fr-FR" sz="1800"/>
        </a:p>
      </dgm:t>
    </dgm:pt>
    <dgm:pt modelId="{87C5F170-C97E-4F89-B5BC-3287488DD4F0}" type="sibTrans" cxnId="{C7A230A4-900E-4928-843A-DC09BDC3DA91}">
      <dgm:prSet/>
      <dgm:spPr/>
      <dgm:t>
        <a:bodyPr/>
        <a:lstStyle/>
        <a:p>
          <a:endParaRPr lang="fr-FR" sz="1800"/>
        </a:p>
      </dgm:t>
    </dgm:pt>
    <dgm:pt modelId="{E3103431-64CD-4BE1-A80C-608281570904}">
      <dgm:prSet phldrT="[Texte]" custT="1"/>
      <dgm:spPr/>
      <dgm:t>
        <a:bodyPr/>
        <a:lstStyle/>
        <a:p>
          <a:r>
            <a:rPr lang="fr-FR" sz="1200"/>
            <a:t>Rappel : "test.csv" est le dataset que nous utilisons pour simuler un nouveau client dans la base. Toutefois il convient que ces deux datasets aient la même structure à l'issu du feature engineering.</a:t>
          </a:r>
        </a:p>
      </dgm:t>
    </dgm:pt>
    <dgm:pt modelId="{2D51C25A-D878-4786-B824-DBFA6DB57BE5}" type="parTrans" cxnId="{E5962ADE-55CF-4725-84C3-49C58B6A677C}">
      <dgm:prSet/>
      <dgm:spPr/>
      <dgm:t>
        <a:bodyPr/>
        <a:lstStyle/>
        <a:p>
          <a:endParaRPr lang="fr-FR" sz="1800"/>
        </a:p>
      </dgm:t>
    </dgm:pt>
    <dgm:pt modelId="{A1E09920-A647-49CD-A785-83FCE5261DC6}" type="sibTrans" cxnId="{E5962ADE-55CF-4725-84C3-49C58B6A677C}">
      <dgm:prSet/>
      <dgm:spPr/>
      <dgm:t>
        <a:bodyPr/>
        <a:lstStyle/>
        <a:p>
          <a:endParaRPr lang="fr-FR" sz="1800"/>
        </a:p>
      </dgm:t>
    </dgm:pt>
    <dgm:pt modelId="{C3E2B8AD-99D8-497D-B1D6-7482FBB72703}">
      <dgm:prSet phldrT="[Texte]" custT="1"/>
      <dgm:spPr/>
      <dgm:t>
        <a:bodyPr/>
        <a:lstStyle/>
        <a:p>
          <a:r>
            <a:rPr lang="fr-FR" sz="1100" b="1"/>
            <a:t>Valeurs manquantes</a:t>
          </a:r>
        </a:p>
      </dgm:t>
    </dgm:pt>
    <dgm:pt modelId="{12F3A49F-2353-45E4-8BC2-A2428376F3E0}" type="parTrans" cxnId="{9BC19435-F3F7-4093-8636-132939651C80}">
      <dgm:prSet/>
      <dgm:spPr/>
      <dgm:t>
        <a:bodyPr/>
        <a:lstStyle/>
        <a:p>
          <a:endParaRPr lang="fr-FR" sz="1800"/>
        </a:p>
      </dgm:t>
    </dgm:pt>
    <dgm:pt modelId="{39BE4762-6C67-448E-A4F1-8FAED3C7988A}" type="sibTrans" cxnId="{9BC19435-F3F7-4093-8636-132939651C80}">
      <dgm:prSet/>
      <dgm:spPr/>
      <dgm:t>
        <a:bodyPr/>
        <a:lstStyle/>
        <a:p>
          <a:endParaRPr lang="fr-FR" sz="1800"/>
        </a:p>
      </dgm:t>
    </dgm:pt>
    <dgm:pt modelId="{A3831115-6A9E-4E1D-8C40-11C5E5674BE7}">
      <dgm:prSet phldrT="[Texte]" custT="1"/>
      <dgm:spPr/>
      <dgm:t>
        <a:bodyPr/>
        <a:lstStyle/>
        <a:p>
          <a:r>
            <a:rPr lang="fr-FR" sz="1200"/>
            <a:t>Traitement par imputation de la médiane</a:t>
          </a:r>
        </a:p>
      </dgm:t>
    </dgm:pt>
    <dgm:pt modelId="{BDF3F8F0-6A8B-44A5-8225-3F48873B62A8}" type="parTrans" cxnId="{86C32306-C568-4BEF-AD11-33FCA1B9BC1A}">
      <dgm:prSet/>
      <dgm:spPr/>
      <dgm:t>
        <a:bodyPr/>
        <a:lstStyle/>
        <a:p>
          <a:endParaRPr lang="fr-FR" sz="1800"/>
        </a:p>
      </dgm:t>
    </dgm:pt>
    <dgm:pt modelId="{22FB0521-F4D1-4AEA-8084-90883363A4B7}" type="sibTrans" cxnId="{86C32306-C568-4BEF-AD11-33FCA1B9BC1A}">
      <dgm:prSet/>
      <dgm:spPr/>
      <dgm:t>
        <a:bodyPr/>
        <a:lstStyle/>
        <a:p>
          <a:endParaRPr lang="fr-FR" sz="1800"/>
        </a:p>
      </dgm:t>
    </dgm:pt>
    <dgm:pt modelId="{A1776435-C4B8-4D02-9E71-E6FF0FD7D9FB}">
      <dgm:prSet phldrT="[Texte]" custT="1"/>
      <dgm:spPr/>
      <dgm:t>
        <a:bodyPr/>
        <a:lstStyle/>
        <a:p>
          <a:r>
            <a:rPr lang="fr-FR" sz="1100" b="1" dirty="0"/>
            <a:t>Encodage variables</a:t>
          </a:r>
        </a:p>
      </dgm:t>
    </dgm:pt>
    <dgm:pt modelId="{BB827146-D92B-4110-A806-E4AC55F2643B}" type="parTrans" cxnId="{A456BCC3-FCDF-454F-8369-96DD572E6ED4}">
      <dgm:prSet/>
      <dgm:spPr/>
      <dgm:t>
        <a:bodyPr/>
        <a:lstStyle/>
        <a:p>
          <a:endParaRPr lang="fr-FR" sz="1800"/>
        </a:p>
      </dgm:t>
    </dgm:pt>
    <dgm:pt modelId="{0C2AC3D2-F787-4505-9729-B832175B687E}" type="sibTrans" cxnId="{A456BCC3-FCDF-454F-8369-96DD572E6ED4}">
      <dgm:prSet/>
      <dgm:spPr/>
      <dgm:t>
        <a:bodyPr/>
        <a:lstStyle/>
        <a:p>
          <a:endParaRPr lang="fr-FR" sz="1800"/>
        </a:p>
      </dgm:t>
    </dgm:pt>
    <dgm:pt modelId="{4D5588D7-861A-4F41-B41D-BC379AACEBEE}">
      <dgm:prSet phldrT="[Texte]" custT="1"/>
      <dgm:spPr/>
      <dgm:t>
        <a:bodyPr/>
        <a:lstStyle/>
        <a:p>
          <a:r>
            <a:rPr lang="fr-FR" sz="1200"/>
            <a:t>Label encoding pour les variables à 2 catégories.</a:t>
          </a:r>
        </a:p>
      </dgm:t>
    </dgm:pt>
    <dgm:pt modelId="{F62E3FC4-BEFF-4BC7-9862-6E8392A6EEFD}" type="parTrans" cxnId="{442250E2-0467-43C8-A84A-CC6D5C3A56FF}">
      <dgm:prSet/>
      <dgm:spPr/>
      <dgm:t>
        <a:bodyPr/>
        <a:lstStyle/>
        <a:p>
          <a:endParaRPr lang="fr-FR" sz="1800"/>
        </a:p>
      </dgm:t>
    </dgm:pt>
    <dgm:pt modelId="{E73D6159-FDA2-4D57-94DC-FB2103DEC39E}" type="sibTrans" cxnId="{442250E2-0467-43C8-A84A-CC6D5C3A56FF}">
      <dgm:prSet/>
      <dgm:spPr/>
      <dgm:t>
        <a:bodyPr/>
        <a:lstStyle/>
        <a:p>
          <a:endParaRPr lang="fr-FR" sz="1800"/>
        </a:p>
      </dgm:t>
    </dgm:pt>
    <dgm:pt modelId="{F332464B-2485-4A2A-A1C3-AFD550B391A5}">
      <dgm:prSet phldrT="[Texte]" custT="1"/>
      <dgm:spPr/>
      <dgm:t>
        <a:bodyPr/>
        <a:lstStyle/>
        <a:p>
          <a:r>
            <a:rPr lang="fr-FR" sz="1200"/>
            <a:t>One Hot Encoding pour les variables à plus de deux catégories.</a:t>
          </a:r>
        </a:p>
      </dgm:t>
    </dgm:pt>
    <dgm:pt modelId="{E51625CD-3B80-4FDE-9AF2-B50AC98B744C}" type="parTrans" cxnId="{3CE1F57E-326B-416C-9A89-4BBE8B7BF5B1}">
      <dgm:prSet/>
      <dgm:spPr/>
      <dgm:t>
        <a:bodyPr/>
        <a:lstStyle/>
        <a:p>
          <a:endParaRPr lang="fr-FR" sz="1800"/>
        </a:p>
      </dgm:t>
    </dgm:pt>
    <dgm:pt modelId="{87A0201B-FBA1-4223-A709-5A31491869EF}" type="sibTrans" cxnId="{3CE1F57E-326B-416C-9A89-4BBE8B7BF5B1}">
      <dgm:prSet/>
      <dgm:spPr/>
      <dgm:t>
        <a:bodyPr/>
        <a:lstStyle/>
        <a:p>
          <a:endParaRPr lang="fr-FR" sz="1800"/>
        </a:p>
      </dgm:t>
    </dgm:pt>
    <dgm:pt modelId="{8AFC6491-1ABC-41A9-8E1F-FA141C1DBD6F}">
      <dgm:prSet phldrT="[Texte]" custT="1"/>
      <dgm:spPr/>
      <dgm:t>
        <a:bodyPr/>
        <a:lstStyle/>
        <a:p>
          <a:r>
            <a:rPr lang="fr-FR" sz="1100" b="1"/>
            <a:t>Alignement datasets</a:t>
          </a:r>
        </a:p>
      </dgm:t>
    </dgm:pt>
    <dgm:pt modelId="{9E1A0FCF-B6A5-46E9-9BCE-2A85051FE32B}" type="parTrans" cxnId="{19D887EF-3E9C-4C7F-8BBC-BAA8E9437904}">
      <dgm:prSet/>
      <dgm:spPr/>
      <dgm:t>
        <a:bodyPr/>
        <a:lstStyle/>
        <a:p>
          <a:endParaRPr lang="fr-FR"/>
        </a:p>
      </dgm:t>
    </dgm:pt>
    <dgm:pt modelId="{A146C537-658B-47C8-8680-6B2D5B237113}" type="sibTrans" cxnId="{19D887EF-3E9C-4C7F-8BBC-BAA8E9437904}">
      <dgm:prSet/>
      <dgm:spPr/>
      <dgm:t>
        <a:bodyPr/>
        <a:lstStyle/>
        <a:p>
          <a:endParaRPr lang="fr-FR"/>
        </a:p>
      </dgm:t>
    </dgm:pt>
    <dgm:pt modelId="{AAA6B76E-56C6-40EA-8ABC-9D9418043888}">
      <dgm:prSet phldrT="[Texte]" custT="1"/>
      <dgm:spPr/>
      <dgm:t>
        <a:bodyPr/>
        <a:lstStyle/>
        <a:p>
          <a:r>
            <a:rPr lang="fr-FR" sz="1200"/>
            <a:t>Alignement des datasets "train" et "test" pour conserver des structures identiques.</a:t>
          </a:r>
        </a:p>
      </dgm:t>
    </dgm:pt>
    <dgm:pt modelId="{B6228F82-E2B5-4638-8808-6C7D0ADF7CD1}" type="parTrans" cxnId="{C6B4E4EE-A1EE-4985-B6B1-E475483A7AD3}">
      <dgm:prSet/>
      <dgm:spPr/>
      <dgm:t>
        <a:bodyPr/>
        <a:lstStyle/>
        <a:p>
          <a:endParaRPr lang="fr-FR"/>
        </a:p>
      </dgm:t>
    </dgm:pt>
    <dgm:pt modelId="{2DCBF77B-D443-41AF-892A-F4417A92B85D}" type="sibTrans" cxnId="{C6B4E4EE-A1EE-4985-B6B1-E475483A7AD3}">
      <dgm:prSet/>
      <dgm:spPr/>
      <dgm:t>
        <a:bodyPr/>
        <a:lstStyle/>
        <a:p>
          <a:endParaRPr lang="fr-FR"/>
        </a:p>
      </dgm:t>
    </dgm:pt>
    <dgm:pt modelId="{52F27869-4854-4575-AA35-7154F1F7B382}">
      <dgm:prSet phldrT="[Texte]" custT="1"/>
      <dgm:spPr/>
      <dgm:t>
        <a:bodyPr/>
        <a:lstStyle/>
        <a:p>
          <a:r>
            <a:rPr lang="fr-FR" sz="1100" b="1"/>
            <a:t>Création de variables</a:t>
          </a:r>
        </a:p>
      </dgm:t>
    </dgm:pt>
    <dgm:pt modelId="{983CFF84-8169-4351-A55C-BC374DC9D733}" type="parTrans" cxnId="{25C7EE56-9120-4482-8814-586473782EFA}">
      <dgm:prSet/>
      <dgm:spPr/>
      <dgm:t>
        <a:bodyPr/>
        <a:lstStyle/>
        <a:p>
          <a:endParaRPr lang="fr-FR"/>
        </a:p>
      </dgm:t>
    </dgm:pt>
    <dgm:pt modelId="{C2072223-233F-4B33-8EE1-15CBCCC25A73}" type="sibTrans" cxnId="{25C7EE56-9120-4482-8814-586473782EFA}">
      <dgm:prSet/>
      <dgm:spPr/>
      <dgm:t>
        <a:bodyPr/>
        <a:lstStyle/>
        <a:p>
          <a:endParaRPr lang="fr-FR"/>
        </a:p>
      </dgm:t>
    </dgm:pt>
    <dgm:pt modelId="{EF39970B-8748-4E93-89CB-8D7C0A133C59}">
      <dgm:prSet phldrT="[Texte]" custT="1"/>
      <dgm:spPr/>
      <dgm:t>
        <a:bodyPr/>
        <a:lstStyle/>
        <a:p>
          <a:r>
            <a:rPr lang="fr-FR" sz="1200" dirty="0"/>
            <a:t>Remplacement des outliers par des valeurs nulles. </a:t>
          </a:r>
          <a:r>
            <a:rPr lang="fr-FR" sz="1200" i="0" dirty="0"/>
            <a:t>Ensuite les valeurs sont imputées par la médiane dans le Preprocessing</a:t>
          </a:r>
          <a:r>
            <a:rPr lang="fr-FR" sz="1200" i="1" dirty="0"/>
            <a:t>.</a:t>
          </a:r>
        </a:p>
      </dgm:t>
    </dgm:pt>
    <dgm:pt modelId="{749A1195-7FF3-4129-8A30-B2B678438F83}" type="parTrans" cxnId="{3ABA942E-C7EA-46EA-98F8-78C6FCBAE1DE}">
      <dgm:prSet/>
      <dgm:spPr/>
      <dgm:t>
        <a:bodyPr/>
        <a:lstStyle/>
        <a:p>
          <a:endParaRPr lang="fr-FR"/>
        </a:p>
      </dgm:t>
    </dgm:pt>
    <dgm:pt modelId="{378D6D6B-72BC-4587-A3D9-0A966B7E1132}" type="sibTrans" cxnId="{3ABA942E-C7EA-46EA-98F8-78C6FCBAE1DE}">
      <dgm:prSet/>
      <dgm:spPr/>
      <dgm:t>
        <a:bodyPr/>
        <a:lstStyle/>
        <a:p>
          <a:endParaRPr lang="fr-FR"/>
        </a:p>
      </dgm:t>
    </dgm:pt>
    <dgm:pt modelId="{333D0F34-2B2F-4FD5-9DE6-ACEB1AA7D575}">
      <dgm:prSet phldrT="[Texte]" custT="1"/>
      <dgm:spPr/>
      <dgm:t>
        <a:bodyPr/>
        <a:lstStyle/>
        <a:p>
          <a:r>
            <a:rPr lang="fr-FR" sz="1200"/>
            <a:t>Ajout d'une "flag feature" pour identifier les lignes qui contiennent les outliers.</a:t>
          </a:r>
        </a:p>
      </dgm:t>
    </dgm:pt>
    <dgm:pt modelId="{F89ABABD-2879-4101-B45A-D58ECE9EE0F6}" type="parTrans" cxnId="{539B6182-A077-445D-B6BE-63F53E821072}">
      <dgm:prSet/>
      <dgm:spPr/>
      <dgm:t>
        <a:bodyPr/>
        <a:lstStyle/>
        <a:p>
          <a:endParaRPr lang="fr-FR"/>
        </a:p>
      </dgm:t>
    </dgm:pt>
    <dgm:pt modelId="{21AFCE56-2A09-4EA5-A8D9-D4FEFCF05B2C}" type="sibTrans" cxnId="{539B6182-A077-445D-B6BE-63F53E821072}">
      <dgm:prSet/>
      <dgm:spPr/>
      <dgm:t>
        <a:bodyPr/>
        <a:lstStyle/>
        <a:p>
          <a:endParaRPr lang="fr-FR"/>
        </a:p>
      </dgm:t>
    </dgm:pt>
    <dgm:pt modelId="{3C3ED78A-B946-4B79-911B-4F04FF4D552B}" type="pres">
      <dgm:prSet presAssocID="{E9230672-FF91-46C9-BA0B-3AB7BED221AF}" presName="linearFlow" presStyleCnt="0">
        <dgm:presLayoutVars>
          <dgm:dir/>
          <dgm:animLvl val="lvl"/>
          <dgm:resizeHandles val="exact"/>
        </dgm:presLayoutVars>
      </dgm:prSet>
      <dgm:spPr/>
    </dgm:pt>
    <dgm:pt modelId="{4E5C0188-6277-4483-91AD-636D9F5FF2ED}" type="pres">
      <dgm:prSet presAssocID="{82A58A98-8EE0-4EE6-AB09-DB80439879CA}" presName="composite" presStyleCnt="0"/>
      <dgm:spPr/>
    </dgm:pt>
    <dgm:pt modelId="{4E6B76F6-5E8A-4A5E-B3AF-52867521CF95}" type="pres">
      <dgm:prSet presAssocID="{82A58A98-8EE0-4EE6-AB09-DB80439879CA}" presName="parentText" presStyleLbl="alignNode1" presStyleIdx="0" presStyleCnt="5" custScaleX="149278">
        <dgm:presLayoutVars>
          <dgm:chMax val="1"/>
          <dgm:bulletEnabled val="1"/>
        </dgm:presLayoutVars>
      </dgm:prSet>
      <dgm:spPr/>
    </dgm:pt>
    <dgm:pt modelId="{A8AAB56C-AC13-4205-99E3-CC2825B10EAA}" type="pres">
      <dgm:prSet presAssocID="{82A58A98-8EE0-4EE6-AB09-DB80439879CA}" presName="descendantText" presStyleLbl="alignAcc1" presStyleIdx="0" presStyleCnt="5" custScaleX="94423">
        <dgm:presLayoutVars>
          <dgm:bulletEnabled val="1"/>
        </dgm:presLayoutVars>
      </dgm:prSet>
      <dgm:spPr/>
    </dgm:pt>
    <dgm:pt modelId="{049036C1-C2C2-4ACE-9B12-86088D945845}" type="pres">
      <dgm:prSet presAssocID="{87C5F170-C97E-4F89-B5BC-3287488DD4F0}" presName="sp" presStyleCnt="0"/>
      <dgm:spPr/>
    </dgm:pt>
    <dgm:pt modelId="{F7E20BCA-6121-4E72-9ECF-9A3922E164A0}" type="pres">
      <dgm:prSet presAssocID="{C3E2B8AD-99D8-497D-B1D6-7482FBB72703}" presName="composite" presStyleCnt="0"/>
      <dgm:spPr/>
    </dgm:pt>
    <dgm:pt modelId="{FF398311-12EB-4F5A-9126-92C0512F152F}" type="pres">
      <dgm:prSet presAssocID="{C3E2B8AD-99D8-497D-B1D6-7482FBB72703}" presName="parentText" presStyleLbl="alignNode1" presStyleIdx="1" presStyleCnt="5" custScaleX="151277">
        <dgm:presLayoutVars>
          <dgm:chMax val="1"/>
          <dgm:bulletEnabled val="1"/>
        </dgm:presLayoutVars>
      </dgm:prSet>
      <dgm:spPr/>
    </dgm:pt>
    <dgm:pt modelId="{06CF39A5-338C-4748-A398-36E19DE7999A}" type="pres">
      <dgm:prSet presAssocID="{C3E2B8AD-99D8-497D-B1D6-7482FBB72703}" presName="descendantText" presStyleLbl="alignAcc1" presStyleIdx="1" presStyleCnt="5" custScaleX="93997">
        <dgm:presLayoutVars>
          <dgm:bulletEnabled val="1"/>
        </dgm:presLayoutVars>
      </dgm:prSet>
      <dgm:spPr/>
    </dgm:pt>
    <dgm:pt modelId="{0EC8448A-0DDD-4FEF-B473-711F9B3B6419}" type="pres">
      <dgm:prSet presAssocID="{39BE4762-6C67-448E-A4F1-8FAED3C7988A}" presName="sp" presStyleCnt="0"/>
      <dgm:spPr/>
    </dgm:pt>
    <dgm:pt modelId="{3C5B3714-2F09-4B96-88C9-39DBC3CB5F16}" type="pres">
      <dgm:prSet presAssocID="{A1776435-C4B8-4D02-9E71-E6FF0FD7D9FB}" presName="composite" presStyleCnt="0"/>
      <dgm:spPr/>
    </dgm:pt>
    <dgm:pt modelId="{70CF5EA9-77F4-4E77-979D-67FB0B04929B}" type="pres">
      <dgm:prSet presAssocID="{A1776435-C4B8-4D02-9E71-E6FF0FD7D9FB}" presName="parentText" presStyleLbl="alignNode1" presStyleIdx="2" presStyleCnt="5" custScaleX="154297">
        <dgm:presLayoutVars>
          <dgm:chMax val="1"/>
          <dgm:bulletEnabled val="1"/>
        </dgm:presLayoutVars>
      </dgm:prSet>
      <dgm:spPr/>
    </dgm:pt>
    <dgm:pt modelId="{9E795118-A205-475B-A99E-E19A266F30F5}" type="pres">
      <dgm:prSet presAssocID="{A1776435-C4B8-4D02-9E71-E6FF0FD7D9FB}" presName="descendantText" presStyleLbl="alignAcc1" presStyleIdx="2" presStyleCnt="5" custScaleX="93846">
        <dgm:presLayoutVars>
          <dgm:bulletEnabled val="1"/>
        </dgm:presLayoutVars>
      </dgm:prSet>
      <dgm:spPr/>
    </dgm:pt>
    <dgm:pt modelId="{F7B70775-992F-4DD7-98E4-AA817B4A6233}" type="pres">
      <dgm:prSet presAssocID="{0C2AC3D2-F787-4505-9729-B832175B687E}" presName="sp" presStyleCnt="0"/>
      <dgm:spPr/>
    </dgm:pt>
    <dgm:pt modelId="{FA67B341-11C3-4BDA-B76A-ECB9C277CC37}" type="pres">
      <dgm:prSet presAssocID="{8AFC6491-1ABC-41A9-8E1F-FA141C1DBD6F}" presName="composite" presStyleCnt="0"/>
      <dgm:spPr/>
    </dgm:pt>
    <dgm:pt modelId="{B64E0990-D111-4B51-9831-4B989725D7AD}" type="pres">
      <dgm:prSet presAssocID="{8AFC6491-1ABC-41A9-8E1F-FA141C1DBD6F}" presName="parentText" presStyleLbl="alignNode1" presStyleIdx="3" presStyleCnt="5" custScaleX="153915">
        <dgm:presLayoutVars>
          <dgm:chMax val="1"/>
          <dgm:bulletEnabled val="1"/>
        </dgm:presLayoutVars>
      </dgm:prSet>
      <dgm:spPr/>
    </dgm:pt>
    <dgm:pt modelId="{5A5E2DD7-4188-4207-A46B-1F31AE92CEA2}" type="pres">
      <dgm:prSet presAssocID="{8AFC6491-1ABC-41A9-8E1F-FA141C1DBD6F}" presName="descendantText" presStyleLbl="alignAcc1" presStyleIdx="3" presStyleCnt="5" custScaleX="93673">
        <dgm:presLayoutVars>
          <dgm:bulletEnabled val="1"/>
        </dgm:presLayoutVars>
      </dgm:prSet>
      <dgm:spPr/>
    </dgm:pt>
    <dgm:pt modelId="{6F14B41A-87A9-4AD9-95AB-7F711A1D710F}" type="pres">
      <dgm:prSet presAssocID="{A146C537-658B-47C8-8680-6B2D5B237113}" presName="sp" presStyleCnt="0"/>
      <dgm:spPr/>
    </dgm:pt>
    <dgm:pt modelId="{78470F80-487C-47E7-8891-A1B7D439E52B}" type="pres">
      <dgm:prSet presAssocID="{52F27869-4854-4575-AA35-7154F1F7B382}" presName="composite" presStyleCnt="0"/>
      <dgm:spPr/>
    </dgm:pt>
    <dgm:pt modelId="{D652C830-B0F6-4693-B2BE-9221687D69DB}" type="pres">
      <dgm:prSet presAssocID="{52F27869-4854-4575-AA35-7154F1F7B382}" presName="parentText" presStyleLbl="alignNode1" presStyleIdx="4" presStyleCnt="5" custScaleX="155160">
        <dgm:presLayoutVars>
          <dgm:chMax val="1"/>
          <dgm:bulletEnabled val="1"/>
        </dgm:presLayoutVars>
      </dgm:prSet>
      <dgm:spPr/>
    </dgm:pt>
    <dgm:pt modelId="{CAE04CE0-E848-45B7-8879-C20CAAE8A552}" type="pres">
      <dgm:prSet presAssocID="{52F27869-4854-4575-AA35-7154F1F7B382}" presName="descendantText" presStyleLbl="alignAcc1" presStyleIdx="4" presStyleCnt="5" custScaleX="93543">
        <dgm:presLayoutVars>
          <dgm:bulletEnabled val="1"/>
        </dgm:presLayoutVars>
      </dgm:prSet>
      <dgm:spPr/>
    </dgm:pt>
  </dgm:ptLst>
  <dgm:cxnLst>
    <dgm:cxn modelId="{86C32306-C568-4BEF-AD11-33FCA1B9BC1A}" srcId="{C3E2B8AD-99D8-497D-B1D6-7482FBB72703}" destId="{A3831115-6A9E-4E1D-8C40-11C5E5674BE7}" srcOrd="0" destOrd="0" parTransId="{BDF3F8F0-6A8B-44A5-8225-3F48873B62A8}" sibTransId="{22FB0521-F4D1-4AEA-8084-90883363A4B7}"/>
    <dgm:cxn modelId="{3ABA942E-C7EA-46EA-98F8-78C6FCBAE1DE}" srcId="{52F27869-4854-4575-AA35-7154F1F7B382}" destId="{EF39970B-8748-4E93-89CB-8D7C0A133C59}" srcOrd="0" destOrd="0" parTransId="{749A1195-7FF3-4129-8A30-B2B678438F83}" sibTransId="{378D6D6B-72BC-4587-A3D9-0A966B7E1132}"/>
    <dgm:cxn modelId="{965F3E34-E4EA-4287-898B-FFA8233337F6}" type="presOf" srcId="{E9230672-FF91-46C9-BA0B-3AB7BED221AF}" destId="{3C3ED78A-B946-4B79-911B-4F04FF4D552B}" srcOrd="0" destOrd="0" presId="urn:microsoft.com/office/officeart/2005/8/layout/chevron2"/>
    <dgm:cxn modelId="{9BC19435-F3F7-4093-8636-132939651C80}" srcId="{E9230672-FF91-46C9-BA0B-3AB7BED221AF}" destId="{C3E2B8AD-99D8-497D-B1D6-7482FBB72703}" srcOrd="1" destOrd="0" parTransId="{12F3A49F-2353-45E4-8BC2-A2428376F3E0}" sibTransId="{39BE4762-6C67-448E-A4F1-8FAED3C7988A}"/>
    <dgm:cxn modelId="{7C3BD268-CD65-4748-83B9-80DB3FA9534F}" type="presOf" srcId="{333D0F34-2B2F-4FD5-9DE6-ACEB1AA7D575}" destId="{CAE04CE0-E848-45B7-8879-C20CAAE8A552}" srcOrd="0" destOrd="1" presId="urn:microsoft.com/office/officeart/2005/8/layout/chevron2"/>
    <dgm:cxn modelId="{FA364149-7CC6-43F6-A488-E322F0A2D9AA}" type="presOf" srcId="{A3831115-6A9E-4E1D-8C40-11C5E5674BE7}" destId="{06CF39A5-338C-4748-A398-36E19DE7999A}" srcOrd="0" destOrd="0" presId="urn:microsoft.com/office/officeart/2005/8/layout/chevron2"/>
    <dgm:cxn modelId="{06E1896A-B79D-4B40-A838-7017759F9146}" type="presOf" srcId="{E3103431-64CD-4BE1-A80C-608281570904}" destId="{A8AAB56C-AC13-4205-99E3-CC2825B10EAA}" srcOrd="0" destOrd="0" presId="urn:microsoft.com/office/officeart/2005/8/layout/chevron2"/>
    <dgm:cxn modelId="{FA1D4D4C-F1FE-41C8-BB76-0715034D4212}" type="presOf" srcId="{C3E2B8AD-99D8-497D-B1D6-7482FBB72703}" destId="{FF398311-12EB-4F5A-9126-92C0512F152F}" srcOrd="0" destOrd="0" presId="urn:microsoft.com/office/officeart/2005/8/layout/chevron2"/>
    <dgm:cxn modelId="{25C7EE56-9120-4482-8814-586473782EFA}" srcId="{E9230672-FF91-46C9-BA0B-3AB7BED221AF}" destId="{52F27869-4854-4575-AA35-7154F1F7B382}" srcOrd="4" destOrd="0" parTransId="{983CFF84-8169-4351-A55C-BC374DC9D733}" sibTransId="{C2072223-233F-4B33-8EE1-15CBCCC25A73}"/>
    <dgm:cxn modelId="{3CE1F57E-326B-416C-9A89-4BBE8B7BF5B1}" srcId="{A1776435-C4B8-4D02-9E71-E6FF0FD7D9FB}" destId="{F332464B-2485-4A2A-A1C3-AFD550B391A5}" srcOrd="1" destOrd="0" parTransId="{E51625CD-3B80-4FDE-9AF2-B50AC98B744C}" sibTransId="{87A0201B-FBA1-4223-A709-5A31491869EF}"/>
    <dgm:cxn modelId="{539B6182-A077-445D-B6BE-63F53E821072}" srcId="{52F27869-4854-4575-AA35-7154F1F7B382}" destId="{333D0F34-2B2F-4FD5-9DE6-ACEB1AA7D575}" srcOrd="1" destOrd="0" parTransId="{F89ABABD-2879-4101-B45A-D58ECE9EE0F6}" sibTransId="{21AFCE56-2A09-4EA5-A8D9-D4FEFCF05B2C}"/>
    <dgm:cxn modelId="{25EB0CA1-57AA-454C-98CD-78358A28A1FD}" type="presOf" srcId="{A1776435-C4B8-4D02-9E71-E6FF0FD7D9FB}" destId="{70CF5EA9-77F4-4E77-979D-67FB0B04929B}" srcOrd="0" destOrd="0" presId="urn:microsoft.com/office/officeart/2005/8/layout/chevron2"/>
    <dgm:cxn modelId="{C7A230A4-900E-4928-843A-DC09BDC3DA91}" srcId="{E9230672-FF91-46C9-BA0B-3AB7BED221AF}" destId="{82A58A98-8EE0-4EE6-AB09-DB80439879CA}" srcOrd="0" destOrd="0" parTransId="{B4FDC2FA-0204-4620-ACB3-3FF190C6BB1B}" sibTransId="{87C5F170-C97E-4F89-B5BC-3287488DD4F0}"/>
    <dgm:cxn modelId="{23B372A7-4170-4226-8B19-F0CD6839AF9A}" type="presOf" srcId="{4D5588D7-861A-4F41-B41D-BC379AACEBEE}" destId="{9E795118-A205-475B-A99E-E19A266F30F5}" srcOrd="0" destOrd="0" presId="urn:microsoft.com/office/officeart/2005/8/layout/chevron2"/>
    <dgm:cxn modelId="{817880A9-06D7-490E-B10B-BDB87B6129DD}" type="presOf" srcId="{EF39970B-8748-4E93-89CB-8D7C0A133C59}" destId="{CAE04CE0-E848-45B7-8879-C20CAAE8A552}" srcOrd="0" destOrd="0" presId="urn:microsoft.com/office/officeart/2005/8/layout/chevron2"/>
    <dgm:cxn modelId="{B1BEF3B3-EFBA-4690-9C59-49953B6317C1}" type="presOf" srcId="{F332464B-2485-4A2A-A1C3-AFD550B391A5}" destId="{9E795118-A205-475B-A99E-E19A266F30F5}" srcOrd="0" destOrd="1" presId="urn:microsoft.com/office/officeart/2005/8/layout/chevron2"/>
    <dgm:cxn modelId="{7FFC7DBA-E6FF-4179-997D-324FF71AF28F}" type="presOf" srcId="{82A58A98-8EE0-4EE6-AB09-DB80439879CA}" destId="{4E6B76F6-5E8A-4A5E-B3AF-52867521CF95}" srcOrd="0" destOrd="0" presId="urn:microsoft.com/office/officeart/2005/8/layout/chevron2"/>
    <dgm:cxn modelId="{A456BCC3-FCDF-454F-8369-96DD572E6ED4}" srcId="{E9230672-FF91-46C9-BA0B-3AB7BED221AF}" destId="{A1776435-C4B8-4D02-9E71-E6FF0FD7D9FB}" srcOrd="2" destOrd="0" parTransId="{BB827146-D92B-4110-A806-E4AC55F2643B}" sibTransId="{0C2AC3D2-F787-4505-9729-B832175B687E}"/>
    <dgm:cxn modelId="{E5962ADE-55CF-4725-84C3-49C58B6A677C}" srcId="{82A58A98-8EE0-4EE6-AB09-DB80439879CA}" destId="{E3103431-64CD-4BE1-A80C-608281570904}" srcOrd="0" destOrd="0" parTransId="{2D51C25A-D878-4786-B824-DBFA6DB57BE5}" sibTransId="{A1E09920-A647-49CD-A785-83FCE5261DC6}"/>
    <dgm:cxn modelId="{442250E2-0467-43C8-A84A-CC6D5C3A56FF}" srcId="{A1776435-C4B8-4D02-9E71-E6FF0FD7D9FB}" destId="{4D5588D7-861A-4F41-B41D-BC379AACEBEE}" srcOrd="0" destOrd="0" parTransId="{F62E3FC4-BEFF-4BC7-9862-6E8392A6EEFD}" sibTransId="{E73D6159-FDA2-4D57-94DC-FB2103DEC39E}"/>
    <dgm:cxn modelId="{E7636EEA-48B7-4F95-A9D8-80F0C2F0A7D0}" type="presOf" srcId="{AAA6B76E-56C6-40EA-8ABC-9D9418043888}" destId="{5A5E2DD7-4188-4207-A46B-1F31AE92CEA2}" srcOrd="0" destOrd="0" presId="urn:microsoft.com/office/officeart/2005/8/layout/chevron2"/>
    <dgm:cxn modelId="{C6B4E4EE-A1EE-4985-B6B1-E475483A7AD3}" srcId="{8AFC6491-1ABC-41A9-8E1F-FA141C1DBD6F}" destId="{AAA6B76E-56C6-40EA-8ABC-9D9418043888}" srcOrd="0" destOrd="0" parTransId="{B6228F82-E2B5-4638-8808-6C7D0ADF7CD1}" sibTransId="{2DCBF77B-D443-41AF-892A-F4417A92B85D}"/>
    <dgm:cxn modelId="{19D887EF-3E9C-4C7F-8BBC-BAA8E9437904}" srcId="{E9230672-FF91-46C9-BA0B-3AB7BED221AF}" destId="{8AFC6491-1ABC-41A9-8E1F-FA141C1DBD6F}" srcOrd="3" destOrd="0" parTransId="{9E1A0FCF-B6A5-46E9-9BCE-2A85051FE32B}" sibTransId="{A146C537-658B-47C8-8680-6B2D5B237113}"/>
    <dgm:cxn modelId="{8A8996EF-17C5-4A1B-827B-F2789CD7F54D}" type="presOf" srcId="{52F27869-4854-4575-AA35-7154F1F7B382}" destId="{D652C830-B0F6-4693-B2BE-9221687D69DB}" srcOrd="0" destOrd="0" presId="urn:microsoft.com/office/officeart/2005/8/layout/chevron2"/>
    <dgm:cxn modelId="{B03BADF7-5940-4262-A07E-746313F83FAE}" type="presOf" srcId="{8AFC6491-1ABC-41A9-8E1F-FA141C1DBD6F}" destId="{B64E0990-D111-4B51-9831-4B989725D7AD}" srcOrd="0" destOrd="0" presId="urn:microsoft.com/office/officeart/2005/8/layout/chevron2"/>
    <dgm:cxn modelId="{2DA7D120-4E79-4E2F-8629-287D1C2E7C74}" type="presParOf" srcId="{3C3ED78A-B946-4B79-911B-4F04FF4D552B}" destId="{4E5C0188-6277-4483-91AD-636D9F5FF2ED}" srcOrd="0" destOrd="0" presId="urn:microsoft.com/office/officeart/2005/8/layout/chevron2"/>
    <dgm:cxn modelId="{F7636990-8E0E-40FC-966B-85B5C0761E56}" type="presParOf" srcId="{4E5C0188-6277-4483-91AD-636D9F5FF2ED}" destId="{4E6B76F6-5E8A-4A5E-B3AF-52867521CF95}" srcOrd="0" destOrd="0" presId="urn:microsoft.com/office/officeart/2005/8/layout/chevron2"/>
    <dgm:cxn modelId="{3B93B340-2AAA-4019-A0D6-A4FB1A078F22}" type="presParOf" srcId="{4E5C0188-6277-4483-91AD-636D9F5FF2ED}" destId="{A8AAB56C-AC13-4205-99E3-CC2825B10EAA}" srcOrd="1" destOrd="0" presId="urn:microsoft.com/office/officeart/2005/8/layout/chevron2"/>
    <dgm:cxn modelId="{458FCB84-8100-4B6B-9A73-8D098E7DF7F6}" type="presParOf" srcId="{3C3ED78A-B946-4B79-911B-4F04FF4D552B}" destId="{049036C1-C2C2-4ACE-9B12-86088D945845}" srcOrd="1" destOrd="0" presId="urn:microsoft.com/office/officeart/2005/8/layout/chevron2"/>
    <dgm:cxn modelId="{961AD6AA-C760-49B1-BF96-8F4E5219D469}" type="presParOf" srcId="{3C3ED78A-B946-4B79-911B-4F04FF4D552B}" destId="{F7E20BCA-6121-4E72-9ECF-9A3922E164A0}" srcOrd="2" destOrd="0" presId="urn:microsoft.com/office/officeart/2005/8/layout/chevron2"/>
    <dgm:cxn modelId="{A01C20BE-D9B7-4392-A27B-B77960C4B376}" type="presParOf" srcId="{F7E20BCA-6121-4E72-9ECF-9A3922E164A0}" destId="{FF398311-12EB-4F5A-9126-92C0512F152F}" srcOrd="0" destOrd="0" presId="urn:microsoft.com/office/officeart/2005/8/layout/chevron2"/>
    <dgm:cxn modelId="{6FD36597-E987-4974-A202-1CA21D2F86F6}" type="presParOf" srcId="{F7E20BCA-6121-4E72-9ECF-9A3922E164A0}" destId="{06CF39A5-338C-4748-A398-36E19DE7999A}" srcOrd="1" destOrd="0" presId="urn:microsoft.com/office/officeart/2005/8/layout/chevron2"/>
    <dgm:cxn modelId="{4EDAE2ED-424B-413F-AC9E-86F909958A56}" type="presParOf" srcId="{3C3ED78A-B946-4B79-911B-4F04FF4D552B}" destId="{0EC8448A-0DDD-4FEF-B473-711F9B3B6419}" srcOrd="3" destOrd="0" presId="urn:microsoft.com/office/officeart/2005/8/layout/chevron2"/>
    <dgm:cxn modelId="{39A7E3C3-5E3F-4334-8365-26333ADC27AE}" type="presParOf" srcId="{3C3ED78A-B946-4B79-911B-4F04FF4D552B}" destId="{3C5B3714-2F09-4B96-88C9-39DBC3CB5F16}" srcOrd="4" destOrd="0" presId="urn:microsoft.com/office/officeart/2005/8/layout/chevron2"/>
    <dgm:cxn modelId="{A2E658DC-735F-439B-9157-282E09DFACCE}" type="presParOf" srcId="{3C5B3714-2F09-4B96-88C9-39DBC3CB5F16}" destId="{70CF5EA9-77F4-4E77-979D-67FB0B04929B}" srcOrd="0" destOrd="0" presId="urn:microsoft.com/office/officeart/2005/8/layout/chevron2"/>
    <dgm:cxn modelId="{28C10DE0-0EF9-4BEE-902A-5A6449844B69}" type="presParOf" srcId="{3C5B3714-2F09-4B96-88C9-39DBC3CB5F16}" destId="{9E795118-A205-475B-A99E-E19A266F30F5}" srcOrd="1" destOrd="0" presId="urn:microsoft.com/office/officeart/2005/8/layout/chevron2"/>
    <dgm:cxn modelId="{15EC661E-3BE3-44C8-BF9D-AD6A359081B9}" type="presParOf" srcId="{3C3ED78A-B946-4B79-911B-4F04FF4D552B}" destId="{F7B70775-992F-4DD7-98E4-AA817B4A6233}" srcOrd="5" destOrd="0" presId="urn:microsoft.com/office/officeart/2005/8/layout/chevron2"/>
    <dgm:cxn modelId="{E4637132-7C48-4D83-A968-84C09CC8C41C}" type="presParOf" srcId="{3C3ED78A-B946-4B79-911B-4F04FF4D552B}" destId="{FA67B341-11C3-4BDA-B76A-ECB9C277CC37}" srcOrd="6" destOrd="0" presId="urn:microsoft.com/office/officeart/2005/8/layout/chevron2"/>
    <dgm:cxn modelId="{CED00B77-4804-4545-BEA9-F0D395F5EFC0}" type="presParOf" srcId="{FA67B341-11C3-4BDA-B76A-ECB9C277CC37}" destId="{B64E0990-D111-4B51-9831-4B989725D7AD}" srcOrd="0" destOrd="0" presId="urn:microsoft.com/office/officeart/2005/8/layout/chevron2"/>
    <dgm:cxn modelId="{D3DF18FB-AD10-4036-8683-1BD4F8D77188}" type="presParOf" srcId="{FA67B341-11C3-4BDA-B76A-ECB9C277CC37}" destId="{5A5E2DD7-4188-4207-A46B-1F31AE92CEA2}" srcOrd="1" destOrd="0" presId="urn:microsoft.com/office/officeart/2005/8/layout/chevron2"/>
    <dgm:cxn modelId="{FCC22706-918E-4F84-98FA-82983A649B14}" type="presParOf" srcId="{3C3ED78A-B946-4B79-911B-4F04FF4D552B}" destId="{6F14B41A-87A9-4AD9-95AB-7F711A1D710F}" srcOrd="7" destOrd="0" presId="urn:microsoft.com/office/officeart/2005/8/layout/chevron2"/>
    <dgm:cxn modelId="{D0E6A390-C26D-48DF-891C-6C60C8E7ADF0}" type="presParOf" srcId="{3C3ED78A-B946-4B79-911B-4F04FF4D552B}" destId="{78470F80-487C-47E7-8891-A1B7D439E52B}" srcOrd="8" destOrd="0" presId="urn:microsoft.com/office/officeart/2005/8/layout/chevron2"/>
    <dgm:cxn modelId="{1FB575F8-4497-42C0-BCDC-F48C5116314F}" type="presParOf" srcId="{78470F80-487C-47E7-8891-A1B7D439E52B}" destId="{D652C830-B0F6-4693-B2BE-9221687D69DB}" srcOrd="0" destOrd="0" presId="urn:microsoft.com/office/officeart/2005/8/layout/chevron2"/>
    <dgm:cxn modelId="{03F4E95B-9709-4F13-9265-3FD6067886CC}" type="presParOf" srcId="{78470F80-487C-47E7-8891-A1B7D439E52B}" destId="{CAE04CE0-E848-45B7-8879-C20CAAE8A5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C7E4C4-2191-4A5A-9E71-F4AF333B399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E8608246-9EE4-48AE-8B58-7CF2582DC1E7}">
      <dgm:prSet/>
      <dgm:spPr/>
      <dgm:t>
        <a:bodyPr/>
        <a:lstStyle/>
        <a:p>
          <a:r>
            <a:rPr lang="fr-FR" dirty="0"/>
            <a:t>Pouvoir prendre une décision finale après avoir calculé une probabilité</a:t>
          </a:r>
        </a:p>
      </dgm:t>
    </dgm:pt>
    <dgm:pt modelId="{BFC417AD-9860-426A-8C33-87F679A242F7}" type="parTrans" cxnId="{06A92C02-2877-45C6-B3CB-74920F677CA5}">
      <dgm:prSet/>
      <dgm:spPr/>
      <dgm:t>
        <a:bodyPr/>
        <a:lstStyle/>
        <a:p>
          <a:endParaRPr lang="fr-FR"/>
        </a:p>
      </dgm:t>
    </dgm:pt>
    <dgm:pt modelId="{D5F53511-A056-453E-AEF3-FF8E93BB3A7A}" type="sibTrans" cxnId="{06A92C02-2877-45C6-B3CB-74920F677CA5}">
      <dgm:prSet/>
      <dgm:spPr/>
      <dgm:t>
        <a:bodyPr/>
        <a:lstStyle/>
        <a:p>
          <a:endParaRPr lang="fr-FR"/>
        </a:p>
      </dgm:t>
    </dgm:pt>
    <dgm:pt modelId="{B2F454B8-8856-4B2A-A124-94F85EB5B5CE}">
      <dgm:prSet/>
      <dgm:spPr/>
      <dgm:t>
        <a:bodyPr/>
        <a:lstStyle/>
        <a:p>
          <a:r>
            <a:rPr lang="fr-FR"/>
            <a:t>Définir ce que l’on cherche a optimiser</a:t>
          </a:r>
        </a:p>
      </dgm:t>
    </dgm:pt>
    <dgm:pt modelId="{90C8617C-16AC-4430-B955-08AD17E3FF42}" type="parTrans" cxnId="{65A9FFFF-3696-41A5-AF0D-6851B2186A09}">
      <dgm:prSet/>
      <dgm:spPr/>
      <dgm:t>
        <a:bodyPr/>
        <a:lstStyle/>
        <a:p>
          <a:endParaRPr lang="fr-FR"/>
        </a:p>
      </dgm:t>
    </dgm:pt>
    <dgm:pt modelId="{4ED89F2B-011D-4476-817F-C35C6EBD1758}" type="sibTrans" cxnId="{65A9FFFF-3696-41A5-AF0D-6851B2186A09}">
      <dgm:prSet/>
      <dgm:spPr/>
      <dgm:t>
        <a:bodyPr/>
        <a:lstStyle/>
        <a:p>
          <a:endParaRPr lang="fr-FR"/>
        </a:p>
      </dgm:t>
    </dgm:pt>
    <dgm:pt modelId="{78732AC0-4324-4B5C-8AC7-A9707B2CE4F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Minimiser les pertes financière de l’entreprise</a:t>
          </a:r>
        </a:p>
      </dgm:t>
    </dgm:pt>
    <dgm:pt modelId="{0B31D791-1F02-4B01-BDF4-706A068D765A}" type="parTrans" cxnId="{F5A82BBD-85BE-44C3-8F6B-90DD43649B0C}">
      <dgm:prSet/>
      <dgm:spPr/>
      <dgm:t>
        <a:bodyPr/>
        <a:lstStyle/>
        <a:p>
          <a:endParaRPr lang="fr-FR"/>
        </a:p>
      </dgm:t>
    </dgm:pt>
    <dgm:pt modelId="{43907C77-B4F6-4B15-AA2F-C5EBC8D34D5C}" type="sibTrans" cxnId="{F5A82BBD-85BE-44C3-8F6B-90DD43649B0C}">
      <dgm:prSet/>
      <dgm:spPr/>
      <dgm:t>
        <a:bodyPr/>
        <a:lstStyle/>
        <a:p>
          <a:endParaRPr lang="fr-FR"/>
        </a:p>
      </dgm:t>
    </dgm:pt>
    <dgm:pt modelId="{A4871963-049E-4104-8E6A-D333735CEC8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Classe 0 / Classe 1</a:t>
          </a:r>
        </a:p>
      </dgm:t>
    </dgm:pt>
    <dgm:pt modelId="{28F0B913-7E3E-411F-93F0-78EDA00BEC33}" type="parTrans" cxnId="{E8E76331-3224-437A-B6CB-B5E50228D011}">
      <dgm:prSet/>
      <dgm:spPr/>
      <dgm:t>
        <a:bodyPr/>
        <a:lstStyle/>
        <a:p>
          <a:endParaRPr lang="fr-FR"/>
        </a:p>
      </dgm:t>
    </dgm:pt>
    <dgm:pt modelId="{C26B896B-C543-45BB-A52D-11B6E4BCD264}" type="sibTrans" cxnId="{E8E76331-3224-437A-B6CB-B5E50228D011}">
      <dgm:prSet/>
      <dgm:spPr/>
      <dgm:t>
        <a:bodyPr/>
        <a:lstStyle/>
        <a:p>
          <a:endParaRPr lang="fr-FR"/>
        </a:p>
      </dgm:t>
    </dgm:pt>
    <dgm:pt modelId="{75C92416-1BF3-4231-8755-DC695D327A93}" type="pres">
      <dgm:prSet presAssocID="{D8C7E4C4-2191-4A5A-9E71-F4AF333B3992}" presName="linear" presStyleCnt="0">
        <dgm:presLayoutVars>
          <dgm:dir/>
          <dgm:animLvl val="lvl"/>
          <dgm:resizeHandles val="exact"/>
        </dgm:presLayoutVars>
      </dgm:prSet>
      <dgm:spPr/>
    </dgm:pt>
    <dgm:pt modelId="{5B55A4B5-7C73-4FBD-9CE2-A369BAD42505}" type="pres">
      <dgm:prSet presAssocID="{E8608246-9EE4-48AE-8B58-7CF2582DC1E7}" presName="parentLin" presStyleCnt="0"/>
      <dgm:spPr/>
    </dgm:pt>
    <dgm:pt modelId="{414EDE77-9A67-4888-8013-8CDE88C8DA45}" type="pres">
      <dgm:prSet presAssocID="{E8608246-9EE4-48AE-8B58-7CF2582DC1E7}" presName="parentLeftMargin" presStyleLbl="node1" presStyleIdx="0" presStyleCnt="2"/>
      <dgm:spPr/>
    </dgm:pt>
    <dgm:pt modelId="{2F074747-D8E1-4D9A-850D-3F3EF3B6A212}" type="pres">
      <dgm:prSet presAssocID="{E8608246-9EE4-48AE-8B58-7CF2582DC1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041217-B906-4241-8DF8-4702EEADC62F}" type="pres">
      <dgm:prSet presAssocID="{E8608246-9EE4-48AE-8B58-7CF2582DC1E7}" presName="negativeSpace" presStyleCnt="0"/>
      <dgm:spPr/>
    </dgm:pt>
    <dgm:pt modelId="{C48CE81D-DEC3-4E91-9F6D-2B5690CAC894}" type="pres">
      <dgm:prSet presAssocID="{E8608246-9EE4-48AE-8B58-7CF2582DC1E7}" presName="childText" presStyleLbl="conFgAcc1" presStyleIdx="0" presStyleCnt="2">
        <dgm:presLayoutVars>
          <dgm:bulletEnabled val="1"/>
        </dgm:presLayoutVars>
      </dgm:prSet>
      <dgm:spPr/>
    </dgm:pt>
    <dgm:pt modelId="{CBEA622D-0502-4802-B85C-EEF0FDEF3FC9}" type="pres">
      <dgm:prSet presAssocID="{D5F53511-A056-453E-AEF3-FF8E93BB3A7A}" presName="spaceBetweenRectangles" presStyleCnt="0"/>
      <dgm:spPr/>
    </dgm:pt>
    <dgm:pt modelId="{DF28E2D1-8E84-4835-98EB-5A1FD1565B52}" type="pres">
      <dgm:prSet presAssocID="{B2F454B8-8856-4B2A-A124-94F85EB5B5CE}" presName="parentLin" presStyleCnt="0"/>
      <dgm:spPr/>
    </dgm:pt>
    <dgm:pt modelId="{2066C948-DBAE-48EF-84D2-423B97856FB9}" type="pres">
      <dgm:prSet presAssocID="{B2F454B8-8856-4B2A-A124-94F85EB5B5CE}" presName="parentLeftMargin" presStyleLbl="node1" presStyleIdx="0" presStyleCnt="2"/>
      <dgm:spPr/>
    </dgm:pt>
    <dgm:pt modelId="{55C31E59-5D89-47FF-9383-AEA3A3590B2D}" type="pres">
      <dgm:prSet presAssocID="{B2F454B8-8856-4B2A-A124-94F85EB5B5C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6D3EDE-39F8-4456-8E8A-5301DF3C61C7}" type="pres">
      <dgm:prSet presAssocID="{B2F454B8-8856-4B2A-A124-94F85EB5B5CE}" presName="negativeSpace" presStyleCnt="0"/>
      <dgm:spPr/>
    </dgm:pt>
    <dgm:pt modelId="{AE1A5DE7-D0D2-46D7-B13B-8105FCA04875}" type="pres">
      <dgm:prSet presAssocID="{B2F454B8-8856-4B2A-A124-94F85EB5B5C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6A92C02-2877-45C6-B3CB-74920F677CA5}" srcId="{D8C7E4C4-2191-4A5A-9E71-F4AF333B3992}" destId="{E8608246-9EE4-48AE-8B58-7CF2582DC1E7}" srcOrd="0" destOrd="0" parTransId="{BFC417AD-9860-426A-8C33-87F679A242F7}" sibTransId="{D5F53511-A056-453E-AEF3-FF8E93BB3A7A}"/>
    <dgm:cxn modelId="{F526F305-6AAF-4FDE-A0D2-FEE778903D84}" type="presOf" srcId="{B2F454B8-8856-4B2A-A124-94F85EB5B5CE}" destId="{2066C948-DBAE-48EF-84D2-423B97856FB9}" srcOrd="0" destOrd="0" presId="urn:microsoft.com/office/officeart/2005/8/layout/list1"/>
    <dgm:cxn modelId="{E8E76331-3224-437A-B6CB-B5E50228D011}" srcId="{E8608246-9EE4-48AE-8B58-7CF2582DC1E7}" destId="{A4871963-049E-4104-8E6A-D333735CEC84}" srcOrd="0" destOrd="0" parTransId="{28F0B913-7E3E-411F-93F0-78EDA00BEC33}" sibTransId="{C26B896B-C543-45BB-A52D-11B6E4BCD264}"/>
    <dgm:cxn modelId="{4481C74F-E0D7-4C85-B037-B9657618EF11}" type="presOf" srcId="{A4871963-049E-4104-8E6A-D333735CEC84}" destId="{C48CE81D-DEC3-4E91-9F6D-2B5690CAC894}" srcOrd="0" destOrd="0" presId="urn:microsoft.com/office/officeart/2005/8/layout/list1"/>
    <dgm:cxn modelId="{E80CCAA1-7CDD-4511-8741-7A07A4E502A8}" type="presOf" srcId="{B2F454B8-8856-4B2A-A124-94F85EB5B5CE}" destId="{55C31E59-5D89-47FF-9383-AEA3A3590B2D}" srcOrd="1" destOrd="0" presId="urn:microsoft.com/office/officeart/2005/8/layout/list1"/>
    <dgm:cxn modelId="{62F42CB3-D26C-4DF3-B319-AF4B94D9D315}" type="presOf" srcId="{D8C7E4C4-2191-4A5A-9E71-F4AF333B3992}" destId="{75C92416-1BF3-4231-8755-DC695D327A93}" srcOrd="0" destOrd="0" presId="urn:microsoft.com/office/officeart/2005/8/layout/list1"/>
    <dgm:cxn modelId="{F5A82BBD-85BE-44C3-8F6B-90DD43649B0C}" srcId="{B2F454B8-8856-4B2A-A124-94F85EB5B5CE}" destId="{78732AC0-4324-4B5C-8AC7-A9707B2CE4F8}" srcOrd="0" destOrd="0" parTransId="{0B31D791-1F02-4B01-BDF4-706A068D765A}" sibTransId="{43907C77-B4F6-4B15-AA2F-C5EBC8D34D5C}"/>
    <dgm:cxn modelId="{93A4B4C2-A885-4A87-B4F0-7B1FB17955B2}" type="presOf" srcId="{E8608246-9EE4-48AE-8B58-7CF2582DC1E7}" destId="{414EDE77-9A67-4888-8013-8CDE88C8DA45}" srcOrd="0" destOrd="0" presId="urn:microsoft.com/office/officeart/2005/8/layout/list1"/>
    <dgm:cxn modelId="{155BC8C5-D517-4692-953A-40D638A09300}" type="presOf" srcId="{78732AC0-4324-4B5C-8AC7-A9707B2CE4F8}" destId="{AE1A5DE7-D0D2-46D7-B13B-8105FCA04875}" srcOrd="0" destOrd="0" presId="urn:microsoft.com/office/officeart/2005/8/layout/list1"/>
    <dgm:cxn modelId="{07092DE5-BAD1-457E-9A21-2FC0B7145A45}" type="presOf" srcId="{E8608246-9EE4-48AE-8B58-7CF2582DC1E7}" destId="{2F074747-D8E1-4D9A-850D-3F3EF3B6A212}" srcOrd="1" destOrd="0" presId="urn:microsoft.com/office/officeart/2005/8/layout/list1"/>
    <dgm:cxn modelId="{65A9FFFF-3696-41A5-AF0D-6851B2186A09}" srcId="{D8C7E4C4-2191-4A5A-9E71-F4AF333B3992}" destId="{B2F454B8-8856-4B2A-A124-94F85EB5B5CE}" srcOrd="1" destOrd="0" parTransId="{90C8617C-16AC-4430-B955-08AD17E3FF42}" sibTransId="{4ED89F2B-011D-4476-817F-C35C6EBD1758}"/>
    <dgm:cxn modelId="{879F6072-7405-4396-950B-852DF969EA7E}" type="presParOf" srcId="{75C92416-1BF3-4231-8755-DC695D327A93}" destId="{5B55A4B5-7C73-4FBD-9CE2-A369BAD42505}" srcOrd="0" destOrd="0" presId="urn:microsoft.com/office/officeart/2005/8/layout/list1"/>
    <dgm:cxn modelId="{54352513-DA6B-4D75-B995-323E11B0E463}" type="presParOf" srcId="{5B55A4B5-7C73-4FBD-9CE2-A369BAD42505}" destId="{414EDE77-9A67-4888-8013-8CDE88C8DA45}" srcOrd="0" destOrd="0" presId="urn:microsoft.com/office/officeart/2005/8/layout/list1"/>
    <dgm:cxn modelId="{2EF6D512-6303-41A9-BE22-5ED2CB34CD1C}" type="presParOf" srcId="{5B55A4B5-7C73-4FBD-9CE2-A369BAD42505}" destId="{2F074747-D8E1-4D9A-850D-3F3EF3B6A212}" srcOrd="1" destOrd="0" presId="urn:microsoft.com/office/officeart/2005/8/layout/list1"/>
    <dgm:cxn modelId="{D1D5B02B-1146-4304-A28D-B3330B693530}" type="presParOf" srcId="{75C92416-1BF3-4231-8755-DC695D327A93}" destId="{C9041217-B906-4241-8DF8-4702EEADC62F}" srcOrd="1" destOrd="0" presId="urn:microsoft.com/office/officeart/2005/8/layout/list1"/>
    <dgm:cxn modelId="{89D4F5D1-AE32-4792-8E78-2EA6DC8BF772}" type="presParOf" srcId="{75C92416-1BF3-4231-8755-DC695D327A93}" destId="{C48CE81D-DEC3-4E91-9F6D-2B5690CAC894}" srcOrd="2" destOrd="0" presId="urn:microsoft.com/office/officeart/2005/8/layout/list1"/>
    <dgm:cxn modelId="{64D0F9BA-5A28-473A-AAB2-0220C3818BDC}" type="presParOf" srcId="{75C92416-1BF3-4231-8755-DC695D327A93}" destId="{CBEA622D-0502-4802-B85C-EEF0FDEF3FC9}" srcOrd="3" destOrd="0" presId="urn:microsoft.com/office/officeart/2005/8/layout/list1"/>
    <dgm:cxn modelId="{4E510469-5354-4C23-A9AD-124C1C397BE6}" type="presParOf" srcId="{75C92416-1BF3-4231-8755-DC695D327A93}" destId="{DF28E2D1-8E84-4835-98EB-5A1FD1565B52}" srcOrd="4" destOrd="0" presId="urn:microsoft.com/office/officeart/2005/8/layout/list1"/>
    <dgm:cxn modelId="{C2B8D982-8B2A-453E-8533-3C6D1BF466FC}" type="presParOf" srcId="{DF28E2D1-8E84-4835-98EB-5A1FD1565B52}" destId="{2066C948-DBAE-48EF-84D2-423B97856FB9}" srcOrd="0" destOrd="0" presId="urn:microsoft.com/office/officeart/2005/8/layout/list1"/>
    <dgm:cxn modelId="{DDB6BEF2-B552-462E-8688-9301BEC72A14}" type="presParOf" srcId="{DF28E2D1-8E84-4835-98EB-5A1FD1565B52}" destId="{55C31E59-5D89-47FF-9383-AEA3A3590B2D}" srcOrd="1" destOrd="0" presId="urn:microsoft.com/office/officeart/2005/8/layout/list1"/>
    <dgm:cxn modelId="{99846D88-7C5B-4A94-B396-3263CDF8A80F}" type="presParOf" srcId="{75C92416-1BF3-4231-8755-DC695D327A93}" destId="{866D3EDE-39F8-4456-8E8A-5301DF3C61C7}" srcOrd="5" destOrd="0" presId="urn:microsoft.com/office/officeart/2005/8/layout/list1"/>
    <dgm:cxn modelId="{3970D132-E406-436C-AC04-03906AAB64E3}" type="presParOf" srcId="{75C92416-1BF3-4231-8755-DC695D327A93}" destId="{AE1A5DE7-D0D2-46D7-B13B-8105FCA048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DBCF1E-8596-4EE8-9FEB-0F9B6BF5D63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360CEC-7BB1-4926-8D05-6160A6411895}">
      <dgm:prSet/>
      <dgm:spPr/>
      <dgm:t>
        <a:bodyPr/>
        <a:lstStyle/>
        <a:p>
          <a:r>
            <a:rPr lang="fr-FR" dirty="0"/>
            <a:t>le seuil est fixé à 0,35</a:t>
          </a:r>
        </a:p>
      </dgm:t>
    </dgm:pt>
    <dgm:pt modelId="{539452DA-1923-4CC8-B915-1E57211F5C22}" type="parTrans" cxnId="{A1FB63C5-C1A3-44F1-9FBB-EBC7481DFD5F}">
      <dgm:prSet/>
      <dgm:spPr/>
      <dgm:t>
        <a:bodyPr/>
        <a:lstStyle/>
        <a:p>
          <a:endParaRPr lang="fr-FR"/>
        </a:p>
      </dgm:t>
    </dgm:pt>
    <dgm:pt modelId="{8E71E438-3958-410D-9B12-5423C93A1528}" type="sibTrans" cxnId="{A1FB63C5-C1A3-44F1-9FBB-EBC7481DFD5F}">
      <dgm:prSet/>
      <dgm:spPr/>
      <dgm:t>
        <a:bodyPr/>
        <a:lstStyle/>
        <a:p>
          <a:endParaRPr lang="fr-FR"/>
        </a:p>
      </dgm:t>
    </dgm:pt>
    <dgm:pt modelId="{D19FDDF9-AC59-4AF0-B966-C63B23CB9399}" type="pres">
      <dgm:prSet presAssocID="{64DBCF1E-8596-4EE8-9FEB-0F9B6BF5D635}" presName="linearFlow" presStyleCnt="0">
        <dgm:presLayoutVars>
          <dgm:dir/>
          <dgm:resizeHandles val="exact"/>
        </dgm:presLayoutVars>
      </dgm:prSet>
      <dgm:spPr/>
    </dgm:pt>
    <dgm:pt modelId="{EEE2D689-02D8-47C0-9250-E25AE5629576}" type="pres">
      <dgm:prSet presAssocID="{52360CEC-7BB1-4926-8D05-6160A6411895}" presName="composite" presStyleCnt="0"/>
      <dgm:spPr/>
    </dgm:pt>
    <dgm:pt modelId="{61196905-A4ED-4C30-B95A-AD80DBE90D1C}" type="pres">
      <dgm:prSet presAssocID="{52360CEC-7BB1-4926-8D05-6160A6411895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nt d’exclamation avec un remplissage uni"/>
        </a:ext>
      </dgm:extLst>
    </dgm:pt>
    <dgm:pt modelId="{7ED1DEBE-8326-4C23-B81B-B8653308890E}" type="pres">
      <dgm:prSet presAssocID="{52360CEC-7BB1-4926-8D05-6160A6411895}" presName="txShp" presStyleLbl="node1" presStyleIdx="0" presStyleCnt="1">
        <dgm:presLayoutVars>
          <dgm:bulletEnabled val="1"/>
        </dgm:presLayoutVars>
      </dgm:prSet>
      <dgm:spPr/>
    </dgm:pt>
  </dgm:ptLst>
  <dgm:cxnLst>
    <dgm:cxn modelId="{58282329-E793-474C-BE3E-635ACEF1F4A0}" type="presOf" srcId="{64DBCF1E-8596-4EE8-9FEB-0F9B6BF5D635}" destId="{D19FDDF9-AC59-4AF0-B966-C63B23CB9399}" srcOrd="0" destOrd="0" presId="urn:microsoft.com/office/officeart/2005/8/layout/vList3"/>
    <dgm:cxn modelId="{74091B6D-1812-4B38-80DB-FDE6C61CF999}" type="presOf" srcId="{52360CEC-7BB1-4926-8D05-6160A6411895}" destId="{7ED1DEBE-8326-4C23-B81B-B8653308890E}" srcOrd="0" destOrd="0" presId="urn:microsoft.com/office/officeart/2005/8/layout/vList3"/>
    <dgm:cxn modelId="{A1FB63C5-C1A3-44F1-9FBB-EBC7481DFD5F}" srcId="{64DBCF1E-8596-4EE8-9FEB-0F9B6BF5D635}" destId="{52360CEC-7BB1-4926-8D05-6160A6411895}" srcOrd="0" destOrd="0" parTransId="{539452DA-1923-4CC8-B915-1E57211F5C22}" sibTransId="{8E71E438-3958-410D-9B12-5423C93A1528}"/>
    <dgm:cxn modelId="{0B1C94F6-1213-4C99-BDFB-92D77371602A}" type="presParOf" srcId="{D19FDDF9-AC59-4AF0-B966-C63B23CB9399}" destId="{EEE2D689-02D8-47C0-9250-E25AE5629576}" srcOrd="0" destOrd="0" presId="urn:microsoft.com/office/officeart/2005/8/layout/vList3"/>
    <dgm:cxn modelId="{A4003C4D-5641-40A0-812A-9FA79DF03716}" type="presParOf" srcId="{EEE2D689-02D8-47C0-9250-E25AE5629576}" destId="{61196905-A4ED-4C30-B95A-AD80DBE90D1C}" srcOrd="0" destOrd="0" presId="urn:microsoft.com/office/officeart/2005/8/layout/vList3"/>
    <dgm:cxn modelId="{AA1865A3-116F-45AD-9C91-5CAA231FF45E}" type="presParOf" srcId="{EEE2D689-02D8-47C0-9250-E25AE5629576}" destId="{7ED1DEBE-8326-4C23-B81B-B865330889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471A8D-E1A5-42D5-9093-368D5186D4FD}" type="doc">
      <dgm:prSet loTypeId="urn:microsoft.com/office/officeart/2009/3/layout/SubStep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10BAC16-25E8-47C5-990F-20B9302F1BC0}">
      <dgm:prSet/>
      <dgm:spPr/>
      <dgm:t>
        <a:bodyPr/>
        <a:lstStyle/>
        <a:p>
          <a:r>
            <a:rPr lang="fr-FR"/>
            <a:t>2 coûts à optimiser</a:t>
          </a:r>
        </a:p>
      </dgm:t>
    </dgm:pt>
    <dgm:pt modelId="{AD4C11A7-BA5C-4843-9C11-F8F7C6593B02}" type="parTrans" cxnId="{26C873C4-88B4-42C0-B84B-6CC4DCE4F6A9}">
      <dgm:prSet/>
      <dgm:spPr/>
      <dgm:t>
        <a:bodyPr/>
        <a:lstStyle/>
        <a:p>
          <a:endParaRPr lang="fr-FR"/>
        </a:p>
      </dgm:t>
    </dgm:pt>
    <dgm:pt modelId="{3E3921EA-9047-4F4F-8A24-450F428B4DB6}" type="sibTrans" cxnId="{26C873C4-88B4-42C0-B84B-6CC4DCE4F6A9}">
      <dgm:prSet/>
      <dgm:spPr/>
      <dgm:t>
        <a:bodyPr/>
        <a:lstStyle/>
        <a:p>
          <a:endParaRPr lang="fr-FR"/>
        </a:p>
      </dgm:t>
    </dgm:pt>
    <dgm:pt modelId="{0E8360AD-96A4-4A1F-B717-E45D828A1F89}">
      <dgm:prSet/>
      <dgm:spPr/>
      <dgm:t>
        <a:bodyPr/>
        <a:lstStyle/>
        <a:p>
          <a:r>
            <a:rPr lang="fr-FR" dirty="0"/>
            <a:t>Prêter le moins possible à des « mauvais clients »</a:t>
          </a:r>
        </a:p>
      </dgm:t>
    </dgm:pt>
    <dgm:pt modelId="{2813ED80-96C9-4535-A447-B3BA0F8391BD}" type="parTrans" cxnId="{9141D8F9-9EA1-4B04-BD2B-B8C85528738C}">
      <dgm:prSet/>
      <dgm:spPr/>
      <dgm:t>
        <a:bodyPr/>
        <a:lstStyle/>
        <a:p>
          <a:endParaRPr lang="fr-FR"/>
        </a:p>
      </dgm:t>
    </dgm:pt>
    <dgm:pt modelId="{F3149B69-2144-4FA3-8B48-4FAC2EF10B2D}" type="sibTrans" cxnId="{9141D8F9-9EA1-4B04-BD2B-B8C85528738C}">
      <dgm:prSet/>
      <dgm:spPr/>
      <dgm:t>
        <a:bodyPr/>
        <a:lstStyle/>
        <a:p>
          <a:endParaRPr lang="fr-FR"/>
        </a:p>
      </dgm:t>
    </dgm:pt>
    <dgm:pt modelId="{C301BEEA-C1CA-43C7-9448-20A9FDF6D7AE}">
      <dgm:prSet/>
      <dgm:spPr/>
      <dgm:t>
        <a:bodyPr/>
        <a:lstStyle/>
        <a:p>
          <a:r>
            <a:rPr lang="fr-FR" dirty="0"/>
            <a:t>Prêter le plus possible aux « bon clients »</a:t>
          </a:r>
        </a:p>
      </dgm:t>
    </dgm:pt>
    <dgm:pt modelId="{1A363DBE-F05C-446D-9F18-279368E7BBCE}" type="parTrans" cxnId="{A9EE27E8-5DEC-4C22-BD74-EABB9D28EA49}">
      <dgm:prSet/>
      <dgm:spPr/>
      <dgm:t>
        <a:bodyPr/>
        <a:lstStyle/>
        <a:p>
          <a:endParaRPr lang="fr-FR"/>
        </a:p>
      </dgm:t>
    </dgm:pt>
    <dgm:pt modelId="{0CCC8624-7F29-4C5F-AB81-33CCC76BD28F}" type="sibTrans" cxnId="{A9EE27E8-5DEC-4C22-BD74-EABB9D28EA49}">
      <dgm:prSet/>
      <dgm:spPr/>
      <dgm:t>
        <a:bodyPr/>
        <a:lstStyle/>
        <a:p>
          <a:endParaRPr lang="fr-FR"/>
        </a:p>
      </dgm:t>
    </dgm:pt>
    <dgm:pt modelId="{DD6989A6-2870-4B1F-8C77-3B3E7503C25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 FN (Faux Négatif: Faux Bon Client)</a:t>
          </a:r>
        </a:p>
      </dgm:t>
    </dgm:pt>
    <dgm:pt modelId="{DA95EF04-E3B6-483C-BFEE-3DD6C48AF8A3}" type="parTrans" cxnId="{4BD45B4E-769D-4404-B717-D8E789DE308F}">
      <dgm:prSet/>
      <dgm:spPr/>
      <dgm:t>
        <a:bodyPr/>
        <a:lstStyle/>
        <a:p>
          <a:endParaRPr lang="fr-FR"/>
        </a:p>
      </dgm:t>
    </dgm:pt>
    <dgm:pt modelId="{F203E310-999D-4BFE-BC79-DDA0527B420F}" type="sibTrans" cxnId="{4BD45B4E-769D-4404-B717-D8E789DE308F}">
      <dgm:prSet/>
      <dgm:spPr/>
      <dgm:t>
        <a:bodyPr/>
        <a:lstStyle/>
        <a:p>
          <a:endParaRPr lang="fr-FR"/>
        </a:p>
      </dgm:t>
    </dgm:pt>
    <dgm:pt modelId="{5CB23ED1-7910-4142-AE4A-AF9DED544F7E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FP (Faux Positif: Faux Mauvais Client)</a:t>
          </a:r>
        </a:p>
      </dgm:t>
    </dgm:pt>
    <dgm:pt modelId="{EECC2AB5-1CCC-4FFE-8EC1-43BB9DB442CD}" type="parTrans" cxnId="{C250CC85-B67C-4CE2-8DD2-ED38ABE97FBF}">
      <dgm:prSet/>
      <dgm:spPr/>
      <dgm:t>
        <a:bodyPr/>
        <a:lstStyle/>
        <a:p>
          <a:endParaRPr lang="fr-FR"/>
        </a:p>
      </dgm:t>
    </dgm:pt>
    <dgm:pt modelId="{E413D04B-CC5E-4EEE-840C-9548599382F0}" type="sibTrans" cxnId="{C250CC85-B67C-4CE2-8DD2-ED38ABE97FBF}">
      <dgm:prSet/>
      <dgm:spPr/>
      <dgm:t>
        <a:bodyPr/>
        <a:lstStyle/>
        <a:p>
          <a:endParaRPr lang="fr-FR"/>
        </a:p>
      </dgm:t>
    </dgm:pt>
    <dgm:pt modelId="{A9EF590A-EB34-4FF0-97C3-B75562ABD47D}" type="pres">
      <dgm:prSet presAssocID="{BE471A8D-E1A5-42D5-9093-368D5186D4FD}" presName="Name0" presStyleCnt="0">
        <dgm:presLayoutVars>
          <dgm:chMax val="7"/>
          <dgm:dir/>
          <dgm:animOne val="branch"/>
        </dgm:presLayoutVars>
      </dgm:prSet>
      <dgm:spPr/>
    </dgm:pt>
    <dgm:pt modelId="{EDDEA7CF-B5E3-4B19-8C04-A488A18825DF}" type="pres">
      <dgm:prSet presAssocID="{110BAC16-25E8-47C5-990F-20B9302F1BC0}" presName="parTx1" presStyleLbl="node1" presStyleIdx="0" presStyleCnt="1"/>
      <dgm:spPr/>
    </dgm:pt>
    <dgm:pt modelId="{92C6CCAE-5E14-44FE-BBE6-BC54C6B429B5}" type="pres">
      <dgm:prSet presAssocID="{110BAC16-25E8-47C5-990F-20B9302F1BC0}" presName="spPre1" presStyleCnt="0"/>
      <dgm:spPr/>
    </dgm:pt>
    <dgm:pt modelId="{9193106D-4C88-48E7-8E96-FBFE53A915A1}" type="pres">
      <dgm:prSet presAssocID="{110BAC16-25E8-47C5-990F-20B9302F1BC0}" presName="chLin1" presStyleCnt="0"/>
      <dgm:spPr/>
    </dgm:pt>
    <dgm:pt modelId="{2FBE250C-5EF8-46C7-B5C6-08BAEFCB1BCC}" type="pres">
      <dgm:prSet presAssocID="{2813ED80-96C9-4535-A447-B3BA0F8391BD}" presName="Name11" presStyleLbl="parChTrans1D1" presStyleIdx="0" presStyleCnt="4"/>
      <dgm:spPr/>
    </dgm:pt>
    <dgm:pt modelId="{B885D2FF-FF02-4193-B900-C87222D54181}" type="pres">
      <dgm:prSet presAssocID="{0E8360AD-96A4-4A1F-B717-E45D828A1F89}" presName="txAndLines1" presStyleCnt="0"/>
      <dgm:spPr/>
    </dgm:pt>
    <dgm:pt modelId="{C69994F4-B6B1-4558-A11F-F902D6D215E7}" type="pres">
      <dgm:prSet presAssocID="{0E8360AD-96A4-4A1F-B717-E45D828A1F89}" presName="anchor1" presStyleCnt="0"/>
      <dgm:spPr/>
    </dgm:pt>
    <dgm:pt modelId="{21059168-D155-4AAD-8A86-C51FA771EBCB}" type="pres">
      <dgm:prSet presAssocID="{0E8360AD-96A4-4A1F-B717-E45D828A1F89}" presName="backup1" presStyleCnt="0"/>
      <dgm:spPr/>
    </dgm:pt>
    <dgm:pt modelId="{6B456581-A789-48A9-A692-9EF8F0387F3C}" type="pres">
      <dgm:prSet presAssocID="{0E8360AD-96A4-4A1F-B717-E45D828A1F89}" presName="preLine1" presStyleLbl="parChTrans1D1" presStyleIdx="1" presStyleCnt="4"/>
      <dgm:spPr/>
    </dgm:pt>
    <dgm:pt modelId="{DC7CC8E2-DD08-42F8-A52B-11A0D61F7556}" type="pres">
      <dgm:prSet presAssocID="{0E8360AD-96A4-4A1F-B717-E45D828A1F89}" presName="desTx1" presStyleLbl="revTx" presStyleIdx="0" presStyleCnt="0">
        <dgm:presLayoutVars>
          <dgm:bulletEnabled val="1"/>
        </dgm:presLayoutVars>
      </dgm:prSet>
      <dgm:spPr/>
    </dgm:pt>
    <dgm:pt modelId="{8F317AF1-8B25-4156-8106-BF302698CB85}" type="pres">
      <dgm:prSet presAssocID="{1A363DBE-F05C-446D-9F18-279368E7BBCE}" presName="Name11" presStyleLbl="parChTrans1D1" presStyleIdx="2" presStyleCnt="4"/>
      <dgm:spPr/>
    </dgm:pt>
    <dgm:pt modelId="{AAD0D6F4-3F6C-4A56-BDD8-F269493D188F}" type="pres">
      <dgm:prSet presAssocID="{C301BEEA-C1CA-43C7-9448-20A9FDF6D7AE}" presName="txAndLines1" presStyleCnt="0"/>
      <dgm:spPr/>
    </dgm:pt>
    <dgm:pt modelId="{3E8E7BB7-AC74-4F22-BF14-D9A7AD90B3DE}" type="pres">
      <dgm:prSet presAssocID="{C301BEEA-C1CA-43C7-9448-20A9FDF6D7AE}" presName="anchor1" presStyleCnt="0"/>
      <dgm:spPr/>
    </dgm:pt>
    <dgm:pt modelId="{1208007C-62BE-4DAA-8213-8D5EA3EBF6EA}" type="pres">
      <dgm:prSet presAssocID="{C301BEEA-C1CA-43C7-9448-20A9FDF6D7AE}" presName="backup1" presStyleCnt="0"/>
      <dgm:spPr/>
    </dgm:pt>
    <dgm:pt modelId="{7C7B00CE-AC27-47A2-A834-54B984BA9C1E}" type="pres">
      <dgm:prSet presAssocID="{C301BEEA-C1CA-43C7-9448-20A9FDF6D7AE}" presName="preLine1" presStyleLbl="parChTrans1D1" presStyleIdx="3" presStyleCnt="4"/>
      <dgm:spPr/>
    </dgm:pt>
    <dgm:pt modelId="{FCFBFB51-A124-4657-8B37-76BDF965AD92}" type="pres">
      <dgm:prSet presAssocID="{C301BEEA-C1CA-43C7-9448-20A9FDF6D7AE}" presName="desTx1" presStyleLbl="revTx" presStyleIdx="0" presStyleCnt="0">
        <dgm:presLayoutVars>
          <dgm:bulletEnabled val="1"/>
        </dgm:presLayoutVars>
      </dgm:prSet>
      <dgm:spPr/>
    </dgm:pt>
  </dgm:ptLst>
  <dgm:cxnLst>
    <dgm:cxn modelId="{80FE6631-9672-45EC-AD6A-3C2F9C14F7F4}" type="presOf" srcId="{DD6989A6-2870-4B1F-8C77-3B3E7503C25B}" destId="{DC7CC8E2-DD08-42F8-A52B-11A0D61F7556}" srcOrd="0" destOrd="1" presId="urn:microsoft.com/office/officeart/2009/3/layout/SubStepProcess"/>
    <dgm:cxn modelId="{4BD45B4E-769D-4404-B717-D8E789DE308F}" srcId="{0E8360AD-96A4-4A1F-B717-E45D828A1F89}" destId="{DD6989A6-2870-4B1F-8C77-3B3E7503C25B}" srcOrd="0" destOrd="0" parTransId="{DA95EF04-E3B6-483C-BFEE-3DD6C48AF8A3}" sibTransId="{F203E310-999D-4BFE-BC79-DDA0527B420F}"/>
    <dgm:cxn modelId="{C250CC85-B67C-4CE2-8DD2-ED38ABE97FBF}" srcId="{C301BEEA-C1CA-43C7-9448-20A9FDF6D7AE}" destId="{5CB23ED1-7910-4142-AE4A-AF9DED544F7E}" srcOrd="0" destOrd="0" parTransId="{EECC2AB5-1CCC-4FFE-8EC1-43BB9DB442CD}" sibTransId="{E413D04B-CC5E-4EEE-840C-9548599382F0}"/>
    <dgm:cxn modelId="{C805379A-B583-4087-9891-33CB16900906}" type="presOf" srcId="{5CB23ED1-7910-4142-AE4A-AF9DED544F7E}" destId="{FCFBFB51-A124-4657-8B37-76BDF965AD92}" srcOrd="0" destOrd="1" presId="urn:microsoft.com/office/officeart/2009/3/layout/SubStepProcess"/>
    <dgm:cxn modelId="{054EFBB6-A287-4AE8-9429-8A397771F367}" type="presOf" srcId="{110BAC16-25E8-47C5-990F-20B9302F1BC0}" destId="{EDDEA7CF-B5E3-4B19-8C04-A488A18825DF}" srcOrd="0" destOrd="0" presId="urn:microsoft.com/office/officeart/2009/3/layout/SubStepProcess"/>
    <dgm:cxn modelId="{5BB4CBB8-FA9C-4BAA-AD15-107735019053}" type="presOf" srcId="{0E8360AD-96A4-4A1F-B717-E45D828A1F89}" destId="{DC7CC8E2-DD08-42F8-A52B-11A0D61F7556}" srcOrd="0" destOrd="0" presId="urn:microsoft.com/office/officeart/2009/3/layout/SubStepProcess"/>
    <dgm:cxn modelId="{AB79CABB-7FB1-4752-ABDD-7822A57FD85F}" type="presOf" srcId="{C301BEEA-C1CA-43C7-9448-20A9FDF6D7AE}" destId="{FCFBFB51-A124-4657-8B37-76BDF965AD92}" srcOrd="0" destOrd="0" presId="urn:microsoft.com/office/officeart/2009/3/layout/SubStepProcess"/>
    <dgm:cxn modelId="{26C873C4-88B4-42C0-B84B-6CC4DCE4F6A9}" srcId="{BE471A8D-E1A5-42D5-9093-368D5186D4FD}" destId="{110BAC16-25E8-47C5-990F-20B9302F1BC0}" srcOrd="0" destOrd="0" parTransId="{AD4C11A7-BA5C-4843-9C11-F8F7C6593B02}" sibTransId="{3E3921EA-9047-4F4F-8A24-450F428B4DB6}"/>
    <dgm:cxn modelId="{92CB72DF-5795-48CB-AFA6-9BA0D0316014}" type="presOf" srcId="{BE471A8D-E1A5-42D5-9093-368D5186D4FD}" destId="{A9EF590A-EB34-4FF0-97C3-B75562ABD47D}" srcOrd="0" destOrd="0" presId="urn:microsoft.com/office/officeart/2009/3/layout/SubStepProcess"/>
    <dgm:cxn modelId="{A9EE27E8-5DEC-4C22-BD74-EABB9D28EA49}" srcId="{110BAC16-25E8-47C5-990F-20B9302F1BC0}" destId="{C301BEEA-C1CA-43C7-9448-20A9FDF6D7AE}" srcOrd="1" destOrd="0" parTransId="{1A363DBE-F05C-446D-9F18-279368E7BBCE}" sibTransId="{0CCC8624-7F29-4C5F-AB81-33CCC76BD28F}"/>
    <dgm:cxn modelId="{9141D8F9-9EA1-4B04-BD2B-B8C85528738C}" srcId="{110BAC16-25E8-47C5-990F-20B9302F1BC0}" destId="{0E8360AD-96A4-4A1F-B717-E45D828A1F89}" srcOrd="0" destOrd="0" parTransId="{2813ED80-96C9-4535-A447-B3BA0F8391BD}" sibTransId="{F3149B69-2144-4FA3-8B48-4FAC2EF10B2D}"/>
    <dgm:cxn modelId="{A77F7750-1B94-4EBC-8BE7-A7E07D237CAF}" type="presParOf" srcId="{A9EF590A-EB34-4FF0-97C3-B75562ABD47D}" destId="{EDDEA7CF-B5E3-4B19-8C04-A488A18825DF}" srcOrd="0" destOrd="0" presId="urn:microsoft.com/office/officeart/2009/3/layout/SubStepProcess"/>
    <dgm:cxn modelId="{1108D7B6-AF45-4229-B562-6BB2CDA4365F}" type="presParOf" srcId="{A9EF590A-EB34-4FF0-97C3-B75562ABD47D}" destId="{92C6CCAE-5E14-44FE-BBE6-BC54C6B429B5}" srcOrd="1" destOrd="0" presId="urn:microsoft.com/office/officeart/2009/3/layout/SubStepProcess"/>
    <dgm:cxn modelId="{4A895226-0C48-4FA6-BC5F-A27847FCD849}" type="presParOf" srcId="{A9EF590A-EB34-4FF0-97C3-B75562ABD47D}" destId="{9193106D-4C88-48E7-8E96-FBFE53A915A1}" srcOrd="2" destOrd="0" presId="urn:microsoft.com/office/officeart/2009/3/layout/SubStepProcess"/>
    <dgm:cxn modelId="{0E88FCFF-2AC9-42B6-800A-F0F9C4FD0889}" type="presParOf" srcId="{9193106D-4C88-48E7-8E96-FBFE53A915A1}" destId="{2FBE250C-5EF8-46C7-B5C6-08BAEFCB1BCC}" srcOrd="0" destOrd="0" presId="urn:microsoft.com/office/officeart/2009/3/layout/SubStepProcess"/>
    <dgm:cxn modelId="{4EE6F1F6-FD25-4EEB-BC0C-ED7B8616D5F1}" type="presParOf" srcId="{9193106D-4C88-48E7-8E96-FBFE53A915A1}" destId="{B885D2FF-FF02-4193-B900-C87222D54181}" srcOrd="1" destOrd="0" presId="urn:microsoft.com/office/officeart/2009/3/layout/SubStepProcess"/>
    <dgm:cxn modelId="{6BB41A93-8805-4A90-928A-F7D8876ABF73}" type="presParOf" srcId="{B885D2FF-FF02-4193-B900-C87222D54181}" destId="{C69994F4-B6B1-4558-A11F-F902D6D215E7}" srcOrd="0" destOrd="0" presId="urn:microsoft.com/office/officeart/2009/3/layout/SubStepProcess"/>
    <dgm:cxn modelId="{B3F59654-6986-454C-84F6-5DAA58AA099B}" type="presParOf" srcId="{B885D2FF-FF02-4193-B900-C87222D54181}" destId="{21059168-D155-4AAD-8A86-C51FA771EBCB}" srcOrd="1" destOrd="0" presId="urn:microsoft.com/office/officeart/2009/3/layout/SubStepProcess"/>
    <dgm:cxn modelId="{AD514D58-69B9-48B9-91F5-087910AD3B4A}" type="presParOf" srcId="{B885D2FF-FF02-4193-B900-C87222D54181}" destId="{6B456581-A789-48A9-A692-9EF8F0387F3C}" srcOrd="2" destOrd="0" presId="urn:microsoft.com/office/officeart/2009/3/layout/SubStepProcess"/>
    <dgm:cxn modelId="{E733A977-3E54-4B6E-AC84-41A443C71267}" type="presParOf" srcId="{B885D2FF-FF02-4193-B900-C87222D54181}" destId="{DC7CC8E2-DD08-42F8-A52B-11A0D61F7556}" srcOrd="3" destOrd="0" presId="urn:microsoft.com/office/officeart/2009/3/layout/SubStepProcess"/>
    <dgm:cxn modelId="{F6103399-EC80-4AFF-8718-6AF204331F8C}" type="presParOf" srcId="{9193106D-4C88-48E7-8E96-FBFE53A915A1}" destId="{8F317AF1-8B25-4156-8106-BF302698CB85}" srcOrd="2" destOrd="0" presId="urn:microsoft.com/office/officeart/2009/3/layout/SubStepProcess"/>
    <dgm:cxn modelId="{E47F1198-0D0B-4524-B7E0-AFD788B3454F}" type="presParOf" srcId="{9193106D-4C88-48E7-8E96-FBFE53A915A1}" destId="{AAD0D6F4-3F6C-4A56-BDD8-F269493D188F}" srcOrd="3" destOrd="0" presId="urn:microsoft.com/office/officeart/2009/3/layout/SubStepProcess"/>
    <dgm:cxn modelId="{B473D20C-B565-41FE-A93F-8571F76F08B4}" type="presParOf" srcId="{AAD0D6F4-3F6C-4A56-BDD8-F269493D188F}" destId="{3E8E7BB7-AC74-4F22-BF14-D9A7AD90B3DE}" srcOrd="0" destOrd="0" presId="urn:microsoft.com/office/officeart/2009/3/layout/SubStepProcess"/>
    <dgm:cxn modelId="{5E3CF0BE-25F9-49C6-8022-C8BDF56BFC63}" type="presParOf" srcId="{AAD0D6F4-3F6C-4A56-BDD8-F269493D188F}" destId="{1208007C-62BE-4DAA-8213-8D5EA3EBF6EA}" srcOrd="1" destOrd="0" presId="urn:microsoft.com/office/officeart/2009/3/layout/SubStepProcess"/>
    <dgm:cxn modelId="{17B269C4-F5E2-4859-82BD-829A4788DEBC}" type="presParOf" srcId="{AAD0D6F4-3F6C-4A56-BDD8-F269493D188F}" destId="{7C7B00CE-AC27-47A2-A834-54B984BA9C1E}" srcOrd="2" destOrd="0" presId="urn:microsoft.com/office/officeart/2009/3/layout/SubStepProcess"/>
    <dgm:cxn modelId="{CFC9F8F5-A3D2-424A-95D8-EF0AA72ABB57}" type="presParOf" srcId="{AAD0D6F4-3F6C-4A56-BDD8-F269493D188F}" destId="{FCFBFB51-A124-4657-8B37-76BDF965AD92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01BE61-E64A-4EEA-B6C6-2CB05F644E9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88F9842-8268-4E6C-9236-F4B16D9B7A3B}">
      <dgm:prSet custT="1"/>
      <dgm:spPr/>
      <dgm:t>
        <a:bodyPr/>
        <a:lstStyle/>
        <a:p>
          <a:r>
            <a:rPr lang="fr-FR" sz="1200" b="1" dirty="0"/>
            <a:t>Pouvoir être utilisé par une personne non experte en data science</a:t>
          </a:r>
        </a:p>
      </dgm:t>
    </dgm:pt>
    <dgm:pt modelId="{0DC6B648-FAF2-48ED-B9F3-75A8543E5D5C}" type="parTrans" cxnId="{79D7D072-F8E0-43E1-BAE8-BB42966C9E7F}">
      <dgm:prSet/>
      <dgm:spPr/>
      <dgm:t>
        <a:bodyPr/>
        <a:lstStyle/>
        <a:p>
          <a:endParaRPr lang="fr-FR" sz="3200" b="1"/>
        </a:p>
      </dgm:t>
    </dgm:pt>
    <dgm:pt modelId="{532D56D9-0156-491C-9953-22513AEC0741}" type="sibTrans" cxnId="{79D7D072-F8E0-43E1-BAE8-BB42966C9E7F}">
      <dgm:prSet/>
      <dgm:spPr/>
      <dgm:t>
        <a:bodyPr/>
        <a:lstStyle/>
        <a:p>
          <a:endParaRPr lang="fr-FR" sz="3200" b="1"/>
        </a:p>
      </dgm:t>
    </dgm:pt>
    <dgm:pt modelId="{6E1FFEC6-7E4B-4EB9-8FD4-7D7B0093E0E9}">
      <dgm:prSet custT="1"/>
      <dgm:spPr/>
      <dgm:t>
        <a:bodyPr/>
        <a:lstStyle/>
        <a:p>
          <a:r>
            <a:rPr lang="fr-FR" sz="1200" b="1" dirty="0"/>
            <a:t>Avoir ses informations interprétables par une personne non experte en data science</a:t>
          </a:r>
        </a:p>
      </dgm:t>
    </dgm:pt>
    <dgm:pt modelId="{8283CE02-E666-41FF-87D6-D5D436222786}" type="parTrans" cxnId="{9CB70A0E-49F5-44EF-BD7F-ADF0B1DDB981}">
      <dgm:prSet/>
      <dgm:spPr/>
      <dgm:t>
        <a:bodyPr/>
        <a:lstStyle/>
        <a:p>
          <a:endParaRPr lang="fr-FR" sz="3200" b="1"/>
        </a:p>
      </dgm:t>
    </dgm:pt>
    <dgm:pt modelId="{E3D0EECE-CCCC-4F29-8DBB-5EF024A996AD}" type="sibTrans" cxnId="{9CB70A0E-49F5-44EF-BD7F-ADF0B1DDB981}">
      <dgm:prSet/>
      <dgm:spPr/>
      <dgm:t>
        <a:bodyPr/>
        <a:lstStyle/>
        <a:p>
          <a:endParaRPr lang="fr-FR" sz="3200" b="1"/>
        </a:p>
      </dgm:t>
    </dgm:pt>
    <dgm:pt modelId="{4C250522-DBB3-4D08-9358-3A108C1140DD}">
      <dgm:prSet custT="1"/>
      <dgm:spPr/>
      <dgm:t>
        <a:bodyPr/>
        <a:lstStyle/>
        <a:p>
          <a:r>
            <a:rPr lang="fr-FR" sz="1200" b="1" dirty="0"/>
            <a:t>Permettre de visualiser des informations descriptives relatives à un client</a:t>
          </a:r>
        </a:p>
      </dgm:t>
    </dgm:pt>
    <dgm:pt modelId="{645D20A1-9871-4C87-9615-4B06FBB8D129}" type="parTrans" cxnId="{33CFA84A-6493-4F2C-978F-DFE21B97031A}">
      <dgm:prSet/>
      <dgm:spPr/>
      <dgm:t>
        <a:bodyPr/>
        <a:lstStyle/>
        <a:p>
          <a:endParaRPr lang="fr-FR" sz="3200" b="1"/>
        </a:p>
      </dgm:t>
    </dgm:pt>
    <dgm:pt modelId="{BB71DA0C-868A-48F6-B0B1-53A24D818651}" type="sibTrans" cxnId="{33CFA84A-6493-4F2C-978F-DFE21B97031A}">
      <dgm:prSet/>
      <dgm:spPr/>
      <dgm:t>
        <a:bodyPr/>
        <a:lstStyle/>
        <a:p>
          <a:endParaRPr lang="fr-FR" sz="3200" b="1"/>
        </a:p>
      </dgm:t>
    </dgm:pt>
    <dgm:pt modelId="{E9C867D5-C06D-45C7-95AC-F457076ADC17}">
      <dgm:prSet custT="1"/>
      <dgm:spPr/>
      <dgm:t>
        <a:bodyPr/>
        <a:lstStyle/>
        <a:p>
          <a:r>
            <a:rPr lang="fr-FR" sz="1200" b="1" dirty="0"/>
            <a:t>Permettre de comparer les informations descriptives relatives à un client à l’ensemble des clients ou à un groupe de clients similaires</a:t>
          </a:r>
        </a:p>
      </dgm:t>
    </dgm:pt>
    <dgm:pt modelId="{D52DB31F-A7BB-488B-9B55-C6438911CB94}" type="parTrans" cxnId="{B4C889E4-0F31-41E6-AC2D-E44E804DE6E3}">
      <dgm:prSet/>
      <dgm:spPr/>
      <dgm:t>
        <a:bodyPr/>
        <a:lstStyle/>
        <a:p>
          <a:endParaRPr lang="fr-FR" sz="3200" b="1"/>
        </a:p>
      </dgm:t>
    </dgm:pt>
    <dgm:pt modelId="{762ACDBC-70FD-46BF-8887-EC0301C14C32}" type="sibTrans" cxnId="{B4C889E4-0F31-41E6-AC2D-E44E804DE6E3}">
      <dgm:prSet/>
      <dgm:spPr/>
      <dgm:t>
        <a:bodyPr/>
        <a:lstStyle/>
        <a:p>
          <a:endParaRPr lang="fr-FR" sz="3200" b="1"/>
        </a:p>
      </dgm:t>
    </dgm:pt>
    <dgm:pt modelId="{6EEFC91B-4A01-47AE-A41A-14E02862EF0A}" type="pres">
      <dgm:prSet presAssocID="{D201BE61-E64A-4EEA-B6C6-2CB05F644E91}" presName="Name0" presStyleCnt="0">
        <dgm:presLayoutVars>
          <dgm:chMax val="7"/>
          <dgm:chPref val="7"/>
          <dgm:dir/>
        </dgm:presLayoutVars>
      </dgm:prSet>
      <dgm:spPr/>
    </dgm:pt>
    <dgm:pt modelId="{FB1260FD-2AAA-42A4-BC2B-0F4D937A0E03}" type="pres">
      <dgm:prSet presAssocID="{D201BE61-E64A-4EEA-B6C6-2CB05F644E91}" presName="Name1" presStyleCnt="0"/>
      <dgm:spPr/>
    </dgm:pt>
    <dgm:pt modelId="{1701272B-B981-416E-981B-80C3757B639F}" type="pres">
      <dgm:prSet presAssocID="{D201BE61-E64A-4EEA-B6C6-2CB05F644E91}" presName="cycle" presStyleCnt="0"/>
      <dgm:spPr/>
    </dgm:pt>
    <dgm:pt modelId="{DED5DEE7-8BDD-433A-AE57-DB6F769A1F3B}" type="pres">
      <dgm:prSet presAssocID="{D201BE61-E64A-4EEA-B6C6-2CB05F644E91}" presName="srcNode" presStyleLbl="node1" presStyleIdx="0" presStyleCnt="4"/>
      <dgm:spPr/>
    </dgm:pt>
    <dgm:pt modelId="{37393D19-6B4E-4AFB-BCCF-33D0DD532409}" type="pres">
      <dgm:prSet presAssocID="{D201BE61-E64A-4EEA-B6C6-2CB05F644E91}" presName="conn" presStyleLbl="parChTrans1D2" presStyleIdx="0" presStyleCnt="1"/>
      <dgm:spPr/>
    </dgm:pt>
    <dgm:pt modelId="{A53A6B08-A05E-4E07-8DA3-B22C2AA2836C}" type="pres">
      <dgm:prSet presAssocID="{D201BE61-E64A-4EEA-B6C6-2CB05F644E91}" presName="extraNode" presStyleLbl="node1" presStyleIdx="0" presStyleCnt="4"/>
      <dgm:spPr/>
    </dgm:pt>
    <dgm:pt modelId="{6464B0FA-9A98-4003-AA2B-52DAC64C92D7}" type="pres">
      <dgm:prSet presAssocID="{D201BE61-E64A-4EEA-B6C6-2CB05F644E91}" presName="dstNode" presStyleLbl="node1" presStyleIdx="0" presStyleCnt="4"/>
      <dgm:spPr/>
    </dgm:pt>
    <dgm:pt modelId="{46CD0E4E-8CB4-4EB2-9F6A-0D4A37C641E5}" type="pres">
      <dgm:prSet presAssocID="{288F9842-8268-4E6C-9236-F4B16D9B7A3B}" presName="text_1" presStyleLbl="node1" presStyleIdx="0" presStyleCnt="4">
        <dgm:presLayoutVars>
          <dgm:bulletEnabled val="1"/>
        </dgm:presLayoutVars>
      </dgm:prSet>
      <dgm:spPr/>
    </dgm:pt>
    <dgm:pt modelId="{5899078F-C6F7-4A44-AEF0-E2F25EE386BB}" type="pres">
      <dgm:prSet presAssocID="{288F9842-8268-4E6C-9236-F4B16D9B7A3B}" presName="accent_1" presStyleCnt="0"/>
      <dgm:spPr/>
    </dgm:pt>
    <dgm:pt modelId="{90552FF1-3ADA-450F-9C86-A612638EE153}" type="pres">
      <dgm:prSet presAssocID="{288F9842-8268-4E6C-9236-F4B16D9B7A3B}" presName="accentRepeatNode" presStyleLbl="solidFgAcc1" presStyleIdx="0" presStyleCnt="4"/>
      <dgm:spPr/>
    </dgm:pt>
    <dgm:pt modelId="{A06AB991-DE32-4177-92BC-67EA73C34ADE}" type="pres">
      <dgm:prSet presAssocID="{6E1FFEC6-7E4B-4EB9-8FD4-7D7B0093E0E9}" presName="text_2" presStyleLbl="node1" presStyleIdx="1" presStyleCnt="4">
        <dgm:presLayoutVars>
          <dgm:bulletEnabled val="1"/>
        </dgm:presLayoutVars>
      </dgm:prSet>
      <dgm:spPr/>
    </dgm:pt>
    <dgm:pt modelId="{0CE2B0D8-C5EF-4E82-9CDD-1DFC7D2DB954}" type="pres">
      <dgm:prSet presAssocID="{6E1FFEC6-7E4B-4EB9-8FD4-7D7B0093E0E9}" presName="accent_2" presStyleCnt="0"/>
      <dgm:spPr/>
    </dgm:pt>
    <dgm:pt modelId="{6C68F443-AE4D-4C1F-AC86-2F94B4FF33CC}" type="pres">
      <dgm:prSet presAssocID="{6E1FFEC6-7E4B-4EB9-8FD4-7D7B0093E0E9}" presName="accentRepeatNode" presStyleLbl="solidFgAcc1" presStyleIdx="1" presStyleCnt="4"/>
      <dgm:spPr/>
    </dgm:pt>
    <dgm:pt modelId="{42724528-3A2F-45E4-8573-515290E5B96F}" type="pres">
      <dgm:prSet presAssocID="{4C250522-DBB3-4D08-9358-3A108C1140DD}" presName="text_3" presStyleLbl="node1" presStyleIdx="2" presStyleCnt="4">
        <dgm:presLayoutVars>
          <dgm:bulletEnabled val="1"/>
        </dgm:presLayoutVars>
      </dgm:prSet>
      <dgm:spPr/>
    </dgm:pt>
    <dgm:pt modelId="{7FA5D7B5-DC2A-42FD-9B54-0D1A3166EBBB}" type="pres">
      <dgm:prSet presAssocID="{4C250522-DBB3-4D08-9358-3A108C1140DD}" presName="accent_3" presStyleCnt="0"/>
      <dgm:spPr/>
    </dgm:pt>
    <dgm:pt modelId="{738C3AB7-E38D-493B-B6DF-AEF23E6BABD2}" type="pres">
      <dgm:prSet presAssocID="{4C250522-DBB3-4D08-9358-3A108C1140DD}" presName="accentRepeatNode" presStyleLbl="solidFgAcc1" presStyleIdx="2" presStyleCnt="4"/>
      <dgm:spPr/>
    </dgm:pt>
    <dgm:pt modelId="{3809EA65-C22D-431E-B0A4-E2F0ACC0EAFC}" type="pres">
      <dgm:prSet presAssocID="{E9C867D5-C06D-45C7-95AC-F457076ADC17}" presName="text_4" presStyleLbl="node1" presStyleIdx="3" presStyleCnt="4">
        <dgm:presLayoutVars>
          <dgm:bulletEnabled val="1"/>
        </dgm:presLayoutVars>
      </dgm:prSet>
      <dgm:spPr/>
    </dgm:pt>
    <dgm:pt modelId="{F99FA11B-7667-4CB3-AE19-E511DB179F61}" type="pres">
      <dgm:prSet presAssocID="{E9C867D5-C06D-45C7-95AC-F457076ADC17}" presName="accent_4" presStyleCnt="0"/>
      <dgm:spPr/>
    </dgm:pt>
    <dgm:pt modelId="{E87D41AE-9D2E-44D0-B448-C9716A932D64}" type="pres">
      <dgm:prSet presAssocID="{E9C867D5-C06D-45C7-95AC-F457076ADC17}" presName="accentRepeatNode" presStyleLbl="solidFgAcc1" presStyleIdx="3" presStyleCnt="4"/>
      <dgm:spPr/>
    </dgm:pt>
  </dgm:ptLst>
  <dgm:cxnLst>
    <dgm:cxn modelId="{4299AC03-CA62-4BAF-8059-78935874AE96}" type="presOf" srcId="{E9C867D5-C06D-45C7-95AC-F457076ADC17}" destId="{3809EA65-C22D-431E-B0A4-E2F0ACC0EAFC}" srcOrd="0" destOrd="0" presId="urn:microsoft.com/office/officeart/2008/layout/VerticalCurvedList"/>
    <dgm:cxn modelId="{9CB70A0E-49F5-44EF-BD7F-ADF0B1DDB981}" srcId="{D201BE61-E64A-4EEA-B6C6-2CB05F644E91}" destId="{6E1FFEC6-7E4B-4EB9-8FD4-7D7B0093E0E9}" srcOrd="1" destOrd="0" parTransId="{8283CE02-E666-41FF-87D6-D5D436222786}" sibTransId="{E3D0EECE-CCCC-4F29-8DBB-5EF024A996AD}"/>
    <dgm:cxn modelId="{54149B43-4088-4302-8443-0621A1972F39}" type="presOf" srcId="{D201BE61-E64A-4EEA-B6C6-2CB05F644E91}" destId="{6EEFC91B-4A01-47AE-A41A-14E02862EF0A}" srcOrd="0" destOrd="0" presId="urn:microsoft.com/office/officeart/2008/layout/VerticalCurvedList"/>
    <dgm:cxn modelId="{33CFA84A-6493-4F2C-978F-DFE21B97031A}" srcId="{D201BE61-E64A-4EEA-B6C6-2CB05F644E91}" destId="{4C250522-DBB3-4D08-9358-3A108C1140DD}" srcOrd="2" destOrd="0" parTransId="{645D20A1-9871-4C87-9615-4B06FBB8D129}" sibTransId="{BB71DA0C-868A-48F6-B0B1-53A24D818651}"/>
    <dgm:cxn modelId="{79D7D072-F8E0-43E1-BAE8-BB42966C9E7F}" srcId="{D201BE61-E64A-4EEA-B6C6-2CB05F644E91}" destId="{288F9842-8268-4E6C-9236-F4B16D9B7A3B}" srcOrd="0" destOrd="0" parTransId="{0DC6B648-FAF2-48ED-B9F3-75A8543E5D5C}" sibTransId="{532D56D9-0156-491C-9953-22513AEC0741}"/>
    <dgm:cxn modelId="{2C705289-EE89-4F73-B245-EE9051FBBEA8}" type="presOf" srcId="{288F9842-8268-4E6C-9236-F4B16D9B7A3B}" destId="{46CD0E4E-8CB4-4EB2-9F6A-0D4A37C641E5}" srcOrd="0" destOrd="0" presId="urn:microsoft.com/office/officeart/2008/layout/VerticalCurvedList"/>
    <dgm:cxn modelId="{55CC9B9A-5F84-4985-A238-F48E405A50CD}" type="presOf" srcId="{6E1FFEC6-7E4B-4EB9-8FD4-7D7B0093E0E9}" destId="{A06AB991-DE32-4177-92BC-67EA73C34ADE}" srcOrd="0" destOrd="0" presId="urn:microsoft.com/office/officeart/2008/layout/VerticalCurvedList"/>
    <dgm:cxn modelId="{839F65B4-B4C8-4807-A67C-0300DE80DB20}" type="presOf" srcId="{532D56D9-0156-491C-9953-22513AEC0741}" destId="{37393D19-6B4E-4AFB-BCCF-33D0DD532409}" srcOrd="0" destOrd="0" presId="urn:microsoft.com/office/officeart/2008/layout/VerticalCurvedList"/>
    <dgm:cxn modelId="{AD6162DC-0EF8-4ADD-9FE9-801D4DB0993A}" type="presOf" srcId="{4C250522-DBB3-4D08-9358-3A108C1140DD}" destId="{42724528-3A2F-45E4-8573-515290E5B96F}" srcOrd="0" destOrd="0" presId="urn:microsoft.com/office/officeart/2008/layout/VerticalCurvedList"/>
    <dgm:cxn modelId="{B4C889E4-0F31-41E6-AC2D-E44E804DE6E3}" srcId="{D201BE61-E64A-4EEA-B6C6-2CB05F644E91}" destId="{E9C867D5-C06D-45C7-95AC-F457076ADC17}" srcOrd="3" destOrd="0" parTransId="{D52DB31F-A7BB-488B-9B55-C6438911CB94}" sibTransId="{762ACDBC-70FD-46BF-8887-EC0301C14C32}"/>
    <dgm:cxn modelId="{F2C87C89-4375-461D-85CB-A07DBB6AD2C1}" type="presParOf" srcId="{6EEFC91B-4A01-47AE-A41A-14E02862EF0A}" destId="{FB1260FD-2AAA-42A4-BC2B-0F4D937A0E03}" srcOrd="0" destOrd="0" presId="urn:microsoft.com/office/officeart/2008/layout/VerticalCurvedList"/>
    <dgm:cxn modelId="{B0D7000E-F24D-46E3-9D43-31E954AEAF51}" type="presParOf" srcId="{FB1260FD-2AAA-42A4-BC2B-0F4D937A0E03}" destId="{1701272B-B981-416E-981B-80C3757B639F}" srcOrd="0" destOrd="0" presId="urn:microsoft.com/office/officeart/2008/layout/VerticalCurvedList"/>
    <dgm:cxn modelId="{D0147C10-3A0C-4ADF-AABD-A43A9827A1DB}" type="presParOf" srcId="{1701272B-B981-416E-981B-80C3757B639F}" destId="{DED5DEE7-8BDD-433A-AE57-DB6F769A1F3B}" srcOrd="0" destOrd="0" presId="urn:microsoft.com/office/officeart/2008/layout/VerticalCurvedList"/>
    <dgm:cxn modelId="{92741DA5-F2DA-4757-BB02-C79B9FFF2167}" type="presParOf" srcId="{1701272B-B981-416E-981B-80C3757B639F}" destId="{37393D19-6B4E-4AFB-BCCF-33D0DD532409}" srcOrd="1" destOrd="0" presId="urn:microsoft.com/office/officeart/2008/layout/VerticalCurvedList"/>
    <dgm:cxn modelId="{5AB49D84-9861-4D28-A3C0-6A7664A2F019}" type="presParOf" srcId="{1701272B-B981-416E-981B-80C3757B639F}" destId="{A53A6B08-A05E-4E07-8DA3-B22C2AA2836C}" srcOrd="2" destOrd="0" presId="urn:microsoft.com/office/officeart/2008/layout/VerticalCurvedList"/>
    <dgm:cxn modelId="{FD727964-05DD-4850-A416-F3B92F624976}" type="presParOf" srcId="{1701272B-B981-416E-981B-80C3757B639F}" destId="{6464B0FA-9A98-4003-AA2B-52DAC64C92D7}" srcOrd="3" destOrd="0" presId="urn:microsoft.com/office/officeart/2008/layout/VerticalCurvedList"/>
    <dgm:cxn modelId="{A7CCAC8F-DFA1-4F29-A477-5410367A1FF0}" type="presParOf" srcId="{FB1260FD-2AAA-42A4-BC2B-0F4D937A0E03}" destId="{46CD0E4E-8CB4-4EB2-9F6A-0D4A37C641E5}" srcOrd="1" destOrd="0" presId="urn:microsoft.com/office/officeart/2008/layout/VerticalCurvedList"/>
    <dgm:cxn modelId="{D3FA46CD-D7F4-4896-AB93-7688106BE2BE}" type="presParOf" srcId="{FB1260FD-2AAA-42A4-BC2B-0F4D937A0E03}" destId="{5899078F-C6F7-4A44-AEF0-E2F25EE386BB}" srcOrd="2" destOrd="0" presId="urn:microsoft.com/office/officeart/2008/layout/VerticalCurvedList"/>
    <dgm:cxn modelId="{5DB1119E-3CDE-428B-BB7C-5A7700440312}" type="presParOf" srcId="{5899078F-C6F7-4A44-AEF0-E2F25EE386BB}" destId="{90552FF1-3ADA-450F-9C86-A612638EE153}" srcOrd="0" destOrd="0" presId="urn:microsoft.com/office/officeart/2008/layout/VerticalCurvedList"/>
    <dgm:cxn modelId="{06D0E70B-1169-4004-8E77-09A1EF32CEF3}" type="presParOf" srcId="{FB1260FD-2AAA-42A4-BC2B-0F4D937A0E03}" destId="{A06AB991-DE32-4177-92BC-67EA73C34ADE}" srcOrd="3" destOrd="0" presId="urn:microsoft.com/office/officeart/2008/layout/VerticalCurvedList"/>
    <dgm:cxn modelId="{5FE274B0-6A61-4BE7-8E56-982A7E04F0DD}" type="presParOf" srcId="{FB1260FD-2AAA-42A4-BC2B-0F4D937A0E03}" destId="{0CE2B0D8-C5EF-4E82-9CDD-1DFC7D2DB954}" srcOrd="4" destOrd="0" presId="urn:microsoft.com/office/officeart/2008/layout/VerticalCurvedList"/>
    <dgm:cxn modelId="{E239B00C-7C3D-48F8-8B87-380685905126}" type="presParOf" srcId="{0CE2B0D8-C5EF-4E82-9CDD-1DFC7D2DB954}" destId="{6C68F443-AE4D-4C1F-AC86-2F94B4FF33CC}" srcOrd="0" destOrd="0" presId="urn:microsoft.com/office/officeart/2008/layout/VerticalCurvedList"/>
    <dgm:cxn modelId="{9BC18AB7-CC7E-477A-8994-2A823047BAD1}" type="presParOf" srcId="{FB1260FD-2AAA-42A4-BC2B-0F4D937A0E03}" destId="{42724528-3A2F-45E4-8573-515290E5B96F}" srcOrd="5" destOrd="0" presId="urn:microsoft.com/office/officeart/2008/layout/VerticalCurvedList"/>
    <dgm:cxn modelId="{E00A8B4B-BA99-4D65-BC17-87B4636CD988}" type="presParOf" srcId="{FB1260FD-2AAA-42A4-BC2B-0F4D937A0E03}" destId="{7FA5D7B5-DC2A-42FD-9B54-0D1A3166EBBB}" srcOrd="6" destOrd="0" presId="urn:microsoft.com/office/officeart/2008/layout/VerticalCurvedList"/>
    <dgm:cxn modelId="{010CD8EB-942F-4393-B410-399B9482C5BD}" type="presParOf" srcId="{7FA5D7B5-DC2A-42FD-9B54-0D1A3166EBBB}" destId="{738C3AB7-E38D-493B-B6DF-AEF23E6BABD2}" srcOrd="0" destOrd="0" presId="urn:microsoft.com/office/officeart/2008/layout/VerticalCurvedList"/>
    <dgm:cxn modelId="{E5925DFE-CA42-449A-AD8E-7ACCF48E1F5D}" type="presParOf" srcId="{FB1260FD-2AAA-42A4-BC2B-0F4D937A0E03}" destId="{3809EA65-C22D-431E-B0A4-E2F0ACC0EAFC}" srcOrd="7" destOrd="0" presId="urn:microsoft.com/office/officeart/2008/layout/VerticalCurvedList"/>
    <dgm:cxn modelId="{69EAE494-3D60-47BA-B1B0-031DE567B35B}" type="presParOf" srcId="{FB1260FD-2AAA-42A4-BC2B-0F4D937A0E03}" destId="{F99FA11B-7667-4CB3-AE19-E511DB179F61}" srcOrd="8" destOrd="0" presId="urn:microsoft.com/office/officeart/2008/layout/VerticalCurvedList"/>
    <dgm:cxn modelId="{7C536D72-6D61-4363-A4ED-2ACC26C8B51E}" type="presParOf" srcId="{F99FA11B-7667-4CB3-AE19-E511DB179F61}" destId="{E87D41AE-9D2E-44D0-B448-C9716A932D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6FDC30-D7EB-45A7-B5A3-048912AA9B68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00B27A9-AEBE-4700-B887-5F74CFE968E9}">
      <dgm:prSet custT="1"/>
      <dgm:spPr/>
      <dgm:t>
        <a:bodyPr/>
        <a:lstStyle/>
        <a:p>
          <a:r>
            <a:rPr lang="fr-FR" sz="4400" b="1" dirty="0">
              <a:hlinkClick xmlns:r="http://schemas.openxmlformats.org/officeDocument/2006/relationships" r:id="rId1"/>
            </a:rPr>
            <a:t>Lien Dashboard</a:t>
          </a:r>
          <a:endParaRPr lang="fr-FR" sz="4400" b="1" dirty="0"/>
        </a:p>
      </dgm:t>
    </dgm:pt>
    <dgm:pt modelId="{E5F9CED1-435C-46D9-BB8A-A85D204BA1C0}" type="parTrans" cxnId="{FF352ECF-75D8-4D74-875D-1A92EAE79884}">
      <dgm:prSet/>
      <dgm:spPr/>
      <dgm:t>
        <a:bodyPr/>
        <a:lstStyle/>
        <a:p>
          <a:endParaRPr lang="fr-FR"/>
        </a:p>
      </dgm:t>
    </dgm:pt>
    <dgm:pt modelId="{687886E2-A3A0-44FC-AEF7-A6C2B3986B2B}" type="sibTrans" cxnId="{FF352ECF-75D8-4D74-875D-1A92EAE79884}">
      <dgm:prSet/>
      <dgm:spPr/>
      <dgm:t>
        <a:bodyPr/>
        <a:lstStyle/>
        <a:p>
          <a:endParaRPr lang="fr-FR"/>
        </a:p>
      </dgm:t>
    </dgm:pt>
    <dgm:pt modelId="{872118CE-993A-45BE-9FB9-801B8392D23C}" type="pres">
      <dgm:prSet presAssocID="{486FDC30-D7EB-45A7-B5A3-048912AA9B68}" presName="linearFlow" presStyleCnt="0">
        <dgm:presLayoutVars>
          <dgm:dir/>
          <dgm:resizeHandles val="exact"/>
        </dgm:presLayoutVars>
      </dgm:prSet>
      <dgm:spPr/>
    </dgm:pt>
    <dgm:pt modelId="{CA956544-6C56-4497-883C-AA529A6E592C}" type="pres">
      <dgm:prSet presAssocID="{200B27A9-AEBE-4700-B887-5F74CFE968E9}" presName="composite" presStyleCnt="0"/>
      <dgm:spPr/>
    </dgm:pt>
    <dgm:pt modelId="{E4820C67-BE7E-48D9-8285-239AE63B944F}" type="pres">
      <dgm:prSet presAssocID="{200B27A9-AEBE-4700-B887-5F74CFE968E9}" presName="imgShp" presStyleLbl="fgImgPlac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avec un remplissage uni"/>
        </a:ext>
      </dgm:extLst>
    </dgm:pt>
    <dgm:pt modelId="{F1D1D7B5-6104-4BCB-AC59-EC583DEAF764}" type="pres">
      <dgm:prSet presAssocID="{200B27A9-AEBE-4700-B887-5F74CFE968E9}" presName="txShp" presStyleLbl="node1" presStyleIdx="0" presStyleCnt="1" custLinFactNeighborX="-1637" custLinFactNeighborY="-8055">
        <dgm:presLayoutVars>
          <dgm:bulletEnabled val="1"/>
        </dgm:presLayoutVars>
      </dgm:prSet>
      <dgm:spPr/>
    </dgm:pt>
  </dgm:ptLst>
  <dgm:cxnLst>
    <dgm:cxn modelId="{FF352ECF-75D8-4D74-875D-1A92EAE79884}" srcId="{486FDC30-D7EB-45A7-B5A3-048912AA9B68}" destId="{200B27A9-AEBE-4700-B887-5F74CFE968E9}" srcOrd="0" destOrd="0" parTransId="{E5F9CED1-435C-46D9-BB8A-A85D204BA1C0}" sibTransId="{687886E2-A3A0-44FC-AEF7-A6C2B3986B2B}"/>
    <dgm:cxn modelId="{802DA9EB-60B8-47B2-B724-C7B02B1F8834}" type="presOf" srcId="{486FDC30-D7EB-45A7-B5A3-048912AA9B68}" destId="{872118CE-993A-45BE-9FB9-801B8392D23C}" srcOrd="0" destOrd="0" presId="urn:microsoft.com/office/officeart/2005/8/layout/vList3"/>
    <dgm:cxn modelId="{2FDD34FF-66C9-4AFC-BC17-068085E310AF}" type="presOf" srcId="{200B27A9-AEBE-4700-B887-5F74CFE968E9}" destId="{F1D1D7B5-6104-4BCB-AC59-EC583DEAF764}" srcOrd="0" destOrd="0" presId="urn:microsoft.com/office/officeart/2005/8/layout/vList3"/>
    <dgm:cxn modelId="{23E300CA-726C-4E72-B8AF-2B1C22A4628E}" type="presParOf" srcId="{872118CE-993A-45BE-9FB9-801B8392D23C}" destId="{CA956544-6C56-4497-883C-AA529A6E592C}" srcOrd="0" destOrd="0" presId="urn:microsoft.com/office/officeart/2005/8/layout/vList3"/>
    <dgm:cxn modelId="{26DE2B23-BE5F-48FC-AE3E-1F2369F299B3}" type="presParOf" srcId="{CA956544-6C56-4497-883C-AA529A6E592C}" destId="{E4820C67-BE7E-48D9-8285-239AE63B944F}" srcOrd="0" destOrd="0" presId="urn:microsoft.com/office/officeart/2005/8/layout/vList3"/>
    <dgm:cxn modelId="{9B53FF43-3D68-4586-9B92-621DAAC8C837}" type="presParOf" srcId="{CA956544-6C56-4497-883C-AA529A6E592C}" destId="{F1D1D7B5-6104-4BCB-AC59-EC583DEAF76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197B6-9532-4FDE-A8CD-7377EF2D119F}">
      <dsp:nvSpPr>
        <dsp:cNvPr id="0" name=""/>
        <dsp:cNvSpPr/>
      </dsp:nvSpPr>
      <dsp:spPr>
        <a:xfrm rot="5400000">
          <a:off x="2522804" y="-710114"/>
          <a:ext cx="1224126" cy="29504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0: Client rembourse son prêt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1: Client n’honore pas son prêt (totalement ou partiellement)</a:t>
          </a:r>
        </a:p>
      </dsp:txBody>
      <dsp:txXfrm rot="-5400000">
        <a:off x="1659636" y="212811"/>
        <a:ext cx="2890707" cy="1104612"/>
      </dsp:txXfrm>
    </dsp:sp>
    <dsp:sp modelId="{1A71DE01-1226-4A7D-8CDB-ED44D6853C7D}">
      <dsp:nvSpPr>
        <dsp:cNvPr id="0" name=""/>
        <dsp:cNvSpPr/>
      </dsp:nvSpPr>
      <dsp:spPr>
        <a:xfrm>
          <a:off x="0" y="38"/>
          <a:ext cx="1659636" cy="15301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Problème de classification à </a:t>
          </a:r>
          <a:br>
            <a:rPr lang="fr-FR" sz="1400" kern="1200" dirty="0"/>
          </a:br>
          <a:r>
            <a:rPr lang="fr-FR" sz="1400" b="1" kern="1200" dirty="0"/>
            <a:t>2</a:t>
          </a:r>
          <a:r>
            <a:rPr lang="fr-FR" sz="1400" kern="1200" dirty="0"/>
            <a:t> classes: </a:t>
          </a:r>
          <a:r>
            <a:rPr lang="fr-FR" sz="1400" b="1" kern="1200" dirty="0"/>
            <a:t>0</a:t>
          </a:r>
          <a:r>
            <a:rPr lang="fr-FR" sz="1400" kern="1200" dirty="0"/>
            <a:t> ou </a:t>
          </a:r>
          <a:r>
            <a:rPr lang="fr-FR" sz="1400" b="1" kern="1200" dirty="0"/>
            <a:t>1</a:t>
          </a:r>
        </a:p>
      </dsp:txBody>
      <dsp:txXfrm>
        <a:off x="74696" y="74734"/>
        <a:ext cx="1510244" cy="1380765"/>
      </dsp:txXfrm>
    </dsp:sp>
    <dsp:sp modelId="{1CB5C133-C5DA-4ACD-B135-E2C14259458A}">
      <dsp:nvSpPr>
        <dsp:cNvPr id="0" name=""/>
        <dsp:cNvSpPr/>
      </dsp:nvSpPr>
      <dsp:spPr>
        <a:xfrm rot="5400000">
          <a:off x="2522804" y="896550"/>
          <a:ext cx="1224126" cy="295046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b="1" kern="1200" dirty="0"/>
            <a:t>91,2%</a:t>
          </a:r>
          <a:r>
            <a:rPr lang="fr-FR" sz="1400" kern="1200" dirty="0"/>
            <a:t> des clients en classe 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b="1" kern="1200" dirty="0"/>
            <a:t>8,1%</a:t>
          </a:r>
          <a:r>
            <a:rPr lang="fr-FR" sz="1400" kern="1200" dirty="0"/>
            <a:t> des clients en classe 1</a:t>
          </a:r>
        </a:p>
      </dsp:txBody>
      <dsp:txXfrm rot="-5400000">
        <a:off x="1659636" y="1819476"/>
        <a:ext cx="2890707" cy="1104612"/>
      </dsp:txXfrm>
    </dsp:sp>
    <dsp:sp modelId="{A9D2544C-4D26-4EF9-B8D6-36F0E0BFD5AF}">
      <dsp:nvSpPr>
        <dsp:cNvPr id="0" name=""/>
        <dsp:cNvSpPr/>
      </dsp:nvSpPr>
      <dsp:spPr>
        <a:xfrm>
          <a:off x="0" y="1606703"/>
          <a:ext cx="1659636" cy="153015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Classes déséquilibrés</a:t>
          </a:r>
        </a:p>
      </dsp:txBody>
      <dsp:txXfrm>
        <a:off x="74696" y="1681399"/>
        <a:ext cx="1510244" cy="1380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FDB7A-84F3-4D7F-81FD-658AB43E10B1}">
      <dsp:nvSpPr>
        <dsp:cNvPr id="0" name=""/>
        <dsp:cNvSpPr/>
      </dsp:nvSpPr>
      <dsp:spPr>
        <a:xfrm>
          <a:off x="320919" y="0"/>
          <a:ext cx="3637089" cy="31242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1389D-4EAE-4B8F-9B1E-B42915D0AAB7}">
      <dsp:nvSpPr>
        <dsp:cNvPr id="0" name=""/>
        <dsp:cNvSpPr/>
      </dsp:nvSpPr>
      <dsp:spPr>
        <a:xfrm>
          <a:off x="4596" y="937260"/>
          <a:ext cx="1377280" cy="124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Il semble y a voir une relation entre l’âge d’un client et sa capacité à rembourser un prêt</a:t>
          </a:r>
        </a:p>
      </dsp:txBody>
      <dsp:txXfrm>
        <a:off x="65600" y="998264"/>
        <a:ext cx="1255272" cy="1127672"/>
      </dsp:txXfrm>
    </dsp:sp>
    <dsp:sp modelId="{5CDB670A-E157-4BA4-A268-48E1FEF509F4}">
      <dsp:nvSpPr>
        <dsp:cNvPr id="0" name=""/>
        <dsp:cNvSpPr/>
      </dsp:nvSpPr>
      <dsp:spPr>
        <a:xfrm>
          <a:off x="1450824" y="937260"/>
          <a:ext cx="1377280" cy="1249680"/>
        </a:xfrm>
        <a:prstGeom prst="roundRect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Le pic des personnes qui ne remboursent pas leur prêt se situe à 30ans</a:t>
          </a:r>
        </a:p>
      </dsp:txBody>
      <dsp:txXfrm>
        <a:off x="1511828" y="998264"/>
        <a:ext cx="1255272" cy="1127672"/>
      </dsp:txXfrm>
    </dsp:sp>
    <dsp:sp modelId="{240EB4BE-A9D1-4F76-BC65-74B932F990F9}">
      <dsp:nvSpPr>
        <dsp:cNvPr id="0" name=""/>
        <dsp:cNvSpPr/>
      </dsp:nvSpPr>
      <dsp:spPr>
        <a:xfrm>
          <a:off x="2897052" y="937260"/>
          <a:ext cx="1377280" cy="1249680"/>
        </a:xfrm>
        <a:prstGeom prst="round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Le pic des personnes qui remboursent leur prêt se situe vers 38ans et 53ans</a:t>
          </a:r>
        </a:p>
      </dsp:txBody>
      <dsp:txXfrm>
        <a:off x="2958056" y="998264"/>
        <a:ext cx="1255272" cy="1127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2E8F-E7B5-497A-B90D-09D0C4A55C56}">
      <dsp:nvSpPr>
        <dsp:cNvPr id="0" name=""/>
        <dsp:cNvSpPr/>
      </dsp:nvSpPr>
      <dsp:spPr>
        <a:xfrm>
          <a:off x="165596" y="819913"/>
          <a:ext cx="631578" cy="63157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E9665E7-37E9-4328-BF8D-93D7A917F797}">
      <dsp:nvSpPr>
        <dsp:cNvPr id="0" name=""/>
        <dsp:cNvSpPr/>
      </dsp:nvSpPr>
      <dsp:spPr>
        <a:xfrm>
          <a:off x="481385" y="819913"/>
          <a:ext cx="3369701" cy="63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Les variables de sources extérieurs sont les plus corrélés à la Target</a:t>
          </a:r>
        </a:p>
      </dsp:txBody>
      <dsp:txXfrm>
        <a:off x="481385" y="819913"/>
        <a:ext cx="3369701" cy="631578"/>
      </dsp:txXfrm>
    </dsp:sp>
    <dsp:sp modelId="{08E4C646-6596-4435-8DB8-EA711F544C04}">
      <dsp:nvSpPr>
        <dsp:cNvPr id="0" name=""/>
        <dsp:cNvSpPr/>
      </dsp:nvSpPr>
      <dsp:spPr>
        <a:xfrm>
          <a:off x="165596" y="1451491"/>
          <a:ext cx="631578" cy="63157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CEE337-CE3B-4430-9439-636564D7446C}">
      <dsp:nvSpPr>
        <dsp:cNvPr id="0" name=""/>
        <dsp:cNvSpPr/>
      </dsp:nvSpPr>
      <dsp:spPr>
        <a:xfrm>
          <a:off x="481385" y="1451491"/>
          <a:ext cx="3369701" cy="63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Leur contenu nous </a:t>
          </a:r>
          <a:br>
            <a:rPr lang="fr-FR" sz="1800" kern="1200" dirty="0"/>
          </a:br>
          <a:r>
            <a:rPr lang="fr-FR" sz="1800" kern="1200" dirty="0"/>
            <a:t>est inconnu</a:t>
          </a:r>
        </a:p>
      </dsp:txBody>
      <dsp:txXfrm>
        <a:off x="481385" y="1451491"/>
        <a:ext cx="3369701" cy="631578"/>
      </dsp:txXfrm>
    </dsp:sp>
    <dsp:sp modelId="{E62FBC0A-09EF-4CBA-8021-A6D1258E409C}">
      <dsp:nvSpPr>
        <dsp:cNvPr id="0" name=""/>
        <dsp:cNvSpPr/>
      </dsp:nvSpPr>
      <dsp:spPr>
        <a:xfrm>
          <a:off x="165596" y="2083069"/>
          <a:ext cx="631578" cy="63157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87DAB0D-D930-45FC-98E8-A8CBCF8E25DD}">
      <dsp:nvSpPr>
        <dsp:cNvPr id="0" name=""/>
        <dsp:cNvSpPr/>
      </dsp:nvSpPr>
      <dsp:spPr>
        <a:xfrm>
          <a:off x="481385" y="2083069"/>
          <a:ext cx="3369701" cy="63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Fortement liées à l'âge </a:t>
          </a:r>
          <a:br>
            <a:rPr lang="fr-FR" sz="1800" kern="1200" dirty="0"/>
          </a:br>
          <a:r>
            <a:rPr lang="fr-FR" sz="1800" kern="1200" dirty="0"/>
            <a:t>du client</a:t>
          </a:r>
        </a:p>
      </dsp:txBody>
      <dsp:txXfrm>
        <a:off x="481385" y="2083069"/>
        <a:ext cx="3369701" cy="631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B76F6-5E8A-4A5E-B3AF-52867521CF95}">
      <dsp:nvSpPr>
        <dsp:cNvPr id="0" name=""/>
        <dsp:cNvSpPr/>
      </dsp:nvSpPr>
      <dsp:spPr>
        <a:xfrm rot="5400000">
          <a:off x="49407" y="-20922"/>
          <a:ext cx="1098394" cy="114776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Data train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Data test</a:t>
          </a:r>
        </a:p>
      </dsp:txBody>
      <dsp:txXfrm rot="-5400000">
        <a:off x="24723" y="3762"/>
        <a:ext cx="1147763" cy="1098394"/>
      </dsp:txXfrm>
    </dsp:sp>
    <dsp:sp modelId="{A8AAB56C-AC13-4205-99E3-CC2825B10EAA}">
      <dsp:nvSpPr>
        <dsp:cNvPr id="0" name=""/>
        <dsp:cNvSpPr/>
      </dsp:nvSpPr>
      <dsp:spPr>
        <a:xfrm rot="5400000">
          <a:off x="4909372" y="-3683677"/>
          <a:ext cx="714332" cy="80892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Rappel : "test.csv" est le dataset que nous utilisons pour simuler un nouveau client dans la base. Toutefois il convient que ces deux datasets aient la même structure à l'issu du feature engineering.</a:t>
          </a:r>
        </a:p>
      </dsp:txBody>
      <dsp:txXfrm rot="-5400000">
        <a:off x="1221934" y="38632"/>
        <a:ext cx="8054338" cy="644590"/>
      </dsp:txXfrm>
    </dsp:sp>
    <dsp:sp modelId="{FF398311-12EB-4F5A-9126-92C0512F152F}">
      <dsp:nvSpPr>
        <dsp:cNvPr id="0" name=""/>
        <dsp:cNvSpPr/>
      </dsp:nvSpPr>
      <dsp:spPr>
        <a:xfrm rot="5400000">
          <a:off x="57092" y="952852"/>
          <a:ext cx="1098394" cy="116313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/>
            <a:t>Valeurs manquantes</a:t>
          </a:r>
        </a:p>
      </dsp:txBody>
      <dsp:txXfrm rot="-5400000">
        <a:off x="24723" y="985221"/>
        <a:ext cx="1163133" cy="1098394"/>
      </dsp:txXfrm>
    </dsp:sp>
    <dsp:sp modelId="{06CF39A5-338C-4748-A398-36E19DE7999A}">
      <dsp:nvSpPr>
        <dsp:cNvPr id="0" name=""/>
        <dsp:cNvSpPr/>
      </dsp:nvSpPr>
      <dsp:spPr>
        <a:xfrm rot="5400000">
          <a:off x="4917245" y="-2684157"/>
          <a:ext cx="713956" cy="80527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Traitement par imputation de la médiane</a:t>
          </a:r>
        </a:p>
      </dsp:txBody>
      <dsp:txXfrm rot="-5400000">
        <a:off x="1247866" y="1020074"/>
        <a:ext cx="8017862" cy="644252"/>
      </dsp:txXfrm>
    </dsp:sp>
    <dsp:sp modelId="{70CF5EA9-77F4-4E77-979D-67FB0B04929B}">
      <dsp:nvSpPr>
        <dsp:cNvPr id="0" name=""/>
        <dsp:cNvSpPr/>
      </dsp:nvSpPr>
      <dsp:spPr>
        <a:xfrm rot="5400000">
          <a:off x="68702" y="1922702"/>
          <a:ext cx="1098394" cy="118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Encodage variables</a:t>
          </a:r>
        </a:p>
      </dsp:txBody>
      <dsp:txXfrm rot="-5400000">
        <a:off x="24723" y="1966681"/>
        <a:ext cx="1186353" cy="1098394"/>
      </dsp:txXfrm>
    </dsp:sp>
    <dsp:sp modelId="{9E795118-A205-475B-A99E-E19A266F30F5}">
      <dsp:nvSpPr>
        <dsp:cNvPr id="0" name=""/>
        <dsp:cNvSpPr/>
      </dsp:nvSpPr>
      <dsp:spPr>
        <a:xfrm rot="5400000">
          <a:off x="4928855" y="-1696229"/>
          <a:ext cx="713956" cy="8039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Label encoding pour les variables à 2 catégories.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One Hot Encoding pour les variables à plus de deux catégories.</a:t>
          </a:r>
        </a:p>
      </dsp:txBody>
      <dsp:txXfrm rot="-5400000">
        <a:off x="1265945" y="2001533"/>
        <a:ext cx="8004925" cy="644252"/>
      </dsp:txXfrm>
    </dsp:sp>
    <dsp:sp modelId="{B64E0990-D111-4B51-9831-4B989725D7AD}">
      <dsp:nvSpPr>
        <dsp:cNvPr id="0" name=""/>
        <dsp:cNvSpPr/>
      </dsp:nvSpPr>
      <dsp:spPr>
        <a:xfrm rot="5400000">
          <a:off x="67234" y="2905630"/>
          <a:ext cx="1098394" cy="118341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/>
            <a:t>Alignement datasets</a:t>
          </a:r>
        </a:p>
      </dsp:txBody>
      <dsp:txXfrm rot="-5400000">
        <a:off x="24723" y="2948141"/>
        <a:ext cx="1183416" cy="1098394"/>
      </dsp:txXfrm>
    </dsp:sp>
    <dsp:sp modelId="{5A5E2DD7-4188-4207-A46B-1F31AE92CEA2}">
      <dsp:nvSpPr>
        <dsp:cNvPr id="0" name=""/>
        <dsp:cNvSpPr/>
      </dsp:nvSpPr>
      <dsp:spPr>
        <a:xfrm rot="5400000">
          <a:off x="4927386" y="-707358"/>
          <a:ext cx="713956" cy="80249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Alignement des datasets "train" et "test" pour conserver des structures identiques.</a:t>
          </a:r>
        </a:p>
      </dsp:txBody>
      <dsp:txXfrm rot="-5400000">
        <a:off x="1271886" y="2982994"/>
        <a:ext cx="7990105" cy="644252"/>
      </dsp:txXfrm>
    </dsp:sp>
    <dsp:sp modelId="{D652C830-B0F6-4693-B2BE-9221687D69DB}">
      <dsp:nvSpPr>
        <dsp:cNvPr id="0" name=""/>
        <dsp:cNvSpPr/>
      </dsp:nvSpPr>
      <dsp:spPr>
        <a:xfrm rot="5400000">
          <a:off x="72020" y="3882304"/>
          <a:ext cx="1098394" cy="1192988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/>
            <a:t>Création de variables</a:t>
          </a:r>
        </a:p>
      </dsp:txBody>
      <dsp:txXfrm rot="-5400000">
        <a:off x="24723" y="3929601"/>
        <a:ext cx="1192988" cy="1098394"/>
      </dsp:txXfrm>
    </dsp:sp>
    <dsp:sp modelId="{CAE04CE0-E848-45B7-8879-C20CAAE8A552}">
      <dsp:nvSpPr>
        <dsp:cNvPr id="0" name=""/>
        <dsp:cNvSpPr/>
      </dsp:nvSpPr>
      <dsp:spPr>
        <a:xfrm rot="5400000">
          <a:off x="4932173" y="279669"/>
          <a:ext cx="713956" cy="80138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Remplacement des outliers par des valeurs nulles. </a:t>
          </a:r>
          <a:r>
            <a:rPr lang="fr-FR" sz="1200" i="0" kern="1200" dirty="0"/>
            <a:t>Ensuite les valeurs sont imputées par la médiane dans le Preprocessing</a:t>
          </a:r>
          <a:r>
            <a:rPr lang="fr-FR" sz="1200" i="1" kern="1200" dirty="0"/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Ajout d'une "flag feature" pour identifier les lignes qui contiennent les outliers.</a:t>
          </a:r>
        </a:p>
      </dsp:txBody>
      <dsp:txXfrm rot="-5400000">
        <a:off x="1282242" y="3964452"/>
        <a:ext cx="7978967" cy="644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CE81D-DEC3-4E91-9F6D-2B5690CAC894}">
      <dsp:nvSpPr>
        <dsp:cNvPr id="0" name=""/>
        <dsp:cNvSpPr/>
      </dsp:nvSpPr>
      <dsp:spPr>
        <a:xfrm>
          <a:off x="0" y="1064625"/>
          <a:ext cx="6258729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747" tIns="229108" rIns="48574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100" kern="1200" dirty="0"/>
            <a:t>Classe 0 / Classe 1</a:t>
          </a:r>
        </a:p>
      </dsp:txBody>
      <dsp:txXfrm>
        <a:off x="0" y="1064625"/>
        <a:ext cx="6258729" cy="467775"/>
      </dsp:txXfrm>
    </dsp:sp>
    <dsp:sp modelId="{2F074747-D8E1-4D9A-850D-3F3EF3B6A212}">
      <dsp:nvSpPr>
        <dsp:cNvPr id="0" name=""/>
        <dsp:cNvSpPr/>
      </dsp:nvSpPr>
      <dsp:spPr>
        <a:xfrm>
          <a:off x="312936" y="902265"/>
          <a:ext cx="4381110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596" tIns="0" rIns="16559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Pouvoir prendre une décision finale après avoir calculé une probabilité</a:t>
          </a:r>
        </a:p>
      </dsp:txBody>
      <dsp:txXfrm>
        <a:off x="328788" y="918117"/>
        <a:ext cx="4349406" cy="293016"/>
      </dsp:txXfrm>
    </dsp:sp>
    <dsp:sp modelId="{AE1A5DE7-D0D2-46D7-B13B-8105FCA04875}">
      <dsp:nvSpPr>
        <dsp:cNvPr id="0" name=""/>
        <dsp:cNvSpPr/>
      </dsp:nvSpPr>
      <dsp:spPr>
        <a:xfrm>
          <a:off x="0" y="1754160"/>
          <a:ext cx="6258729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747" tIns="229108" rIns="48574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100" kern="1200" dirty="0"/>
            <a:t>Minimiser les pertes financière de l’entreprise</a:t>
          </a:r>
        </a:p>
      </dsp:txBody>
      <dsp:txXfrm>
        <a:off x="0" y="1754160"/>
        <a:ext cx="6258729" cy="467775"/>
      </dsp:txXfrm>
    </dsp:sp>
    <dsp:sp modelId="{55C31E59-5D89-47FF-9383-AEA3A3590B2D}">
      <dsp:nvSpPr>
        <dsp:cNvPr id="0" name=""/>
        <dsp:cNvSpPr/>
      </dsp:nvSpPr>
      <dsp:spPr>
        <a:xfrm>
          <a:off x="312936" y="1591800"/>
          <a:ext cx="4381110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596" tIns="0" rIns="16559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Définir ce que l’on cherche a optimiser</a:t>
          </a:r>
        </a:p>
      </dsp:txBody>
      <dsp:txXfrm>
        <a:off x="328788" y="1607652"/>
        <a:ext cx="4349406" cy="2930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1DEBE-8326-4C23-B81B-B8653308890E}">
      <dsp:nvSpPr>
        <dsp:cNvPr id="0" name=""/>
        <dsp:cNvSpPr/>
      </dsp:nvSpPr>
      <dsp:spPr>
        <a:xfrm rot="10800000">
          <a:off x="1176125" y="0"/>
          <a:ext cx="4108436" cy="5651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22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le seuil est fixé à 0,35</a:t>
          </a:r>
        </a:p>
      </dsp:txBody>
      <dsp:txXfrm rot="10800000">
        <a:off x="1317419" y="0"/>
        <a:ext cx="3967142" cy="565175"/>
      </dsp:txXfrm>
    </dsp:sp>
    <dsp:sp modelId="{61196905-A4ED-4C30-B95A-AD80DBE90D1C}">
      <dsp:nvSpPr>
        <dsp:cNvPr id="0" name=""/>
        <dsp:cNvSpPr/>
      </dsp:nvSpPr>
      <dsp:spPr>
        <a:xfrm>
          <a:off x="893537" y="0"/>
          <a:ext cx="565175" cy="5651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EA7CF-B5E3-4B19-8C04-A488A18825DF}">
      <dsp:nvSpPr>
        <dsp:cNvPr id="0" name=""/>
        <dsp:cNvSpPr/>
      </dsp:nvSpPr>
      <dsp:spPr>
        <a:xfrm>
          <a:off x="689237" y="0"/>
          <a:ext cx="1326161" cy="13261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2 coûts à optimiser</a:t>
          </a:r>
        </a:p>
      </dsp:txBody>
      <dsp:txXfrm>
        <a:off x="883449" y="194212"/>
        <a:ext cx="937737" cy="937737"/>
      </dsp:txXfrm>
    </dsp:sp>
    <dsp:sp modelId="{2FBE250C-5EF8-46C7-B5C6-08BAEFCB1BCC}">
      <dsp:nvSpPr>
        <dsp:cNvPr id="0" name=""/>
        <dsp:cNvSpPr/>
      </dsp:nvSpPr>
      <dsp:spPr>
        <a:xfrm rot="20134969">
          <a:off x="2063771" y="479221"/>
          <a:ext cx="7132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323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56581-A789-48A9-A692-9EF8F0387F3C}">
      <dsp:nvSpPr>
        <dsp:cNvPr id="0" name=""/>
        <dsp:cNvSpPr/>
      </dsp:nvSpPr>
      <dsp:spPr>
        <a:xfrm>
          <a:off x="2745113" y="331803"/>
          <a:ext cx="31590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CC8E2-DD08-42F8-A52B-11A0D61F7556}">
      <dsp:nvSpPr>
        <dsp:cNvPr id="0" name=""/>
        <dsp:cNvSpPr/>
      </dsp:nvSpPr>
      <dsp:spPr>
        <a:xfrm>
          <a:off x="3061014" y="526"/>
          <a:ext cx="2240028" cy="6625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Prêter le moins possible à des « mauvais clients »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900" kern="1200" dirty="0"/>
            <a:t> FN (Faux Négatif: Faux Bon Client)</a:t>
          </a:r>
        </a:p>
      </dsp:txBody>
      <dsp:txXfrm>
        <a:off x="3061014" y="526"/>
        <a:ext cx="2240028" cy="662554"/>
      </dsp:txXfrm>
    </dsp:sp>
    <dsp:sp modelId="{8F317AF1-8B25-4156-8106-BF302698CB85}">
      <dsp:nvSpPr>
        <dsp:cNvPr id="0" name=""/>
        <dsp:cNvSpPr/>
      </dsp:nvSpPr>
      <dsp:spPr>
        <a:xfrm rot="1465031">
          <a:off x="2063771" y="846939"/>
          <a:ext cx="7132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323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B00CE-AC27-47A2-A834-54B984BA9C1E}">
      <dsp:nvSpPr>
        <dsp:cNvPr id="0" name=""/>
        <dsp:cNvSpPr/>
      </dsp:nvSpPr>
      <dsp:spPr>
        <a:xfrm>
          <a:off x="2745113" y="994357"/>
          <a:ext cx="31590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BFB51-A124-4657-8B37-76BDF965AD92}">
      <dsp:nvSpPr>
        <dsp:cNvPr id="0" name=""/>
        <dsp:cNvSpPr/>
      </dsp:nvSpPr>
      <dsp:spPr>
        <a:xfrm>
          <a:off x="3061014" y="663080"/>
          <a:ext cx="2240028" cy="6625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Prêter le plus possible aux « bon clients »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900" kern="1200" dirty="0"/>
            <a:t>FP (Faux Positif: Faux Mauvais Client)</a:t>
          </a:r>
        </a:p>
      </dsp:txBody>
      <dsp:txXfrm>
        <a:off x="3061014" y="663080"/>
        <a:ext cx="2240028" cy="6625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93D19-6B4E-4AFB-BCCF-33D0DD532409}">
      <dsp:nvSpPr>
        <dsp:cNvPr id="0" name=""/>
        <dsp:cNvSpPr/>
      </dsp:nvSpPr>
      <dsp:spPr>
        <a:xfrm>
          <a:off x="-4207404" y="-645584"/>
          <a:ext cx="5013169" cy="5013169"/>
        </a:xfrm>
        <a:prstGeom prst="blockArc">
          <a:avLst>
            <a:gd name="adj1" fmla="val 18900000"/>
            <a:gd name="adj2" fmla="val 2700000"/>
            <a:gd name="adj3" fmla="val 431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D0E4E-8CB4-4EB2-9F6A-0D4A37C641E5}">
      <dsp:nvSpPr>
        <dsp:cNvPr id="0" name=""/>
        <dsp:cNvSpPr/>
      </dsp:nvSpPr>
      <dsp:spPr>
        <a:xfrm>
          <a:off x="422164" y="286147"/>
          <a:ext cx="9546763" cy="5725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49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Pouvoir être utilisé par une personne non experte en data science</a:t>
          </a:r>
        </a:p>
      </dsp:txBody>
      <dsp:txXfrm>
        <a:off x="422164" y="286147"/>
        <a:ext cx="9546763" cy="572592"/>
      </dsp:txXfrm>
    </dsp:sp>
    <dsp:sp modelId="{90552FF1-3ADA-450F-9C86-A612638EE153}">
      <dsp:nvSpPr>
        <dsp:cNvPr id="0" name=""/>
        <dsp:cNvSpPr/>
      </dsp:nvSpPr>
      <dsp:spPr>
        <a:xfrm>
          <a:off x="64294" y="214573"/>
          <a:ext cx="715740" cy="7157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AB991-DE32-4177-92BC-67EA73C34ADE}">
      <dsp:nvSpPr>
        <dsp:cNvPr id="0" name=""/>
        <dsp:cNvSpPr/>
      </dsp:nvSpPr>
      <dsp:spPr>
        <a:xfrm>
          <a:off x="750445" y="1145185"/>
          <a:ext cx="9218482" cy="5725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49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Avoir ses informations interprétables par une personne non experte en data science</a:t>
          </a:r>
        </a:p>
      </dsp:txBody>
      <dsp:txXfrm>
        <a:off x="750445" y="1145185"/>
        <a:ext cx="9218482" cy="572592"/>
      </dsp:txXfrm>
    </dsp:sp>
    <dsp:sp modelId="{6C68F443-AE4D-4C1F-AC86-2F94B4FF33CC}">
      <dsp:nvSpPr>
        <dsp:cNvPr id="0" name=""/>
        <dsp:cNvSpPr/>
      </dsp:nvSpPr>
      <dsp:spPr>
        <a:xfrm>
          <a:off x="392574" y="1073611"/>
          <a:ext cx="715740" cy="7157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24528-3A2F-45E4-8573-515290E5B96F}">
      <dsp:nvSpPr>
        <dsp:cNvPr id="0" name=""/>
        <dsp:cNvSpPr/>
      </dsp:nvSpPr>
      <dsp:spPr>
        <a:xfrm>
          <a:off x="750445" y="2004223"/>
          <a:ext cx="9218482" cy="5725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49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Permettre de visualiser des informations descriptives relatives à un client</a:t>
          </a:r>
        </a:p>
      </dsp:txBody>
      <dsp:txXfrm>
        <a:off x="750445" y="2004223"/>
        <a:ext cx="9218482" cy="572592"/>
      </dsp:txXfrm>
    </dsp:sp>
    <dsp:sp modelId="{738C3AB7-E38D-493B-B6DF-AEF23E6BABD2}">
      <dsp:nvSpPr>
        <dsp:cNvPr id="0" name=""/>
        <dsp:cNvSpPr/>
      </dsp:nvSpPr>
      <dsp:spPr>
        <a:xfrm>
          <a:off x="392574" y="1932649"/>
          <a:ext cx="715740" cy="7157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9EA65-C22D-431E-B0A4-E2F0ACC0EAFC}">
      <dsp:nvSpPr>
        <dsp:cNvPr id="0" name=""/>
        <dsp:cNvSpPr/>
      </dsp:nvSpPr>
      <dsp:spPr>
        <a:xfrm>
          <a:off x="422164" y="2863260"/>
          <a:ext cx="9546763" cy="5725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49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Permettre de comparer les informations descriptives relatives à un client à l’ensemble des clients ou à un groupe de clients similaires</a:t>
          </a:r>
        </a:p>
      </dsp:txBody>
      <dsp:txXfrm>
        <a:off x="422164" y="2863260"/>
        <a:ext cx="9546763" cy="572592"/>
      </dsp:txXfrm>
    </dsp:sp>
    <dsp:sp modelId="{E87D41AE-9D2E-44D0-B448-C9716A932D64}">
      <dsp:nvSpPr>
        <dsp:cNvPr id="0" name=""/>
        <dsp:cNvSpPr/>
      </dsp:nvSpPr>
      <dsp:spPr>
        <a:xfrm>
          <a:off x="64294" y="2791686"/>
          <a:ext cx="715740" cy="7157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1D7B5-6104-4BCB-AC59-EC583DEAF764}">
      <dsp:nvSpPr>
        <dsp:cNvPr id="0" name=""/>
        <dsp:cNvSpPr/>
      </dsp:nvSpPr>
      <dsp:spPr>
        <a:xfrm rot="10800000">
          <a:off x="2350120" y="0"/>
          <a:ext cx="6662444" cy="31242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7686" tIns="167640" rIns="312928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kern="1200" dirty="0">
              <a:hlinkClick xmlns:r="http://schemas.openxmlformats.org/officeDocument/2006/relationships" r:id="rId1"/>
            </a:rPr>
            <a:t>Lien Dashboard</a:t>
          </a:r>
          <a:endParaRPr lang="fr-FR" sz="4400" b="1" kern="1200" dirty="0"/>
        </a:p>
      </dsp:txBody>
      <dsp:txXfrm rot="10800000">
        <a:off x="3131170" y="0"/>
        <a:ext cx="5881394" cy="3124200"/>
      </dsp:txXfrm>
    </dsp:sp>
    <dsp:sp modelId="{E4820C67-BE7E-48D9-8285-239AE63B944F}">
      <dsp:nvSpPr>
        <dsp:cNvPr id="0" name=""/>
        <dsp:cNvSpPr/>
      </dsp:nvSpPr>
      <dsp:spPr>
        <a:xfrm>
          <a:off x="897084" y="0"/>
          <a:ext cx="3124200" cy="312420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D1EA0-2717-49BF-8D9C-4DA463544D96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87CBA-4AFF-4FDB-B02D-8D8575BA3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0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3EEC-F152-4375-A0E9-B7A8AD86059F}" type="datetime1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1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0BB4-FD14-4A60-9435-87EA830C3557}" type="datetime1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C382-2BAD-494A-B2A6-DE0ABA664F5D}" type="datetime1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71A1-2311-4F3A-B16A-CDDB3FD30A13}" type="datetime1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2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4C11-E37C-4AB8-BA5C-79CE6E39F1D1}" type="datetime1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4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7222-2A41-41C4-B012-A6A6A36605FE}" type="datetime1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68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E501-23A3-42E2-95FB-EA3DB3C01B77}" type="datetime1">
              <a:rPr lang="fr-FR" smtClean="0"/>
              <a:t>12/10/2022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55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FF3C-F563-4B48-80F8-057F06A8E1D7}" type="datetime1">
              <a:rPr lang="fr-FR" smtClean="0"/>
              <a:t>12/10/2022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70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6119-D48E-4A81-A2E3-423579352C7B}" type="datetime1">
              <a:rPr lang="fr-FR" smtClean="0"/>
              <a:t>12/10/2022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6FB56A-BADD-493B-B5B9-586365087DCE}" type="datetime1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6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341C-2609-40BA-BEC0-F462968AAF0A}" type="datetime1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C8855D-9ABD-40DD-8CA9-04BA1B3CA912}" type="datetime1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Data" Target="../diagrams/data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14.png"/><Relationship Id="rId17" Type="http://schemas.microsoft.com/office/2007/relationships/diagramDrawing" Target="../diagrams/drawing7.xml"/><Relationship Id="rId2" Type="http://schemas.openxmlformats.org/officeDocument/2006/relationships/diagramData" Target="../diagrams/data5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QuickStyle" Target="../diagrams/quickStyle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jsaguiar/lightgbm-with-simple-featur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97468-C7C0-4899-987D-485F9BBC7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88706"/>
            <a:ext cx="10058400" cy="3566160"/>
          </a:xfrm>
        </p:spPr>
        <p:txBody>
          <a:bodyPr>
            <a:normAutofit/>
          </a:bodyPr>
          <a:lstStyle/>
          <a:p>
            <a:br>
              <a:rPr lang="fr-FR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fr-FR" sz="360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6E35F1B-0F0E-4694-BE8A-430B56BB783D}"/>
              </a:ext>
            </a:extLst>
          </p:cNvPr>
          <p:cNvSpPr/>
          <p:nvPr/>
        </p:nvSpPr>
        <p:spPr>
          <a:xfrm>
            <a:off x="1166069" y="1389888"/>
            <a:ext cx="9018165" cy="175226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1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000" b="0" i="0" u="none" strike="noStrike" baseline="0" dirty="0">
              <a:latin typeface="Arial" panose="020B0604020202020204" pitchFamily="34" charset="0"/>
            </a:endParaRPr>
          </a:p>
          <a:p>
            <a:pPr algn="ctr"/>
            <a:r>
              <a:rPr lang="fr-FR" sz="12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fr-FR" sz="4000" b="0" i="0" u="none" strike="noStrike" baseline="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Implémenter un modèle de scoring</a:t>
            </a:r>
            <a:endParaRPr lang="fr-FR" sz="40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FB1C4B-3FFB-4071-96AC-F3DBBE443684}"/>
              </a:ext>
            </a:extLst>
          </p:cNvPr>
          <p:cNvSpPr txBox="1"/>
          <p:nvPr/>
        </p:nvSpPr>
        <p:spPr>
          <a:xfrm>
            <a:off x="1166069" y="1329954"/>
            <a:ext cx="6388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</p:txBody>
      </p:sp>
      <p:pic>
        <p:nvPicPr>
          <p:cNvPr id="9" name="Picture 2" descr="OpenClassrooms — Wikipédia">
            <a:extLst>
              <a:ext uri="{FF2B5EF4-FFF2-40B4-BE49-F238E27FC236}">
                <a16:creationId xmlns:a16="http://schemas.microsoft.com/office/drawing/2014/main" id="{CDE6645B-0C58-456B-892F-2CACC9D8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89" y="583822"/>
            <a:ext cx="566752" cy="566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F546B453-5DDB-445C-B236-86AE3BD2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11" y="658308"/>
            <a:ext cx="2850411" cy="341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0FEDC11A-C6B1-47C6-83D7-E3FEE2DB6FA6}"/>
              </a:ext>
            </a:extLst>
          </p:cNvPr>
          <p:cNvSpPr txBox="1">
            <a:spLocks/>
          </p:cNvSpPr>
          <p:nvPr/>
        </p:nvSpPr>
        <p:spPr>
          <a:xfrm>
            <a:off x="7991311" y="4685264"/>
            <a:ext cx="4385845" cy="112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Etudiante       : Bouchra MEKHALDI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Mentor           : Souhail TOUMDI</a:t>
            </a:r>
          </a:p>
          <a:p>
            <a:pPr>
              <a:spcBef>
                <a:spcPts val="0"/>
              </a:spcBef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Evaluateur     : </a:t>
            </a:r>
            <a:r>
              <a:rPr lang="fr-FR" sz="1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Orhan Yazar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Date                : 12/10/2022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F8687-E96E-309A-789A-B36F084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39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46EE322-CFAC-4AA5-8C7D-0FFE1E9E7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692082"/>
              </p:ext>
            </p:extLst>
          </p:nvPr>
        </p:nvGraphicFramePr>
        <p:xfrm>
          <a:off x="1503567" y="672756"/>
          <a:ext cx="9335867" cy="503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44273B5-B870-1563-7123-16F78157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43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309B13-F2B5-BEFD-C9D1-E647390EF19A}"/>
              </a:ext>
            </a:extLst>
          </p:cNvPr>
          <p:cNvSpPr txBox="1"/>
          <p:nvPr/>
        </p:nvSpPr>
        <p:spPr>
          <a:xfrm>
            <a:off x="2196168" y="2404894"/>
            <a:ext cx="83533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>
                <a:solidFill>
                  <a:schemeClr val="accent2">
                    <a:lumMod val="50000"/>
                  </a:schemeClr>
                </a:solidFill>
              </a:rPr>
              <a:t>Piste de modélisation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07D37B-5535-B390-5864-95625A67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60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172C6E0-190E-4BF7-89E5-57AA48E38CA8}"/>
              </a:ext>
            </a:extLst>
          </p:cNvPr>
          <p:cNvSpPr/>
          <p:nvPr/>
        </p:nvSpPr>
        <p:spPr>
          <a:xfrm>
            <a:off x="6645805" y="1888067"/>
            <a:ext cx="4056062" cy="3488266"/>
          </a:xfrm>
          <a:prstGeom prst="roundRect">
            <a:avLst>
              <a:gd name="adj" fmla="val 2862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DDB0B20-608D-4FE6-9440-59B3931ABAFF}"/>
              </a:ext>
            </a:extLst>
          </p:cNvPr>
          <p:cNvSpPr/>
          <p:nvPr/>
        </p:nvSpPr>
        <p:spPr>
          <a:xfrm>
            <a:off x="2235200" y="1888067"/>
            <a:ext cx="4191000" cy="3488266"/>
          </a:xfrm>
          <a:prstGeom prst="roundRect">
            <a:avLst>
              <a:gd name="adj" fmla="val 2862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sz="12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0819938-D668-4276-B575-2D10789E5768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PREPROCESSING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944A66-E393-4E3B-9BAD-DB130B0D772F}"/>
              </a:ext>
            </a:extLst>
          </p:cNvPr>
          <p:cNvGrpSpPr/>
          <p:nvPr/>
        </p:nvGrpSpPr>
        <p:grpSpPr>
          <a:xfrm>
            <a:off x="2454805" y="3075517"/>
            <a:ext cx="2524125" cy="2095500"/>
            <a:chOff x="0" y="0"/>
            <a:chExt cx="2524125" cy="2095500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6C5D913-45EA-47E2-9A47-598E787790E0}"/>
                </a:ext>
              </a:extLst>
            </p:cNvPr>
            <p:cNvSpPr/>
            <p:nvPr/>
          </p:nvSpPr>
          <p:spPr>
            <a:xfrm>
              <a:off x="647700" y="1066800"/>
              <a:ext cx="1190625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fr-FR" sz="12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Echantillonage</a:t>
              </a: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ACB925B-DB5C-4E2B-B55D-D6A06F2404A8}"/>
                </a:ext>
              </a:extLst>
            </p:cNvPr>
            <p:cNvGrpSpPr/>
            <p:nvPr/>
          </p:nvGrpSpPr>
          <p:grpSpPr>
            <a:xfrm>
              <a:off x="0" y="0"/>
              <a:ext cx="2524125" cy="2095500"/>
              <a:chOff x="0" y="0"/>
              <a:chExt cx="2524125" cy="2095500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6CD29D02-8317-4F82-BDD1-E153FC2B5ED9}"/>
                  </a:ext>
                </a:extLst>
              </p:cNvPr>
              <p:cNvCxnSpPr/>
              <p:nvPr/>
            </p:nvCxnSpPr>
            <p:spPr>
              <a:xfrm flipH="1">
                <a:off x="1257300" y="447675"/>
                <a:ext cx="9525" cy="62865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1A5D6F65-1A92-4A9B-97BB-7E375D756B57}"/>
                  </a:ext>
                </a:extLst>
              </p:cNvPr>
              <p:cNvGrpSpPr/>
              <p:nvPr/>
            </p:nvGrpSpPr>
            <p:grpSpPr>
              <a:xfrm>
                <a:off x="0" y="0"/>
                <a:ext cx="2524125" cy="2095500"/>
                <a:chOff x="0" y="0"/>
                <a:chExt cx="2524125" cy="2095500"/>
              </a:xfrm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D63FD572-09DD-40DD-BF80-AB8C7F3EC894}"/>
                    </a:ext>
                  </a:extLst>
                </p:cNvPr>
                <p:cNvSpPr/>
                <p:nvPr/>
              </p:nvSpPr>
              <p:spPr>
                <a:xfrm>
                  <a:off x="647700" y="0"/>
                  <a:ext cx="1190625" cy="4572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Train</a:t>
                  </a:r>
                </a:p>
              </p:txBody>
            </p:sp>
            <p:sp>
              <p:nvSpPr>
                <p:cNvPr id="22" name="Rectangle : coins arrondis 21">
                  <a:extLst>
                    <a:ext uri="{FF2B5EF4-FFF2-40B4-BE49-F238E27FC236}">
                      <a16:creationId xmlns:a16="http://schemas.microsoft.com/office/drawing/2014/main" id="{9EF9FDD2-F578-4D46-82F9-4490C8313784}"/>
                    </a:ext>
                  </a:extLst>
                </p:cNvPr>
                <p:cNvSpPr/>
                <p:nvPr/>
              </p:nvSpPr>
              <p:spPr>
                <a:xfrm>
                  <a:off x="647700" y="533400"/>
                  <a:ext cx="1190625" cy="4572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100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Preprocessing</a:t>
                  </a:r>
                </a:p>
              </p:txBody>
            </p:sp>
            <p:sp>
              <p:nvSpPr>
                <p:cNvPr id="23" name="Rectangle : coins arrondis 22">
                  <a:extLst>
                    <a:ext uri="{FF2B5EF4-FFF2-40B4-BE49-F238E27FC236}">
                      <a16:creationId xmlns:a16="http://schemas.microsoft.com/office/drawing/2014/main" id="{1AA15853-18D3-456A-ACB7-0BA16B2F56C5}"/>
                    </a:ext>
                  </a:extLst>
                </p:cNvPr>
                <p:cNvSpPr/>
                <p:nvPr/>
              </p:nvSpPr>
              <p:spPr>
                <a:xfrm>
                  <a:off x="0" y="1619250"/>
                  <a:ext cx="1190625" cy="47625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Data_train</a:t>
                  </a:r>
                </a:p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80%</a:t>
                  </a:r>
                </a:p>
              </p:txBody>
            </p:sp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AD30713B-C255-49BB-830E-790A900A755F}"/>
                    </a:ext>
                  </a:extLst>
                </p:cNvPr>
                <p:cNvSpPr/>
                <p:nvPr/>
              </p:nvSpPr>
              <p:spPr>
                <a:xfrm>
                  <a:off x="1333500" y="1619250"/>
                  <a:ext cx="1190625" cy="47625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Data_test</a:t>
                  </a:r>
                </a:p>
                <a:p>
                  <a:pPr algn="ctr">
                    <a:lnSpc>
                      <a:spcPct val="115000"/>
                    </a:lnSpc>
                    <a:spcBef>
                      <a:spcPts val="500"/>
                    </a:spcBef>
                    <a:spcAft>
                      <a:spcPts val="0"/>
                    </a:spcAft>
                  </a:pPr>
                  <a:r>
                    <a:rPr lang="fr-FR" sz="120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20%</a:t>
                  </a:r>
                </a:p>
              </p:txBody>
            </p:sp>
          </p:grp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F00AA45E-F643-4884-B34C-BF73DFFABEBB}"/>
                  </a:ext>
                </a:extLst>
              </p:cNvPr>
              <p:cNvCxnSpPr/>
              <p:nvPr/>
            </p:nvCxnSpPr>
            <p:spPr>
              <a:xfrm flipH="1">
                <a:off x="609600" y="1514475"/>
                <a:ext cx="638175" cy="10477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B36AC211-39BF-4DE3-979F-12B120329151}"/>
                  </a:ext>
                </a:extLst>
              </p:cNvPr>
              <p:cNvCxnSpPr/>
              <p:nvPr/>
            </p:nvCxnSpPr>
            <p:spPr>
              <a:xfrm>
                <a:off x="1247775" y="1524000"/>
                <a:ext cx="742950" cy="9525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CD0A552-6361-4070-BE90-EE20A0B82414}"/>
              </a:ext>
            </a:extLst>
          </p:cNvPr>
          <p:cNvSpPr/>
          <p:nvPr/>
        </p:nvSpPr>
        <p:spPr>
          <a:xfrm>
            <a:off x="3445405" y="2149540"/>
            <a:ext cx="169545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Application_train.csv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312B93-242E-476D-BCFA-43473F66855E}"/>
              </a:ext>
            </a:extLst>
          </p:cNvPr>
          <p:cNvSpPr/>
          <p:nvPr/>
        </p:nvSpPr>
        <p:spPr>
          <a:xfrm>
            <a:off x="7817381" y="2149540"/>
            <a:ext cx="169545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Application_test.csv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13995BC-FAB0-4231-A665-027EBBFD3029}"/>
              </a:ext>
            </a:extLst>
          </p:cNvPr>
          <p:cNvSpPr/>
          <p:nvPr/>
        </p:nvSpPr>
        <p:spPr>
          <a:xfrm>
            <a:off x="7540892" y="3276600"/>
            <a:ext cx="2248427" cy="1159372"/>
          </a:xfrm>
          <a:prstGeom prst="roundRect">
            <a:avLst>
              <a:gd name="adj" fmla="val 71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Ce dataset ne contenant pas de target sera utilisé dans la partie dashboard pour simuler des nouveaux clients.</a:t>
            </a:r>
            <a:endParaRPr lang="fr-FR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574132D-A49A-4178-83A4-27C7BD078DD6}"/>
              </a:ext>
            </a:extLst>
          </p:cNvPr>
          <p:cNvSpPr/>
          <p:nvPr/>
        </p:nvSpPr>
        <p:spPr>
          <a:xfrm>
            <a:off x="4995596" y="3276600"/>
            <a:ext cx="1190625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Imputer par la médiane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EDEEFF4-1996-4F42-A4CB-64E62587333C}"/>
              </a:ext>
            </a:extLst>
          </p:cNvPr>
          <p:cNvSpPr/>
          <p:nvPr/>
        </p:nvSpPr>
        <p:spPr>
          <a:xfrm>
            <a:off x="4995596" y="3923242"/>
            <a:ext cx="1190625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C736141-35C6-4F5D-A2CC-ABB63F7D78BC}"/>
              </a:ext>
            </a:extLst>
          </p:cNvPr>
          <p:cNvCxnSpPr>
            <a:cxnSpLocks/>
            <a:stCxn id="28" idx="1"/>
            <a:endCxn id="22" idx="3"/>
          </p:cNvCxnSpPr>
          <p:nvPr/>
        </p:nvCxnSpPr>
        <p:spPr>
          <a:xfrm flipH="1">
            <a:off x="4293130" y="3505200"/>
            <a:ext cx="702466" cy="3323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E1EDA17-70A5-48D2-B4F6-785A005642F5}"/>
              </a:ext>
            </a:extLst>
          </p:cNvPr>
          <p:cNvCxnSpPr>
            <a:cxnSpLocks/>
            <a:stCxn id="29" idx="1"/>
            <a:endCxn id="22" idx="3"/>
          </p:cNvCxnSpPr>
          <p:nvPr/>
        </p:nvCxnSpPr>
        <p:spPr>
          <a:xfrm flipH="1" flipV="1">
            <a:off x="4293130" y="3837517"/>
            <a:ext cx="702466" cy="314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EC8F0CF-869F-4DC3-AF56-ED79BFB833EF}"/>
              </a:ext>
            </a:extLst>
          </p:cNvPr>
          <p:cNvSpPr/>
          <p:nvPr/>
        </p:nvSpPr>
        <p:spPr>
          <a:xfrm>
            <a:off x="1639887" y="5768910"/>
            <a:ext cx="1190625" cy="4762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fr-FR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Entrainement du modèle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A5741F90-BDB0-48EF-BF55-38210CE696B3}"/>
              </a:ext>
            </a:extLst>
          </p:cNvPr>
          <p:cNvSpPr/>
          <p:nvPr/>
        </p:nvSpPr>
        <p:spPr>
          <a:xfrm>
            <a:off x="4623330" y="5766793"/>
            <a:ext cx="1802870" cy="476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fr-FR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Analyse performances </a:t>
            </a:r>
            <a:r>
              <a:rPr lang="fr-FR" sz="1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du modèle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FB7BA2D-EC00-4B73-A2FE-8F3B271757AC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flipH="1">
            <a:off x="2235200" y="5171017"/>
            <a:ext cx="814918" cy="597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75292E5-EF14-4D5E-8B50-73429E1C73CB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4383618" y="5171017"/>
            <a:ext cx="1141147" cy="595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422AD0-FBCE-5C53-1185-8F85D57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75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B843FB-2C23-25FB-8400-AECF1DFBF9AB}"/>
              </a:ext>
            </a:extLst>
          </p:cNvPr>
          <p:cNvSpPr txBox="1"/>
          <p:nvPr/>
        </p:nvSpPr>
        <p:spPr>
          <a:xfrm>
            <a:off x="673216" y="654233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-BoldMT"/>
              </a:rPr>
              <a:t>Processus de rééquilibrage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C82141-FAAC-8927-810D-7300A5AA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96" y="2298584"/>
            <a:ext cx="7586458" cy="23992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BADBBC6-2B46-E26E-F713-311245BC7C42}"/>
              </a:ext>
            </a:extLst>
          </p:cNvPr>
          <p:cNvSpPr txBox="1"/>
          <p:nvPr/>
        </p:nvSpPr>
        <p:spPr>
          <a:xfrm>
            <a:off x="556618" y="4558236"/>
            <a:ext cx="3126996" cy="8156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endParaRPr lang="fr-FR" sz="11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CLASS_WEIGHT</a:t>
            </a:r>
          </a:p>
          <a:p>
            <a:endParaRPr lang="fr-FR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83CC788-68F2-0DAF-55A9-6DCA863CD846}"/>
              </a:ext>
            </a:extLst>
          </p:cNvPr>
          <p:cNvSpPr txBox="1"/>
          <p:nvPr/>
        </p:nvSpPr>
        <p:spPr>
          <a:xfrm>
            <a:off x="556618" y="1764161"/>
            <a:ext cx="3016541" cy="92333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fr-FR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UNDERSAMPLING</a:t>
            </a: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6B19200-1173-EDAD-CEE2-FAF75235FF30}"/>
              </a:ext>
            </a:extLst>
          </p:cNvPr>
          <p:cNvSpPr txBox="1"/>
          <p:nvPr/>
        </p:nvSpPr>
        <p:spPr>
          <a:xfrm>
            <a:off x="556618" y="3107581"/>
            <a:ext cx="3126996" cy="92333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fr-FR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OVERSAMPLING</a:t>
            </a:r>
          </a:p>
          <a:p>
            <a:endParaRPr lang="fr-FR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0EF2E80-C101-AD05-963D-CEFF1579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93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672139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fr-FR" dirty="0"/>
              <a:t>Sélection du modèle de Machine Learning</a:t>
            </a:r>
            <a:br>
              <a:rPr lang="fr-FR" dirty="0"/>
            </a:br>
            <a:r>
              <a:rPr lang="fr-FR" sz="2400" dirty="0"/>
              <a:t>Protocole d’évaluation des algorithmes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49B32-D511-472E-8770-13AF9B021363}"/>
              </a:ext>
            </a:extLst>
          </p:cNvPr>
          <p:cNvSpPr/>
          <p:nvPr/>
        </p:nvSpPr>
        <p:spPr>
          <a:xfrm>
            <a:off x="1318727" y="2824065"/>
            <a:ext cx="4292082" cy="239485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BA723-5E77-457A-8E94-017D5CD2391D}"/>
              </a:ext>
            </a:extLst>
          </p:cNvPr>
          <p:cNvSpPr/>
          <p:nvPr/>
        </p:nvSpPr>
        <p:spPr>
          <a:xfrm>
            <a:off x="1318726" y="2867807"/>
            <a:ext cx="429208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Génération des données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8382F-2AE9-4023-8718-155293357029}"/>
              </a:ext>
            </a:extLst>
          </p:cNvPr>
          <p:cNvSpPr/>
          <p:nvPr/>
        </p:nvSpPr>
        <p:spPr>
          <a:xfrm>
            <a:off x="4282750" y="3397898"/>
            <a:ext cx="1181878" cy="14540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C9B90DA-8262-4F87-8093-70B22F4C9ECC}"/>
              </a:ext>
            </a:extLst>
          </p:cNvPr>
          <p:cNvSpPr/>
          <p:nvPr/>
        </p:nvSpPr>
        <p:spPr>
          <a:xfrm>
            <a:off x="5760098" y="3738465"/>
            <a:ext cx="957943" cy="57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862844-CABE-4404-B446-F16E62AA47BE}"/>
              </a:ext>
            </a:extLst>
          </p:cNvPr>
          <p:cNvSpPr/>
          <p:nvPr/>
        </p:nvSpPr>
        <p:spPr>
          <a:xfrm>
            <a:off x="6867330" y="3026639"/>
            <a:ext cx="2731860" cy="191568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3A644-1458-4239-8CDB-A31D87B2B87F}"/>
              </a:ext>
            </a:extLst>
          </p:cNvPr>
          <p:cNvSpPr/>
          <p:nvPr/>
        </p:nvSpPr>
        <p:spPr>
          <a:xfrm>
            <a:off x="6405922" y="3780289"/>
            <a:ext cx="197809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Entrainement </a:t>
            </a:r>
            <a:br>
              <a:rPr lang="fr-F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l’Algorithme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B048C-3235-423C-8CAF-415AAF229D97}"/>
              </a:ext>
            </a:extLst>
          </p:cNvPr>
          <p:cNvSpPr/>
          <p:nvPr/>
        </p:nvSpPr>
        <p:spPr>
          <a:xfrm>
            <a:off x="8321816" y="3780289"/>
            <a:ext cx="16117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de </a:t>
            </a:r>
            <a:br>
              <a:rPr lang="fr-F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</a:t>
            </a:r>
            <a:r>
              <a:rPr lang="fr-F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Algorithme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179FF7F-AC03-4484-87F4-722ACE4A9D07}"/>
              </a:ext>
            </a:extLst>
          </p:cNvPr>
          <p:cNvCxnSpPr>
            <a:cxnSpLocks/>
          </p:cNvCxnSpPr>
          <p:nvPr/>
        </p:nvCxnSpPr>
        <p:spPr>
          <a:xfrm>
            <a:off x="7965496" y="4026236"/>
            <a:ext cx="674651" cy="7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èche : courbe vers la droite 18">
            <a:extLst>
              <a:ext uri="{FF2B5EF4-FFF2-40B4-BE49-F238E27FC236}">
                <a16:creationId xmlns:a16="http://schemas.microsoft.com/office/drawing/2014/main" id="{FF81E880-BB7E-4E29-923D-FD6AE5899EE9}"/>
              </a:ext>
            </a:extLst>
          </p:cNvPr>
          <p:cNvSpPr/>
          <p:nvPr/>
        </p:nvSpPr>
        <p:spPr>
          <a:xfrm rot="16200000" flipH="1">
            <a:off x="8016251" y="2503871"/>
            <a:ext cx="516978" cy="1956405"/>
          </a:xfrm>
          <a:prstGeom prst="curv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Flèche : courbe vers la droite 19">
            <a:extLst>
              <a:ext uri="{FF2B5EF4-FFF2-40B4-BE49-F238E27FC236}">
                <a16:creationId xmlns:a16="http://schemas.microsoft.com/office/drawing/2014/main" id="{0A20BD05-5626-4058-89B0-362447287842}"/>
              </a:ext>
            </a:extLst>
          </p:cNvPr>
          <p:cNvSpPr/>
          <p:nvPr/>
        </p:nvSpPr>
        <p:spPr>
          <a:xfrm rot="16200000" flipV="1">
            <a:off x="8016256" y="3584782"/>
            <a:ext cx="516976" cy="1956398"/>
          </a:xfrm>
          <a:prstGeom prst="curv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584BC8-E8C2-4F64-9595-FAF361E715A0}"/>
              </a:ext>
            </a:extLst>
          </p:cNvPr>
          <p:cNvSpPr/>
          <p:nvPr/>
        </p:nvSpPr>
        <p:spPr>
          <a:xfrm>
            <a:off x="1447797" y="3397898"/>
            <a:ext cx="1181878" cy="14540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E832D-4BC4-4462-BA99-F905048B1881}"/>
              </a:ext>
            </a:extLst>
          </p:cNvPr>
          <p:cNvSpPr/>
          <p:nvPr/>
        </p:nvSpPr>
        <p:spPr>
          <a:xfrm>
            <a:off x="1441580" y="3522818"/>
            <a:ext cx="1181878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Gen.</a:t>
            </a:r>
            <a:br>
              <a:rPr lang="fr-F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Train-set</a:t>
            </a:r>
          </a:p>
          <a:p>
            <a:pPr algn="ctr"/>
            <a:r>
              <a:rPr lang="fr-F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Test-set</a:t>
            </a:r>
            <a:endParaRPr lang="fr-F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190A82-15AE-460B-B8C3-C53894DFF7B7}"/>
              </a:ext>
            </a:extLst>
          </p:cNvPr>
          <p:cNvSpPr/>
          <p:nvPr/>
        </p:nvSpPr>
        <p:spPr>
          <a:xfrm>
            <a:off x="2865274" y="3397898"/>
            <a:ext cx="1181878" cy="14540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AB331-415A-4A4F-B48D-8984DEFD007C}"/>
              </a:ext>
            </a:extLst>
          </p:cNvPr>
          <p:cNvSpPr/>
          <p:nvPr/>
        </p:nvSpPr>
        <p:spPr>
          <a:xfrm>
            <a:off x="2859056" y="3510853"/>
            <a:ext cx="11818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</a:t>
            </a:r>
            <a:br>
              <a:rPr lang="fr-F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ClassWeight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02597F-3710-42E5-ADB8-4EC8394CC8F2}"/>
              </a:ext>
            </a:extLst>
          </p:cNvPr>
          <p:cNvSpPr/>
          <p:nvPr/>
        </p:nvSpPr>
        <p:spPr>
          <a:xfrm>
            <a:off x="4282751" y="3522818"/>
            <a:ext cx="11880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Gen.</a:t>
            </a:r>
            <a:br>
              <a:rPr lang="fr-F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StratifiedKFold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EF65C2F-CCBB-404A-8B48-162F599F58B1}"/>
              </a:ext>
            </a:extLst>
          </p:cNvPr>
          <p:cNvSpPr/>
          <p:nvPr/>
        </p:nvSpPr>
        <p:spPr>
          <a:xfrm>
            <a:off x="9741168" y="3729516"/>
            <a:ext cx="957943" cy="57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7ACC08AC-066A-4B6E-8834-D3DCCF4AFC4B}"/>
              </a:ext>
            </a:extLst>
          </p:cNvPr>
          <p:cNvSpPr/>
          <p:nvPr/>
        </p:nvSpPr>
        <p:spPr>
          <a:xfrm>
            <a:off x="2497815" y="4383942"/>
            <a:ext cx="361241" cy="1324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D3A11D-A142-488E-8781-F83CE089F30F}"/>
              </a:ext>
            </a:extLst>
          </p:cNvPr>
          <p:cNvSpPr/>
          <p:nvPr/>
        </p:nvSpPr>
        <p:spPr>
          <a:xfrm>
            <a:off x="10744203" y="2824065"/>
            <a:ext cx="1213290" cy="239485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DB85F6B4-61EA-4CF4-83F1-B6D60522E7A4}"/>
              </a:ext>
            </a:extLst>
          </p:cNvPr>
          <p:cNvSpPr/>
          <p:nvPr/>
        </p:nvSpPr>
        <p:spPr>
          <a:xfrm>
            <a:off x="3903627" y="4380836"/>
            <a:ext cx="330122" cy="1355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2ECAAF-4E17-475D-B2E0-A759666D1360}"/>
              </a:ext>
            </a:extLst>
          </p:cNvPr>
          <p:cNvSpPr/>
          <p:nvPr/>
        </p:nvSpPr>
        <p:spPr>
          <a:xfrm>
            <a:off x="10674229" y="3476650"/>
            <a:ext cx="133226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Affichage</a:t>
            </a:r>
            <a:b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</a:t>
            </a:r>
            <a:b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résultats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A295C7-145C-DAAF-7EE6-66084503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01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0D4C0A-57CD-EEE4-7EF2-7A84EA04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59" y="-786"/>
            <a:ext cx="4429125" cy="3314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CA92B1-6FAD-4D97-772E-C94CA4AE0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13" y="3313914"/>
            <a:ext cx="7145506" cy="2955284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37A8A3A-4BD3-689F-55B3-83AF4B863409}"/>
              </a:ext>
            </a:extLst>
          </p:cNvPr>
          <p:cNvSpPr/>
          <p:nvPr/>
        </p:nvSpPr>
        <p:spPr>
          <a:xfrm>
            <a:off x="120648" y="939794"/>
            <a:ext cx="5247219" cy="1219206"/>
          </a:xfrm>
          <a:prstGeom prst="roundRect">
            <a:avLst>
              <a:gd name="adj" fmla="val 8334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u="sng" dirty="0"/>
              <a:t>Métriques pour un modèle de classification :</a:t>
            </a:r>
          </a:p>
          <a:p>
            <a:endParaRPr lang="fr-FR" sz="1200" b="1" u="sng" dirty="0"/>
          </a:p>
          <a:p>
            <a:pPr marL="228600" indent="-228600">
              <a:buFont typeface="+mj-lt"/>
              <a:buAutoNum type="arabicPeriod"/>
            </a:pPr>
            <a:r>
              <a:rPr lang="fr-FR" sz="1200" b="1" dirty="0"/>
              <a:t>Score AUC</a:t>
            </a:r>
            <a:endParaRPr lang="fr-FR" sz="1200" dirty="0"/>
          </a:p>
          <a:p>
            <a:pPr marL="228600" indent="-228600">
              <a:buFont typeface="+mj-lt"/>
              <a:buAutoNum type="arabicPeriod"/>
            </a:pPr>
            <a:r>
              <a:rPr lang="fr-FR" sz="1200" b="1" dirty="0"/>
              <a:t>F1_score</a:t>
            </a:r>
            <a:r>
              <a:rPr lang="fr-FR" sz="1200" dirty="0"/>
              <a:t> : Moyenne </a:t>
            </a:r>
            <a:r>
              <a:rPr lang="fr-FR" sz="1200" i="1" dirty="0"/>
              <a:t>harmonique</a:t>
            </a:r>
            <a:r>
              <a:rPr lang="fr-FR" sz="1200" dirty="0"/>
              <a:t> de la précision et du rappel.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A20707-6FFF-6B95-AF64-329AB682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47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EE71-78A9-425E-B646-C7A888D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et Optimisation du Seuil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5C754D8-589F-4686-A906-BFDA406AC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63687"/>
              </p:ext>
            </p:extLst>
          </p:nvPr>
        </p:nvGraphicFramePr>
        <p:xfrm>
          <a:off x="326629" y="1358876"/>
          <a:ext cx="6258729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A4D9EBD-2D85-461F-A7F5-8C515F5B7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986572"/>
              </p:ext>
            </p:extLst>
          </p:nvPr>
        </p:nvGraphicFramePr>
        <p:xfrm>
          <a:off x="6013900" y="5120641"/>
          <a:ext cx="6178100" cy="56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545563D9-A384-8823-981F-1CD613BDE5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17055" y="1962733"/>
            <a:ext cx="4338021" cy="2875273"/>
          </a:xfrm>
          <a:prstGeom prst="rect">
            <a:avLst/>
          </a:prstGeom>
        </p:spPr>
      </p:pic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88299471-233E-FFCC-8E37-A2051091E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701835"/>
              </p:ext>
            </p:extLst>
          </p:nvPr>
        </p:nvGraphicFramePr>
        <p:xfrm>
          <a:off x="-242230" y="4138779"/>
          <a:ext cx="5990281" cy="1326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4A008C9-84AC-39D6-1F4F-9EC0555B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81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6A26A-2AAE-2EAF-40B5-7187254A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Importance des variables du modèle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104727-09ED-0CDF-1379-F587A45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51DF26-A822-1901-9DDD-859C3D4D0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66" y="2187341"/>
            <a:ext cx="6523227" cy="313966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63889D3-1BCB-1893-8557-077A0BEACAE2}"/>
              </a:ext>
            </a:extLst>
          </p:cNvPr>
          <p:cNvSpPr txBox="1"/>
          <p:nvPr/>
        </p:nvSpPr>
        <p:spPr>
          <a:xfrm>
            <a:off x="5639919" y="5327008"/>
            <a:ext cx="3059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+mj-lt"/>
              </a:rPr>
              <a:t>Top 10 </a:t>
            </a:r>
            <a:r>
              <a:rPr lang="fr-FR" sz="1400" dirty="0" err="1">
                <a:latin typeface="+mj-lt"/>
              </a:rPr>
              <a:t>feature</a:t>
            </a:r>
            <a:r>
              <a:rPr lang="fr-FR" sz="1400" dirty="0">
                <a:latin typeface="+mj-lt"/>
              </a:rPr>
              <a:t> importances</a:t>
            </a:r>
          </a:p>
        </p:txBody>
      </p:sp>
    </p:spTree>
    <p:extLst>
      <p:ext uri="{BB962C8B-B14F-4D97-AF65-F5344CB8AC3E}">
        <p14:creationId xmlns:p14="http://schemas.microsoft.com/office/powerpoint/2010/main" val="3877232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6A26A-2AAE-2EAF-40B5-7187254A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sz="4000" dirty="0"/>
              <a:t>Analyse SHAP</a:t>
            </a:r>
            <a:br>
              <a:rPr lang="fr-FR" altLang="fr-FR" sz="4000" dirty="0"/>
            </a:br>
            <a:r>
              <a:rPr lang="fr-FR" altLang="fr-FR" sz="4000" i="1" dirty="0"/>
              <a:t>Interprétabilité globale du modèle</a:t>
            </a:r>
            <a:endParaRPr lang="fr-FR" sz="4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104727-09ED-0CDF-1379-F587A45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79BF6CC-C640-83C3-E8D0-DEDDEC3E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05" y="2230073"/>
            <a:ext cx="7543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6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EF9F96-2130-F0B7-1F17-9F9C1EDF8604}"/>
              </a:ext>
            </a:extLst>
          </p:cNvPr>
          <p:cNvSpPr txBox="1"/>
          <p:nvPr/>
        </p:nvSpPr>
        <p:spPr>
          <a:xfrm>
            <a:off x="3475139" y="2323642"/>
            <a:ext cx="60946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0" b="1" dirty="0">
                <a:solidFill>
                  <a:schemeClr val="accent2">
                    <a:lumMod val="50000"/>
                  </a:schemeClr>
                </a:solidFill>
              </a:rPr>
              <a:t>Dashboard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0A8E7-B881-833A-CC9A-CE2DFBFD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34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38F4D-6A0A-4927-8277-0FE89906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Problématique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01E46B-7CCF-4EFB-8959-902B1A74BD78}"/>
              </a:ext>
            </a:extLst>
          </p:cNvPr>
          <p:cNvSpPr txBox="1"/>
          <p:nvPr/>
        </p:nvSpPr>
        <p:spPr>
          <a:xfrm>
            <a:off x="3420610" y="3940729"/>
            <a:ext cx="81142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u="sng" dirty="0"/>
              <a:t>Ce qui est attendu</a:t>
            </a:r>
            <a:r>
              <a:rPr lang="fr-FR" sz="1800" b="1" dirty="0"/>
              <a:t> :</a:t>
            </a:r>
          </a:p>
          <a:p>
            <a:endParaRPr lang="fr-FR" dirty="0"/>
          </a:p>
          <a:p>
            <a:r>
              <a:rPr lang="fr-FR" b="1" dirty="0"/>
              <a:t>- Étayer </a:t>
            </a:r>
            <a:r>
              <a:rPr lang="fr-FR" dirty="0"/>
              <a:t>la décision d’accorder ou non un prêt.</a:t>
            </a:r>
          </a:p>
          <a:p>
            <a:r>
              <a:rPr lang="fr-FR" dirty="0"/>
              <a:t>- Améliorer la relation avec le client en faisant preuve de </a:t>
            </a:r>
            <a:r>
              <a:rPr lang="fr-FR" b="1" dirty="0"/>
              <a:t>transparence</a:t>
            </a:r>
            <a:r>
              <a:rPr lang="fr-FR" dirty="0"/>
              <a:t>.</a:t>
            </a:r>
          </a:p>
          <a:p>
            <a:r>
              <a:rPr lang="fr-FR" dirty="0"/>
              <a:t>- Montrer au clientèles </a:t>
            </a:r>
            <a:r>
              <a:rPr lang="fr-FR" b="1" dirty="0"/>
              <a:t>informations </a:t>
            </a:r>
            <a:r>
              <a:rPr lang="fr-FR" dirty="0"/>
              <a:t>le concernant grâce à </a:t>
            </a:r>
            <a:r>
              <a:rPr lang="fr-FR" b="1" dirty="0"/>
              <a:t>l’interactivité</a:t>
            </a:r>
            <a:r>
              <a:rPr lang="fr-FR" dirty="0"/>
              <a:t>.</a:t>
            </a:r>
          </a:p>
          <a:p>
            <a:endParaRPr lang="fr-FR" sz="1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4C6B20-78E3-D928-591E-56A8431C987D}"/>
              </a:ext>
            </a:extLst>
          </p:cNvPr>
          <p:cNvSpPr txBox="1"/>
          <p:nvPr/>
        </p:nvSpPr>
        <p:spPr>
          <a:xfrm>
            <a:off x="919642" y="2659039"/>
            <a:ext cx="6558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Elle </a:t>
            </a:r>
            <a:r>
              <a:rPr lang="fr-FR" sz="1800" dirty="0"/>
              <a:t>souhaite </a:t>
            </a:r>
            <a:r>
              <a:rPr lang="fr-FR" sz="1800" b="1" i="1" dirty="0"/>
              <a:t>développer un modèle de </a:t>
            </a:r>
            <a:r>
              <a:rPr lang="fr-FR" sz="1800" b="1" i="1" u="sng" dirty="0"/>
              <a:t> </a:t>
            </a:r>
            <a:r>
              <a:rPr lang="fr-FR" sz="1800" b="1" i="1" dirty="0"/>
              <a:t>Scoring de la probabilité de défaut de paiement du client</a:t>
            </a:r>
            <a:r>
              <a:rPr lang="fr-FR" sz="1800" i="1" dirty="0"/>
              <a:t> </a:t>
            </a:r>
            <a:r>
              <a:rPr lang="fr-FR" sz="1800" dirty="0"/>
              <a:t>pour étayer la décision d'accorder ou non un prêt à un client potentiel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C7982F-F661-E6AE-DC4B-0A318F7209CC}"/>
              </a:ext>
            </a:extLst>
          </p:cNvPr>
          <p:cNvSpPr txBox="1"/>
          <p:nvPr/>
        </p:nvSpPr>
        <p:spPr>
          <a:xfrm>
            <a:off x="1036320" y="1737360"/>
            <a:ext cx="7209290" cy="8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Prêt à dépenser </a:t>
            </a:r>
            <a:r>
              <a:rPr lang="fr-FR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Société financière d’offre de crédit à la consommation pour la clientèle ayant peu ou pas d’historique de prêt.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2660E5-BCE8-3B8E-D89B-9D833E45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667E5-2ABE-4980-96D8-8D391387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&amp; API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55F7940-82E9-41E4-99F2-459A9FD0F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600059"/>
              </p:ext>
            </p:extLst>
          </p:nvPr>
        </p:nvGraphicFramePr>
        <p:xfrm>
          <a:off x="1299752" y="2062992"/>
          <a:ext cx="10018713" cy="372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8D2B2B-0C0F-D161-FFF6-BC70C84B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06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667E5-2ABE-4980-96D8-8D391387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&amp; API</a:t>
            </a:r>
            <a:br>
              <a:rPr lang="fr-FR" dirty="0"/>
            </a:br>
            <a:r>
              <a:rPr lang="fr-FR" sz="2800" dirty="0"/>
              <a:t>Schéma fonctionnel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137CE-DDDB-4BB4-963B-0A4068CD65E9}"/>
              </a:ext>
            </a:extLst>
          </p:cNvPr>
          <p:cNvSpPr/>
          <p:nvPr/>
        </p:nvSpPr>
        <p:spPr>
          <a:xfrm>
            <a:off x="501577" y="2185639"/>
            <a:ext cx="2732049" cy="39475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B1208-A458-4A17-BF78-35516647F8E5}"/>
              </a:ext>
            </a:extLst>
          </p:cNvPr>
          <p:cNvSpPr/>
          <p:nvPr/>
        </p:nvSpPr>
        <p:spPr>
          <a:xfrm>
            <a:off x="8807179" y="2185639"/>
            <a:ext cx="2732049" cy="39475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 descr="Graphique à barres avec un remplissage uni">
            <a:extLst>
              <a:ext uri="{FF2B5EF4-FFF2-40B4-BE49-F238E27FC236}">
                <a16:creationId xmlns:a16="http://schemas.microsoft.com/office/drawing/2014/main" id="{2D3AC1D0-D4DC-4046-9789-4D7DA652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8029" y="4805983"/>
            <a:ext cx="914400" cy="9144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1ECE1E-B7FF-4F2E-A890-16D6A0CF06F1}"/>
              </a:ext>
            </a:extLst>
          </p:cNvPr>
          <p:cNvSpPr/>
          <p:nvPr/>
        </p:nvSpPr>
        <p:spPr>
          <a:xfrm>
            <a:off x="652772" y="2453951"/>
            <a:ext cx="242965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91F48-57E0-4134-A989-896E98FE48E3}"/>
              </a:ext>
            </a:extLst>
          </p:cNvPr>
          <p:cNvSpPr/>
          <p:nvPr/>
        </p:nvSpPr>
        <p:spPr>
          <a:xfrm>
            <a:off x="8958374" y="2454511"/>
            <a:ext cx="242965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br>
              <a:rPr lang="fr-F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fr-F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Graphique 22" descr="Boulier avec un remplissage uni">
            <a:extLst>
              <a:ext uri="{FF2B5EF4-FFF2-40B4-BE49-F238E27FC236}">
                <a16:creationId xmlns:a16="http://schemas.microsoft.com/office/drawing/2014/main" id="{ADA5BCF5-6F85-4181-A9AD-19E0FFC4A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3431" y="3447658"/>
            <a:ext cx="1539544" cy="1539544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D7FD9C9-670E-4145-AB66-CB49B1C70CE3}"/>
              </a:ext>
            </a:extLst>
          </p:cNvPr>
          <p:cNvSpPr/>
          <p:nvPr/>
        </p:nvSpPr>
        <p:spPr>
          <a:xfrm>
            <a:off x="3804916" y="3929422"/>
            <a:ext cx="4463243" cy="2880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Connecteur page suivante 29">
            <a:extLst>
              <a:ext uri="{FF2B5EF4-FFF2-40B4-BE49-F238E27FC236}">
                <a16:creationId xmlns:a16="http://schemas.microsoft.com/office/drawing/2014/main" id="{9590C0EC-34BB-4E0F-B51E-42362A8BE788}"/>
              </a:ext>
            </a:extLst>
          </p:cNvPr>
          <p:cNvSpPr/>
          <p:nvPr/>
        </p:nvSpPr>
        <p:spPr>
          <a:xfrm rot="5400000">
            <a:off x="4732668" y="937300"/>
            <a:ext cx="970940" cy="3478140"/>
          </a:xfrm>
          <a:prstGeom prst="flowChartOffpage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3" name="Graphique 32" descr="Badge 1 avec un remplissage uni">
            <a:extLst>
              <a:ext uri="{FF2B5EF4-FFF2-40B4-BE49-F238E27FC236}">
                <a16:creationId xmlns:a16="http://schemas.microsoft.com/office/drawing/2014/main" id="{7085B81E-5C2E-42E3-B8CC-BAD21D909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1996" y="2311928"/>
            <a:ext cx="712237" cy="712237"/>
          </a:xfrm>
          <a:prstGeom prst="rect">
            <a:avLst/>
          </a:prstGeom>
        </p:spPr>
      </p:pic>
      <p:pic>
        <p:nvPicPr>
          <p:cNvPr id="35" name="Graphique 34" descr="Badge avec un remplissage uni">
            <a:extLst>
              <a:ext uri="{FF2B5EF4-FFF2-40B4-BE49-F238E27FC236}">
                <a16:creationId xmlns:a16="http://schemas.microsoft.com/office/drawing/2014/main" id="{7C7075C2-6C71-44E2-B7E5-CA1D01C5F8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65989" y="3278454"/>
            <a:ext cx="712237" cy="712237"/>
          </a:xfrm>
          <a:prstGeom prst="rect">
            <a:avLst/>
          </a:prstGeom>
        </p:spPr>
      </p:pic>
      <p:pic>
        <p:nvPicPr>
          <p:cNvPr id="39" name="Graphique 38" descr="Badge 4 avec un remplissage uni">
            <a:extLst>
              <a:ext uri="{FF2B5EF4-FFF2-40B4-BE49-F238E27FC236}">
                <a16:creationId xmlns:a16="http://schemas.microsoft.com/office/drawing/2014/main" id="{F0E44B9B-3A09-493D-957F-91FF8F6D2B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65654" y="5281487"/>
            <a:ext cx="712237" cy="712237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7200DA05-AC7D-4D98-BFF4-6BD955C89186}"/>
              </a:ext>
            </a:extLst>
          </p:cNvPr>
          <p:cNvSpPr txBox="1"/>
          <p:nvPr/>
        </p:nvSpPr>
        <p:spPr>
          <a:xfrm>
            <a:off x="4330015" y="2486804"/>
            <a:ext cx="270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Choix d’un numéro de prêt</a:t>
            </a:r>
          </a:p>
        </p:txBody>
      </p:sp>
      <p:sp>
        <p:nvSpPr>
          <p:cNvPr id="41" name="Organigramme : Connecteur page suivante 40">
            <a:extLst>
              <a:ext uri="{FF2B5EF4-FFF2-40B4-BE49-F238E27FC236}">
                <a16:creationId xmlns:a16="http://schemas.microsoft.com/office/drawing/2014/main" id="{846094BD-79E5-4E68-B82E-046BF3C12A2E}"/>
              </a:ext>
            </a:extLst>
          </p:cNvPr>
          <p:cNvSpPr/>
          <p:nvPr/>
        </p:nvSpPr>
        <p:spPr>
          <a:xfrm rot="16200000" flipH="1">
            <a:off x="6431442" y="3075835"/>
            <a:ext cx="970940" cy="3478140"/>
          </a:xfrm>
          <a:prstGeom prst="flowChartOffpage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51968DF-C4FE-4D8A-91F2-E2DE531BB78E}"/>
              </a:ext>
            </a:extLst>
          </p:cNvPr>
          <p:cNvSpPr txBox="1"/>
          <p:nvPr/>
        </p:nvSpPr>
        <p:spPr>
          <a:xfrm>
            <a:off x="4343974" y="3432431"/>
            <a:ext cx="385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Envoi les datas du client correspondant</a:t>
            </a:r>
          </a:p>
        </p:txBody>
      </p:sp>
      <p:pic>
        <p:nvPicPr>
          <p:cNvPr id="37" name="Graphique 36" descr="Badge 3 avec un remplissage uni">
            <a:extLst>
              <a:ext uri="{FF2B5EF4-FFF2-40B4-BE49-F238E27FC236}">
                <a16:creationId xmlns:a16="http://schemas.microsoft.com/office/drawing/2014/main" id="{85F6DDBA-E5C2-4907-8BB2-0BF7F498B8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01649" y="4470079"/>
            <a:ext cx="712237" cy="71223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52F87324-694F-47CC-929D-751EF867F947}"/>
              </a:ext>
            </a:extLst>
          </p:cNvPr>
          <p:cNvSpPr txBox="1"/>
          <p:nvPr/>
        </p:nvSpPr>
        <p:spPr>
          <a:xfrm>
            <a:off x="5250904" y="4630238"/>
            <a:ext cx="23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Effectue une prédiction</a:t>
            </a:r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36B2A39D-F19F-4DB3-A8E7-AD23917ED04A}"/>
              </a:ext>
            </a:extLst>
          </p:cNvPr>
          <p:cNvSpPr/>
          <p:nvPr/>
        </p:nvSpPr>
        <p:spPr>
          <a:xfrm flipH="1">
            <a:off x="3804916" y="5860901"/>
            <a:ext cx="4463243" cy="28800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52B6C26-EAAB-4F5F-8C1A-7AB0EFB41526}"/>
              </a:ext>
            </a:extLst>
          </p:cNvPr>
          <p:cNvSpPr txBox="1"/>
          <p:nvPr/>
        </p:nvSpPr>
        <p:spPr>
          <a:xfrm>
            <a:off x="4618250" y="5358840"/>
            <a:ext cx="385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Réceptionne et affiche les informations</a:t>
            </a:r>
            <a:br>
              <a:rPr lang="fr-FR" dirty="0"/>
            </a:br>
            <a:r>
              <a:rPr lang="fr-FR" dirty="0"/>
              <a:t>Génère les graphiques etc.</a:t>
            </a:r>
          </a:p>
        </p:txBody>
      </p:sp>
      <p:pic>
        <p:nvPicPr>
          <p:cNvPr id="4" name="Graphique 3" descr="Statistiques">
            <a:extLst>
              <a:ext uri="{FF2B5EF4-FFF2-40B4-BE49-F238E27FC236}">
                <a16:creationId xmlns:a16="http://schemas.microsoft.com/office/drawing/2014/main" id="{1B13BEA8-E94B-439A-1665-CAB2DBE4C4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7898" y="3368594"/>
            <a:ext cx="914400" cy="914400"/>
          </a:xfrm>
          <a:prstGeom prst="rect">
            <a:avLst/>
          </a:prstGeom>
        </p:spPr>
      </p:pic>
      <p:pic>
        <p:nvPicPr>
          <p:cNvPr id="7" name="Graphique 6" descr="Jauge">
            <a:extLst>
              <a:ext uri="{FF2B5EF4-FFF2-40B4-BE49-F238E27FC236}">
                <a16:creationId xmlns:a16="http://schemas.microsoft.com/office/drawing/2014/main" id="{CAFABFD2-A937-BB1B-8D25-3B87AB2B6E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35190" y="3336648"/>
            <a:ext cx="914400" cy="914400"/>
          </a:xfrm>
          <a:prstGeom prst="rect">
            <a:avLst/>
          </a:prstGeom>
        </p:spPr>
      </p:pic>
      <p:pic>
        <p:nvPicPr>
          <p:cNvPr id="10" name="Graphique 9" descr="Graphique en secteurs">
            <a:extLst>
              <a:ext uri="{FF2B5EF4-FFF2-40B4-BE49-F238E27FC236}">
                <a16:creationId xmlns:a16="http://schemas.microsoft.com/office/drawing/2014/main" id="{FAEDBD37-F2A5-3EC5-F510-60E7D69D63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1678" y="4843175"/>
            <a:ext cx="914400" cy="914400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9C6699B-26DB-7BDF-D33B-5E72B9D5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654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B21E4-0385-4508-AA7B-7CA10716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</a:t>
            </a:r>
            <a:br>
              <a:rPr lang="fr-FR" dirty="0"/>
            </a:br>
            <a:r>
              <a:rPr lang="fr-FR" sz="2400" dirty="0"/>
              <a:t>Démonstration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51AA039-4F25-4D94-9B49-B6C581EA6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15797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426DAA-67E3-550C-2104-56EA769D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46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249F468-113C-450B-B344-3E63994A4136}"/>
              </a:ext>
            </a:extLst>
          </p:cNvPr>
          <p:cNvSpPr txBox="1"/>
          <p:nvPr/>
        </p:nvSpPr>
        <p:spPr>
          <a:xfrm>
            <a:off x="3710031" y="2499811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7200" b="1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fr-FR" sz="7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38A5D0F-A36A-F0D1-B2CB-A8024C00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5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17234BF-E080-AF25-8F78-B7D710E8EF2C}"/>
              </a:ext>
            </a:extLst>
          </p:cNvPr>
          <p:cNvSpPr txBox="1"/>
          <p:nvPr/>
        </p:nvSpPr>
        <p:spPr>
          <a:xfrm>
            <a:off x="2283904" y="3434234"/>
            <a:ext cx="8068110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>
                <a:latin typeface="+mj-lt"/>
              </a:rPr>
              <a:t>Améliorer l’optimisation des algorithmes par Tester plus d’hyperparamètres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8CC88-E584-71D0-4EA4-C99ED941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878896-D4D0-FDA9-3C8F-958A0DEF3E86}"/>
              </a:ext>
            </a:extLst>
          </p:cNvPr>
          <p:cNvSpPr txBox="1"/>
          <p:nvPr/>
        </p:nvSpPr>
        <p:spPr>
          <a:xfrm>
            <a:off x="2283904" y="5206903"/>
            <a:ext cx="9742310" cy="675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+mj-lt"/>
                <a:ea typeface="Yu Gothic Light" panose="020B0300000000000000" pitchFamily="34" charset="-128"/>
              </a:rPr>
              <a:t>Choisir une métrique plus adaptée au secteur bancaire et après communication avec les équipes métiers ou les conseillers bancaires serait une bonne alternative.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C8EF08-C8E6-E546-BEF5-91614A9846DD}"/>
              </a:ext>
            </a:extLst>
          </p:cNvPr>
          <p:cNvSpPr txBox="1"/>
          <p:nvPr/>
        </p:nvSpPr>
        <p:spPr>
          <a:xfrm>
            <a:off x="2283904" y="4242519"/>
            <a:ext cx="9502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+mj-lt"/>
                <a:ea typeface="Yu Gothic Light" panose="020B0300000000000000" pitchFamily="34" charset="-128"/>
              </a:rPr>
              <a:t>Appliquer la modélisation sur l’intégralité du jeu de données sur une machine avec une RAM extrêmement élevée pourrait être une amélioration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6F310B-5028-24B0-85BB-939D09213B97}"/>
              </a:ext>
            </a:extLst>
          </p:cNvPr>
          <p:cNvSpPr txBox="1"/>
          <p:nvPr/>
        </p:nvSpPr>
        <p:spPr>
          <a:xfrm>
            <a:off x="565636" y="2918357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Pistes d’amélioration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B11A04-1E9B-8708-9525-4AACDAE983DA}"/>
              </a:ext>
            </a:extLst>
          </p:cNvPr>
          <p:cNvSpPr txBox="1"/>
          <p:nvPr/>
        </p:nvSpPr>
        <p:spPr>
          <a:xfrm>
            <a:off x="606106" y="2041739"/>
            <a:ext cx="9796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+mj-lt"/>
              </a:rPr>
              <a:t>Création d’une API web avec Flask pour le côté serveur, et Streamlit pour le côté dashboard.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AA8097-231E-5217-DDB9-0A8BB642DE47}"/>
              </a:ext>
            </a:extLst>
          </p:cNvPr>
          <p:cNvSpPr txBox="1"/>
          <p:nvPr/>
        </p:nvSpPr>
        <p:spPr>
          <a:xfrm>
            <a:off x="606106" y="1077355"/>
            <a:ext cx="9796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+mj-lt"/>
                <a:cs typeface="Arial" panose="020B0604020202020204" pitchFamily="34" charset="0"/>
              </a:rPr>
              <a:t>Le modèle final est</a:t>
            </a:r>
            <a:r>
              <a:rPr lang="fr-F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LGBM,</a:t>
            </a:r>
            <a:r>
              <a:rPr lang="fr-FR" dirty="0">
                <a:latin typeface="+mj-lt"/>
                <a:cs typeface="Arial" panose="020B0604020202020204" pitchFamily="34" charset="0"/>
              </a:rPr>
              <a:t> nous avons utilisé le Under Sampling pour faire face au déséquilibrage des classes</a:t>
            </a:r>
          </a:p>
        </p:txBody>
      </p:sp>
    </p:spTree>
    <p:extLst>
      <p:ext uri="{BB962C8B-B14F-4D97-AF65-F5344CB8AC3E}">
        <p14:creationId xmlns:p14="http://schemas.microsoft.com/office/powerpoint/2010/main" val="262510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DBC6E673-6072-4278-8E94-3C29B30077FD}"/>
              </a:ext>
            </a:extLst>
          </p:cNvPr>
          <p:cNvSpPr/>
          <p:nvPr/>
        </p:nvSpPr>
        <p:spPr>
          <a:xfrm>
            <a:off x="1803634" y="1558255"/>
            <a:ext cx="8003098" cy="3061982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600" dirty="0">
                <a:latin typeface="Comic Sans MS" panose="030F0702030302020204" pitchFamily="66" charset="0"/>
              </a:rPr>
              <a:t>MERCI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7F1E48-F8D2-32E0-50CB-3F9FE313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6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B79456-0186-DFEE-FD2F-8B362C6D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4D4D03-E573-EC70-646F-5421EBEB9258}"/>
              </a:ext>
            </a:extLst>
          </p:cNvPr>
          <p:cNvSpPr txBox="1"/>
          <p:nvPr/>
        </p:nvSpPr>
        <p:spPr>
          <a:xfrm>
            <a:off x="2955022" y="2321004"/>
            <a:ext cx="60946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6600" b="1" dirty="0">
                <a:solidFill>
                  <a:schemeClr val="accent3">
                    <a:lumMod val="50000"/>
                  </a:schemeClr>
                </a:solidFill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2983653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47488F6-7B38-FD57-2BB7-2483A412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DF6A7B-65B4-0D75-C317-C8F9448B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759476"/>
            <a:ext cx="10353231" cy="53390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EEFC6C-0940-79B6-C37E-25ADC9B2BAF2}"/>
              </a:ext>
            </a:extLst>
          </p:cNvPr>
          <p:cNvSpPr/>
          <p:nvPr/>
        </p:nvSpPr>
        <p:spPr>
          <a:xfrm>
            <a:off x="702365" y="2451652"/>
            <a:ext cx="1643270" cy="291548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EB1312-99F5-01C0-4218-A505750177BC}"/>
              </a:ext>
            </a:extLst>
          </p:cNvPr>
          <p:cNvSpPr txBox="1"/>
          <p:nvPr/>
        </p:nvSpPr>
        <p:spPr>
          <a:xfrm>
            <a:off x="1158039" y="21354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Présentation du dashboard</a:t>
            </a:r>
          </a:p>
        </p:txBody>
      </p:sp>
    </p:spTree>
    <p:extLst>
      <p:ext uri="{BB962C8B-B14F-4D97-AF65-F5344CB8AC3E}">
        <p14:creationId xmlns:p14="http://schemas.microsoft.com/office/powerpoint/2010/main" val="3316357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8903422-3CCE-AB48-7BE2-228B3BDE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E991C4-3A23-DEA6-A3D5-9B46D4DD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754159"/>
            <a:ext cx="11093367" cy="43611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F69537-4DB1-7B6F-D06A-F41F2F03D616}"/>
              </a:ext>
            </a:extLst>
          </p:cNvPr>
          <p:cNvSpPr/>
          <p:nvPr/>
        </p:nvSpPr>
        <p:spPr>
          <a:xfrm>
            <a:off x="5274365" y="3061252"/>
            <a:ext cx="1643270" cy="72887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6044D-6AFC-EEAF-370C-CCFC2D864B03}"/>
              </a:ext>
            </a:extLst>
          </p:cNvPr>
          <p:cNvSpPr/>
          <p:nvPr/>
        </p:nvSpPr>
        <p:spPr>
          <a:xfrm>
            <a:off x="702365" y="2643201"/>
            <a:ext cx="1643270" cy="291548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3DA3509-8D96-2098-B399-B7E87EEA4C3E}"/>
              </a:ext>
            </a:extLst>
          </p:cNvPr>
          <p:cNvCxnSpPr>
            <a:cxnSpLocks/>
          </p:cNvCxnSpPr>
          <p:nvPr/>
        </p:nvCxnSpPr>
        <p:spPr>
          <a:xfrm>
            <a:off x="2526632" y="2815389"/>
            <a:ext cx="2586789" cy="61361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9E4E4A0-2C91-FD1D-4087-11BDFFD6E7FC}"/>
              </a:ext>
            </a:extLst>
          </p:cNvPr>
          <p:cNvSpPr txBox="1"/>
          <p:nvPr/>
        </p:nvSpPr>
        <p:spPr>
          <a:xfrm>
            <a:off x="1158039" y="21354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Présentation du dashboard</a:t>
            </a:r>
          </a:p>
        </p:txBody>
      </p:sp>
    </p:spTree>
    <p:extLst>
      <p:ext uri="{BB962C8B-B14F-4D97-AF65-F5344CB8AC3E}">
        <p14:creationId xmlns:p14="http://schemas.microsoft.com/office/powerpoint/2010/main" val="1890389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51EA43C-28E7-A06C-8E50-E31DD014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74EA79-CC94-C1EE-3A9C-778BE150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36" y="596349"/>
            <a:ext cx="10113328" cy="5262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2F9659-4698-3539-C77C-A2A2FB5FF847}"/>
              </a:ext>
            </a:extLst>
          </p:cNvPr>
          <p:cNvSpPr/>
          <p:nvPr/>
        </p:nvSpPr>
        <p:spPr>
          <a:xfrm>
            <a:off x="5433392" y="1179442"/>
            <a:ext cx="3538330" cy="34455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69397F7-957A-F4A3-0F95-EFFE1EFE4C7B}"/>
              </a:ext>
            </a:extLst>
          </p:cNvPr>
          <p:cNvCxnSpPr>
            <a:cxnSpLocks/>
          </p:cNvCxnSpPr>
          <p:nvPr/>
        </p:nvCxnSpPr>
        <p:spPr>
          <a:xfrm>
            <a:off x="7743324" y="1632283"/>
            <a:ext cx="0" cy="19952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80A9672-909A-E9FB-8CD3-12DEE2E567B6}"/>
              </a:ext>
            </a:extLst>
          </p:cNvPr>
          <p:cNvSpPr txBox="1"/>
          <p:nvPr/>
        </p:nvSpPr>
        <p:spPr>
          <a:xfrm>
            <a:off x="1158039" y="21354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Présentation du dashboard</a:t>
            </a:r>
          </a:p>
        </p:txBody>
      </p:sp>
    </p:spTree>
    <p:extLst>
      <p:ext uri="{BB962C8B-B14F-4D97-AF65-F5344CB8AC3E}">
        <p14:creationId xmlns:p14="http://schemas.microsoft.com/office/powerpoint/2010/main" val="399648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68106-C42C-4B9B-9A57-FEC8783F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019" y="2157755"/>
            <a:ext cx="7904108" cy="350895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1  _  </a:t>
            </a:r>
            <a:r>
              <a:rPr lang="fr-FR" dirty="0">
                <a:solidFill>
                  <a:schemeClr val="tx1"/>
                </a:solidFill>
              </a:rPr>
              <a:t>Présentation de jeu de données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CA" dirty="0">
                <a:solidFill>
                  <a:schemeClr val="tx1"/>
                </a:solidFill>
              </a:rPr>
              <a:t>2  _   </a:t>
            </a:r>
            <a:r>
              <a:rPr lang="fr-FR" dirty="0">
                <a:solidFill>
                  <a:schemeClr val="tx1"/>
                </a:solidFill>
              </a:rPr>
              <a:t>Piste de modélisation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lvl="0"/>
            <a:r>
              <a:rPr lang="fr-CA" dirty="0">
                <a:solidFill>
                  <a:schemeClr val="tx1"/>
                </a:solidFill>
              </a:rPr>
              <a:t>3  _</a:t>
            </a:r>
            <a:r>
              <a:rPr lang="fr-FR" dirty="0"/>
              <a:t>   </a:t>
            </a:r>
            <a:r>
              <a:rPr lang="fr-FR" dirty="0">
                <a:solidFill>
                  <a:schemeClr val="tx1"/>
                </a:solidFill>
              </a:rPr>
              <a:t>Dashboard</a:t>
            </a:r>
          </a:p>
          <a:p>
            <a:pPr lvl="0"/>
            <a:endParaRPr lang="fr-CA" dirty="0">
              <a:solidFill>
                <a:schemeClr val="tx1"/>
              </a:solidFill>
            </a:endParaRPr>
          </a:p>
          <a:p>
            <a:pPr lvl="0"/>
            <a:r>
              <a:rPr lang="fr-CA" dirty="0">
                <a:solidFill>
                  <a:schemeClr val="tx1"/>
                </a:solidFill>
              </a:rPr>
              <a:t>4  _   Conclusion</a:t>
            </a:r>
          </a:p>
        </p:txBody>
      </p:sp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EF981981-7B5B-4738-BD13-2A2C8CC5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fr-CA" sz="3600" b="1" dirty="0">
                <a:latin typeface="+mn-lt"/>
              </a:rPr>
              <a:t>Plan de Présentation</a:t>
            </a:r>
          </a:p>
        </p:txBody>
      </p:sp>
      <p:grpSp>
        <p:nvGrpSpPr>
          <p:cNvPr id="7" name="Google Shape;8527;p54">
            <a:extLst>
              <a:ext uri="{FF2B5EF4-FFF2-40B4-BE49-F238E27FC236}">
                <a16:creationId xmlns:a16="http://schemas.microsoft.com/office/drawing/2014/main" id="{D78FE956-379E-4C95-B802-2CC21AA318BA}"/>
              </a:ext>
            </a:extLst>
          </p:cNvPr>
          <p:cNvGrpSpPr/>
          <p:nvPr/>
        </p:nvGrpSpPr>
        <p:grpSpPr>
          <a:xfrm rot="5400000">
            <a:off x="392005" y="3412558"/>
            <a:ext cx="3233799" cy="678994"/>
            <a:chOff x="1247650" y="2075423"/>
            <a:chExt cx="6648477" cy="1557238"/>
          </a:xfrm>
        </p:grpSpPr>
        <p:sp>
          <p:nvSpPr>
            <p:cNvPr id="8" name="Google Shape;8528;p54">
              <a:extLst>
                <a:ext uri="{FF2B5EF4-FFF2-40B4-BE49-F238E27FC236}">
                  <a16:creationId xmlns:a16="http://schemas.microsoft.com/office/drawing/2014/main" id="{F7A3D9D8-A9F2-46DC-82E1-30E112D5E9D7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29;p54">
              <a:extLst>
                <a:ext uri="{FF2B5EF4-FFF2-40B4-BE49-F238E27FC236}">
                  <a16:creationId xmlns:a16="http://schemas.microsoft.com/office/drawing/2014/main" id="{16694E2A-B134-414C-BFC2-55F80780AD9C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30;p54">
              <a:extLst>
                <a:ext uri="{FF2B5EF4-FFF2-40B4-BE49-F238E27FC236}">
                  <a16:creationId xmlns:a16="http://schemas.microsoft.com/office/drawing/2014/main" id="{684511F1-84BD-4F82-B0C2-B6590D3C04D0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1;p54">
              <a:extLst>
                <a:ext uri="{FF2B5EF4-FFF2-40B4-BE49-F238E27FC236}">
                  <a16:creationId xmlns:a16="http://schemas.microsoft.com/office/drawing/2014/main" id="{B6B7AC59-E8F4-41E8-BEFB-BC94A2FF0384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532;p54">
              <a:extLst>
                <a:ext uri="{FF2B5EF4-FFF2-40B4-BE49-F238E27FC236}">
                  <a16:creationId xmlns:a16="http://schemas.microsoft.com/office/drawing/2014/main" id="{B33FEB8F-1102-4776-8C41-229171A9F40B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33;p54">
              <a:extLst>
                <a:ext uri="{FF2B5EF4-FFF2-40B4-BE49-F238E27FC236}">
                  <a16:creationId xmlns:a16="http://schemas.microsoft.com/office/drawing/2014/main" id="{BAB319F3-A25C-4419-9832-65D286AFFEB8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F2ADBC-9E59-4228-EF54-3A838703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E0345-232D-DB04-06F4-834ED795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30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3FC72A-7CBB-B0F3-01AB-10536BED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00" y="528647"/>
            <a:ext cx="9307692" cy="52084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4DE458-3309-255F-2458-687D33B230E8}"/>
              </a:ext>
            </a:extLst>
          </p:cNvPr>
          <p:cNvSpPr/>
          <p:nvPr/>
        </p:nvSpPr>
        <p:spPr>
          <a:xfrm>
            <a:off x="1307300" y="3132886"/>
            <a:ext cx="1643270" cy="291548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43011-940B-CD47-60C8-24A2B4AAFD5B}"/>
              </a:ext>
            </a:extLst>
          </p:cNvPr>
          <p:cNvSpPr/>
          <p:nvPr/>
        </p:nvSpPr>
        <p:spPr>
          <a:xfrm>
            <a:off x="5512903" y="2112469"/>
            <a:ext cx="4188772" cy="116619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C2EE-0DEE-3F7D-1CE6-E7705FF7DC47}"/>
              </a:ext>
            </a:extLst>
          </p:cNvPr>
          <p:cNvSpPr/>
          <p:nvPr/>
        </p:nvSpPr>
        <p:spPr>
          <a:xfrm>
            <a:off x="5512903" y="4716708"/>
            <a:ext cx="2464906" cy="319118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4F4293D-44DB-1E59-85B2-68D5C2B24C99}"/>
              </a:ext>
            </a:extLst>
          </p:cNvPr>
          <p:cNvCxnSpPr/>
          <p:nvPr/>
        </p:nvCxnSpPr>
        <p:spPr>
          <a:xfrm flipV="1">
            <a:off x="3174461" y="2735735"/>
            <a:ext cx="2114550" cy="542925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7E486AB-4DB1-E4CC-7B9D-B66E1A6D0329}"/>
              </a:ext>
            </a:extLst>
          </p:cNvPr>
          <p:cNvCxnSpPr>
            <a:cxnSpLocks/>
          </p:cNvCxnSpPr>
          <p:nvPr/>
        </p:nvCxnSpPr>
        <p:spPr>
          <a:xfrm>
            <a:off x="5830302" y="5035826"/>
            <a:ext cx="0" cy="230605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CCE8D13-1DBC-7352-B94E-C929DA4181AF}"/>
              </a:ext>
            </a:extLst>
          </p:cNvPr>
          <p:cNvSpPr txBox="1"/>
          <p:nvPr/>
        </p:nvSpPr>
        <p:spPr>
          <a:xfrm>
            <a:off x="651362" y="113376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Présentation du dashboard</a:t>
            </a:r>
          </a:p>
        </p:txBody>
      </p:sp>
    </p:spTree>
    <p:extLst>
      <p:ext uri="{BB962C8B-B14F-4D97-AF65-F5344CB8AC3E}">
        <p14:creationId xmlns:p14="http://schemas.microsoft.com/office/powerpoint/2010/main" val="3611478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728392-D6DA-BF23-9AFE-82DDFDCD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31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21A06C-7FDD-B188-1D39-92104C21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415150"/>
            <a:ext cx="10654748" cy="54298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F2059C-4511-35FA-006D-240B752872E5}"/>
              </a:ext>
            </a:extLst>
          </p:cNvPr>
          <p:cNvSpPr/>
          <p:nvPr/>
        </p:nvSpPr>
        <p:spPr>
          <a:xfrm>
            <a:off x="768626" y="3657600"/>
            <a:ext cx="1643270" cy="291548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0C4DC-A17A-326C-2314-18E5378E7333}"/>
              </a:ext>
            </a:extLst>
          </p:cNvPr>
          <p:cNvSpPr/>
          <p:nvPr/>
        </p:nvSpPr>
        <p:spPr>
          <a:xfrm>
            <a:off x="5274365" y="3008243"/>
            <a:ext cx="4996070" cy="40011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640DFA5-FD15-92B0-3452-DA101E261539}"/>
              </a:ext>
            </a:extLst>
          </p:cNvPr>
          <p:cNvCxnSpPr>
            <a:cxnSpLocks/>
          </p:cNvCxnSpPr>
          <p:nvPr/>
        </p:nvCxnSpPr>
        <p:spPr>
          <a:xfrm flipV="1">
            <a:off x="2658979" y="3272589"/>
            <a:ext cx="2406316" cy="481264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A32ACAA-3647-7084-B2EF-7D0BA33B82B7}"/>
              </a:ext>
            </a:extLst>
          </p:cNvPr>
          <p:cNvCxnSpPr>
            <a:cxnSpLocks/>
          </p:cNvCxnSpPr>
          <p:nvPr/>
        </p:nvCxnSpPr>
        <p:spPr>
          <a:xfrm>
            <a:off x="6668502" y="3504088"/>
            <a:ext cx="0" cy="29928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99AC0BE-1D1D-9C76-6C55-F4D91700F099}"/>
              </a:ext>
            </a:extLst>
          </p:cNvPr>
          <p:cNvSpPr txBox="1"/>
          <p:nvPr/>
        </p:nvSpPr>
        <p:spPr>
          <a:xfrm>
            <a:off x="815140" y="4581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Présentation du dashboard</a:t>
            </a:r>
          </a:p>
        </p:txBody>
      </p:sp>
    </p:spTree>
    <p:extLst>
      <p:ext uri="{BB962C8B-B14F-4D97-AF65-F5344CB8AC3E}">
        <p14:creationId xmlns:p14="http://schemas.microsoft.com/office/powerpoint/2010/main" val="2107913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881EB07-F034-0AE8-2B3F-410E66D3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32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62996B-8418-4A81-F9B9-3512D7D3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3" y="550415"/>
            <a:ext cx="10005391" cy="5323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C337C0-3960-4821-8716-1930C2806766}"/>
              </a:ext>
            </a:extLst>
          </p:cNvPr>
          <p:cNvSpPr/>
          <p:nvPr/>
        </p:nvSpPr>
        <p:spPr>
          <a:xfrm>
            <a:off x="808383" y="3697355"/>
            <a:ext cx="1855304" cy="23646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8BEA6-9DB2-5AB8-F96E-884D51F88979}"/>
              </a:ext>
            </a:extLst>
          </p:cNvPr>
          <p:cNvSpPr/>
          <p:nvPr/>
        </p:nvSpPr>
        <p:spPr>
          <a:xfrm>
            <a:off x="5115339" y="3066598"/>
            <a:ext cx="3167270" cy="362402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65632-689E-71D3-029E-AA665000460E}"/>
              </a:ext>
            </a:extLst>
          </p:cNvPr>
          <p:cNvSpPr/>
          <p:nvPr/>
        </p:nvSpPr>
        <p:spPr>
          <a:xfrm>
            <a:off x="808383" y="4003334"/>
            <a:ext cx="1855304" cy="236469"/>
          </a:xfrm>
          <a:prstGeom prst="rect">
            <a:avLst/>
          </a:prstGeom>
          <a:noFill/>
          <a:ln>
            <a:solidFill>
              <a:srgbClr val="B16B4F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AEDA5-BB27-E045-F02E-4148BEB85F9B}"/>
              </a:ext>
            </a:extLst>
          </p:cNvPr>
          <p:cNvSpPr/>
          <p:nvPr/>
        </p:nvSpPr>
        <p:spPr>
          <a:xfrm>
            <a:off x="808383" y="4514618"/>
            <a:ext cx="1855304" cy="438382"/>
          </a:xfrm>
          <a:prstGeom prst="rect">
            <a:avLst/>
          </a:prstGeom>
          <a:noFill/>
          <a:ln>
            <a:solidFill>
              <a:srgbClr val="B16B4F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F71A33-BEF0-ACDA-B5E0-A82149976400}"/>
              </a:ext>
            </a:extLst>
          </p:cNvPr>
          <p:cNvCxnSpPr/>
          <p:nvPr/>
        </p:nvCxnSpPr>
        <p:spPr>
          <a:xfrm>
            <a:off x="1647825" y="4239803"/>
            <a:ext cx="0" cy="274815"/>
          </a:xfrm>
          <a:prstGeom prst="straightConnector1">
            <a:avLst/>
          </a:prstGeom>
          <a:ln>
            <a:solidFill>
              <a:srgbClr val="B16B4F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161DAC-707B-4DB8-F331-8C0797FD5CB8}"/>
              </a:ext>
            </a:extLst>
          </p:cNvPr>
          <p:cNvCxnSpPr/>
          <p:nvPr/>
        </p:nvCxnSpPr>
        <p:spPr>
          <a:xfrm flipV="1">
            <a:off x="2762250" y="3305175"/>
            <a:ext cx="2114550" cy="542925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1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4E5B3D5-A38A-4922-BE57-A37729ABF4D0}"/>
              </a:ext>
            </a:extLst>
          </p:cNvPr>
          <p:cNvSpPr txBox="1"/>
          <p:nvPr/>
        </p:nvSpPr>
        <p:spPr>
          <a:xfrm>
            <a:off x="626378" y="2810204"/>
            <a:ext cx="10939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5400" b="1" dirty="0">
                <a:solidFill>
                  <a:schemeClr val="accent2">
                    <a:lumMod val="75000"/>
                  </a:schemeClr>
                </a:solidFill>
              </a:rPr>
              <a:t>Présentation du jeu de données</a:t>
            </a:r>
            <a:endParaRPr lang="fr-CA" sz="48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A7626FA-3F29-CF67-FF7C-25C28A76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71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CA075CE-414F-4957-AEE8-26EDD940A1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894" y="965591"/>
            <a:ext cx="8572948" cy="5158372"/>
          </a:xfrm>
          <a:prstGeom prst="rect">
            <a:avLst/>
          </a:prstGeom>
        </p:spPr>
      </p:pic>
      <p:sp>
        <p:nvSpPr>
          <p:cNvPr id="5" name="Titre 3">
            <a:extLst>
              <a:ext uri="{FF2B5EF4-FFF2-40B4-BE49-F238E27FC236}">
                <a16:creationId xmlns:a16="http://schemas.microsoft.com/office/drawing/2014/main" id="{2C17CC7C-FFA4-46F4-8191-9C5B5F1133F6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PRESENTATION DES DONNEES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DFEE8B1-123A-450F-B022-190380A68E4F}"/>
              </a:ext>
            </a:extLst>
          </p:cNvPr>
          <p:cNvSpPr/>
          <p:nvPr/>
        </p:nvSpPr>
        <p:spPr>
          <a:xfrm>
            <a:off x="7147983" y="1063690"/>
            <a:ext cx="2114550" cy="697377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Application train : </a:t>
            </a:r>
          </a:p>
          <a:p>
            <a:pPr algn="ctr"/>
            <a:r>
              <a:rPr lang="fr-FR" sz="1200" dirty="0"/>
              <a:t>307511 lignes</a:t>
            </a:r>
          </a:p>
          <a:p>
            <a:pPr algn="ctr"/>
            <a:r>
              <a:rPr lang="fr-FR" sz="1200" dirty="0"/>
              <a:t>122 colonnes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BFA87E7-3B91-409F-B17E-145662EF990E}"/>
              </a:ext>
            </a:extLst>
          </p:cNvPr>
          <p:cNvSpPr/>
          <p:nvPr/>
        </p:nvSpPr>
        <p:spPr>
          <a:xfrm>
            <a:off x="9388473" y="1063690"/>
            <a:ext cx="2114550" cy="697377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Application test : </a:t>
            </a:r>
          </a:p>
          <a:p>
            <a:pPr algn="ctr"/>
            <a:r>
              <a:rPr lang="fr-FR" sz="1200" dirty="0"/>
              <a:t>48744 lignes</a:t>
            </a:r>
          </a:p>
          <a:p>
            <a:pPr algn="ctr"/>
            <a:r>
              <a:rPr lang="fr-FR" sz="1200" dirty="0"/>
              <a:t>121 colonnes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7B34406-8FAF-4105-9C34-3359B66F3B3E}"/>
              </a:ext>
            </a:extLst>
          </p:cNvPr>
          <p:cNvSpPr/>
          <p:nvPr/>
        </p:nvSpPr>
        <p:spPr>
          <a:xfrm>
            <a:off x="10890248" y="1556313"/>
            <a:ext cx="1225550" cy="34713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Pas de target</a:t>
            </a:r>
            <a:endParaRPr lang="fr-FR" sz="1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AA439BD-A835-5741-54D2-B0F370FA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77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36CB1-8EEC-47B4-AB58-F5E1AB7C90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9281" y="534798"/>
            <a:ext cx="4278313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700" dirty="0"/>
              <a:t>Analyse des données</a:t>
            </a:r>
            <a:br>
              <a:rPr lang="fr-FR" sz="3700" dirty="0"/>
            </a:br>
            <a:r>
              <a:rPr lang="fr-FR" sz="3700" dirty="0"/>
              <a:t>Analyse de la TARGET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41188E0-56CB-4540-91D4-F8AA28F6754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49713017"/>
              </p:ext>
            </p:extLst>
          </p:nvPr>
        </p:nvGraphicFramePr>
        <p:xfrm>
          <a:off x="1147494" y="2620744"/>
          <a:ext cx="4610100" cy="313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628F310E-E5C0-0EE3-88FC-96000CF8F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824" y="1838762"/>
            <a:ext cx="4257675" cy="331470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7A468-5F5F-D8BE-BF29-4ECCB651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0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0B06A-F1E0-4AA2-B398-3622DEAF55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430" y="509631"/>
            <a:ext cx="555657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400" dirty="0"/>
              <a:t>Analyse des données</a:t>
            </a:r>
            <a:br>
              <a:rPr lang="fr-FR" sz="3400" dirty="0"/>
            </a:br>
            <a:r>
              <a:rPr lang="fr-FR" sz="3400" dirty="0"/>
              <a:t>Analyse de la TARGET en fonction de l’âge</a:t>
            </a:r>
          </a:p>
        </p:txBody>
      </p:sp>
      <p:pic>
        <p:nvPicPr>
          <p:cNvPr id="8" name="Espace réservé du contenu 3">
            <a:extLst>
              <a:ext uri="{FF2B5EF4-FFF2-40B4-BE49-F238E27FC236}">
                <a16:creationId xmlns:a16="http://schemas.microsoft.com/office/drawing/2014/main" id="{A49CFCD6-128E-46C5-B91B-F76FB8B3EA1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792621" y="1473652"/>
            <a:ext cx="4745037" cy="3640137"/>
          </a:xfrm>
          <a:prstGeom prst="rect">
            <a:avLst/>
          </a:prstGeo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BE566B5-4D0F-413E-83E6-947DF4CC2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953322"/>
              </p:ext>
            </p:extLst>
          </p:nvPr>
        </p:nvGraphicFramePr>
        <p:xfrm>
          <a:off x="1484310" y="2666999"/>
          <a:ext cx="4278929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4A4E1B-D7D1-81D8-2206-7D88D9A4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04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0E1A4-C3E7-4086-921C-8348025604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845" y="896530"/>
            <a:ext cx="4723003" cy="150495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2400" dirty="0"/>
              <a:t>Analyse des données</a:t>
            </a:r>
            <a:br>
              <a:rPr lang="fr-FR" sz="2400" dirty="0"/>
            </a:br>
            <a:r>
              <a:rPr lang="fr-FR" sz="2400" dirty="0"/>
              <a:t>Heatmap de corrélation des principales variables entre-elles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46884B-5559-4E18-B950-6880E669127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7862" y="627077"/>
            <a:ext cx="6180137" cy="505301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098674B-EAE9-4589-AA8B-596A59B35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821071"/>
              </p:ext>
            </p:extLst>
          </p:nvPr>
        </p:nvGraphicFramePr>
        <p:xfrm>
          <a:off x="1484310" y="2256639"/>
          <a:ext cx="3851087" cy="353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A7DF72-97C1-0980-5ACE-3D2BC79C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40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E226B-C9D9-4940-BDE0-E3B273F041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2004" y="300869"/>
            <a:ext cx="5008228" cy="42386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Preparation des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donnees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C926C5-013C-4E74-9D20-539CB0D221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10220"/>
            <a:ext cx="6988175" cy="423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400" dirty="0"/>
              <a:t>Utilisation du kernel Kaggle: </a:t>
            </a:r>
            <a:r>
              <a:rPr lang="en-US" sz="1400" b="0" i="0" u="sng" dirty="0" err="1">
                <a:hlinkClick r:id="rId2"/>
              </a:rPr>
              <a:t>LightGBM</a:t>
            </a:r>
            <a:r>
              <a:rPr lang="en-US" sz="1400" b="0" i="0" u="sng" dirty="0">
                <a:hlinkClick r:id="rId2"/>
              </a:rPr>
              <a:t> with Simple Features</a:t>
            </a:r>
            <a:endParaRPr lang="en-US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50D8D-EE47-4874-8120-54F28057C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2" r="21546" b="-1"/>
          <a:stretch/>
        </p:blipFill>
        <p:spPr>
          <a:xfrm>
            <a:off x="1190443" y="1034083"/>
            <a:ext cx="3425797" cy="14071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4CAF18F6-91DF-9361-BC6D-FA967E0B4D24}"/>
              </a:ext>
            </a:extLst>
          </p:cNvPr>
          <p:cNvGrpSpPr/>
          <p:nvPr/>
        </p:nvGrpSpPr>
        <p:grpSpPr>
          <a:xfrm>
            <a:off x="5729107" y="3429232"/>
            <a:ext cx="5968515" cy="1888087"/>
            <a:chOff x="0" y="2877706"/>
            <a:chExt cx="5968515" cy="188808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7530C70-2530-5475-7219-092FBFFF483D}"/>
                </a:ext>
              </a:extLst>
            </p:cNvPr>
            <p:cNvSpPr/>
            <p:nvPr/>
          </p:nvSpPr>
          <p:spPr>
            <a:xfrm>
              <a:off x="0" y="2877706"/>
              <a:ext cx="5968515" cy="188808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4FDCFA5-0B4B-CBCE-74C0-08F6F5F9F5EF}"/>
                </a:ext>
              </a:extLst>
            </p:cNvPr>
            <p:cNvSpPr txBox="1"/>
            <p:nvPr/>
          </p:nvSpPr>
          <p:spPr>
            <a:xfrm>
              <a:off x="0" y="2877706"/>
              <a:ext cx="5968515" cy="1019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14935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kern="1200"/>
                <a:t>Création de features par regroupement de données (groupby) en appliquant diverses fonction comme: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964B922-E0D5-AE0A-860B-4F649EE0F6AF}"/>
              </a:ext>
            </a:extLst>
          </p:cNvPr>
          <p:cNvGrpSpPr/>
          <p:nvPr/>
        </p:nvGrpSpPr>
        <p:grpSpPr>
          <a:xfrm>
            <a:off x="5729835" y="4411038"/>
            <a:ext cx="1193411" cy="868520"/>
            <a:chOff x="728" y="3859512"/>
            <a:chExt cx="1193411" cy="8685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4E29787-2217-AAB2-E991-938754DA2A05}"/>
                </a:ext>
              </a:extLst>
            </p:cNvPr>
            <p:cNvSpPr/>
            <p:nvPr/>
          </p:nvSpPr>
          <p:spPr>
            <a:xfrm>
              <a:off x="728" y="3859512"/>
              <a:ext cx="1193411" cy="868520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3C11B75B-F84F-556A-3441-318205841546}"/>
                </a:ext>
              </a:extLst>
            </p:cNvPr>
            <p:cNvSpPr txBox="1"/>
            <p:nvPr/>
          </p:nvSpPr>
          <p:spPr>
            <a:xfrm>
              <a:off x="728" y="3859512"/>
              <a:ext cx="1193411" cy="8685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700" kern="1200"/>
                <a:t>Min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A7C9BE6-3E6A-4D62-0624-DB1E5F8D7D87}"/>
              </a:ext>
            </a:extLst>
          </p:cNvPr>
          <p:cNvGrpSpPr/>
          <p:nvPr/>
        </p:nvGrpSpPr>
        <p:grpSpPr>
          <a:xfrm>
            <a:off x="6923247" y="4411038"/>
            <a:ext cx="1193411" cy="868520"/>
            <a:chOff x="1194140" y="3859512"/>
            <a:chExt cx="1193411" cy="868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003C8D-7014-64AF-4B74-37689F59F4EA}"/>
                </a:ext>
              </a:extLst>
            </p:cNvPr>
            <p:cNvSpPr/>
            <p:nvPr/>
          </p:nvSpPr>
          <p:spPr>
            <a:xfrm>
              <a:off x="1194140" y="3859512"/>
              <a:ext cx="1193411" cy="868520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-754073"/>
                <a:satOff val="4329"/>
                <a:lumOff val="286"/>
                <a:alphaOff val="0"/>
              </a:schemeClr>
            </a:lnRef>
            <a:fillRef idx="1">
              <a:schemeClr val="accent2">
                <a:tint val="40000"/>
                <a:alpha val="90000"/>
                <a:hueOff val="-754073"/>
                <a:satOff val="4329"/>
                <a:lumOff val="286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754073"/>
                <a:satOff val="4329"/>
                <a:lumOff val="28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760294B-63A5-0CAC-AFEC-F22CA018719A}"/>
                </a:ext>
              </a:extLst>
            </p:cNvPr>
            <p:cNvSpPr txBox="1"/>
            <p:nvPr/>
          </p:nvSpPr>
          <p:spPr>
            <a:xfrm>
              <a:off x="1194140" y="3859512"/>
              <a:ext cx="1193411" cy="8685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700" kern="1200"/>
                <a:t>Max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8CBFB37-0A64-451F-0F1D-1D124B8E9919}"/>
              </a:ext>
            </a:extLst>
          </p:cNvPr>
          <p:cNvGrpSpPr/>
          <p:nvPr/>
        </p:nvGrpSpPr>
        <p:grpSpPr>
          <a:xfrm>
            <a:off x="8116658" y="4411038"/>
            <a:ext cx="1193411" cy="868520"/>
            <a:chOff x="2387551" y="3859512"/>
            <a:chExt cx="1193411" cy="8685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521C96-E845-62A8-0135-899989E10013}"/>
                </a:ext>
              </a:extLst>
            </p:cNvPr>
            <p:cNvSpPr/>
            <p:nvPr/>
          </p:nvSpPr>
          <p:spPr>
            <a:xfrm>
              <a:off x="2387551" y="3859512"/>
              <a:ext cx="1193411" cy="868520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-1508147"/>
                <a:satOff val="8658"/>
                <a:lumOff val="571"/>
                <a:alphaOff val="0"/>
              </a:schemeClr>
            </a:lnRef>
            <a:fillRef idx="1">
              <a:schemeClr val="accent2">
                <a:tint val="40000"/>
                <a:alpha val="90000"/>
                <a:hueOff val="-1508147"/>
                <a:satOff val="8658"/>
                <a:lumOff val="571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1508147"/>
                <a:satOff val="8658"/>
                <a:lumOff val="571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6339CFA-8359-B9E3-8359-A100E136F653}"/>
                </a:ext>
              </a:extLst>
            </p:cNvPr>
            <p:cNvSpPr txBox="1"/>
            <p:nvPr/>
          </p:nvSpPr>
          <p:spPr>
            <a:xfrm>
              <a:off x="2387551" y="3859512"/>
              <a:ext cx="1193411" cy="8685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700" kern="1200" dirty="0" err="1"/>
                <a:t>Mean</a:t>
              </a:r>
              <a:endParaRPr lang="fr-FR" sz="2700" kern="1200"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88E5387-264A-6795-2F6B-6DD0DD5D3DBE}"/>
              </a:ext>
            </a:extLst>
          </p:cNvPr>
          <p:cNvGrpSpPr/>
          <p:nvPr/>
        </p:nvGrpSpPr>
        <p:grpSpPr>
          <a:xfrm>
            <a:off x="9310070" y="4411038"/>
            <a:ext cx="1193411" cy="868520"/>
            <a:chOff x="3580963" y="3859512"/>
            <a:chExt cx="1193411" cy="8685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4B6C36D-1F88-FEFC-8DB2-A2241A9DE96E}"/>
                </a:ext>
              </a:extLst>
            </p:cNvPr>
            <p:cNvSpPr/>
            <p:nvPr/>
          </p:nvSpPr>
          <p:spPr>
            <a:xfrm>
              <a:off x="3580963" y="3859512"/>
              <a:ext cx="1193411" cy="868520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-2262220"/>
                <a:satOff val="12987"/>
                <a:lumOff val="857"/>
                <a:alphaOff val="0"/>
              </a:schemeClr>
            </a:lnRef>
            <a:fillRef idx="1">
              <a:schemeClr val="accent2">
                <a:tint val="40000"/>
                <a:alpha val="90000"/>
                <a:hueOff val="-2262220"/>
                <a:satOff val="12987"/>
                <a:lumOff val="857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2262220"/>
                <a:satOff val="12987"/>
                <a:lumOff val="85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2D7573B-F898-4499-DE2F-EB5A2F92DDE6}"/>
                </a:ext>
              </a:extLst>
            </p:cNvPr>
            <p:cNvSpPr txBox="1"/>
            <p:nvPr/>
          </p:nvSpPr>
          <p:spPr>
            <a:xfrm>
              <a:off x="3580963" y="3859512"/>
              <a:ext cx="1193411" cy="8685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700" kern="1200"/>
                <a:t>Sum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803CB47-62C2-618B-EDB5-ACA827B7AB51}"/>
              </a:ext>
            </a:extLst>
          </p:cNvPr>
          <p:cNvGrpSpPr/>
          <p:nvPr/>
        </p:nvGrpSpPr>
        <p:grpSpPr>
          <a:xfrm>
            <a:off x="10503481" y="4411038"/>
            <a:ext cx="1193411" cy="868520"/>
            <a:chOff x="4774374" y="3859512"/>
            <a:chExt cx="1193411" cy="868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C04D9AA-E2FC-44A8-FB23-3C9C27690701}"/>
                </a:ext>
              </a:extLst>
            </p:cNvPr>
            <p:cNvSpPr/>
            <p:nvPr/>
          </p:nvSpPr>
          <p:spPr>
            <a:xfrm>
              <a:off x="4774374" y="3859512"/>
              <a:ext cx="1193411" cy="868520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-3016293"/>
                <a:satOff val="17316"/>
                <a:lumOff val="1143"/>
                <a:alphaOff val="0"/>
              </a:schemeClr>
            </a:lnRef>
            <a:fillRef idx="1">
              <a:schemeClr val="accent2">
                <a:tint val="40000"/>
                <a:alpha val="90000"/>
                <a:hueOff val="-3016293"/>
                <a:satOff val="17316"/>
                <a:lumOff val="1143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3016293"/>
                <a:satOff val="17316"/>
                <a:lumOff val="114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E374654-DC15-585B-5595-8F4597932365}"/>
                </a:ext>
              </a:extLst>
            </p:cNvPr>
            <p:cNvSpPr txBox="1"/>
            <p:nvPr/>
          </p:nvSpPr>
          <p:spPr>
            <a:xfrm>
              <a:off x="4774374" y="3859512"/>
              <a:ext cx="1193411" cy="8685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700" kern="1200"/>
                <a:t>Var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3130CE9-B952-2E1A-A1CC-B3CB1763215B}"/>
              </a:ext>
            </a:extLst>
          </p:cNvPr>
          <p:cNvGrpSpPr/>
          <p:nvPr/>
        </p:nvGrpSpPr>
        <p:grpSpPr>
          <a:xfrm>
            <a:off x="5729107" y="1572937"/>
            <a:ext cx="2984257" cy="868259"/>
            <a:chOff x="0" y="1021411"/>
            <a:chExt cx="2984257" cy="86825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0C545-36AF-4651-7DFD-8D0358F61EA4}"/>
                </a:ext>
              </a:extLst>
            </p:cNvPr>
            <p:cNvSpPr/>
            <p:nvPr/>
          </p:nvSpPr>
          <p:spPr>
            <a:xfrm>
              <a:off x="0" y="1021411"/>
              <a:ext cx="2984257" cy="86825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-3770367"/>
                <a:satOff val="21645"/>
                <a:lumOff val="1428"/>
                <a:alphaOff val="0"/>
              </a:schemeClr>
            </a:lnRef>
            <a:fillRef idx="1">
              <a:schemeClr val="accent2">
                <a:tint val="40000"/>
                <a:alpha val="90000"/>
                <a:hueOff val="-3770367"/>
                <a:satOff val="21645"/>
                <a:lumOff val="1428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3770367"/>
                <a:satOff val="21645"/>
                <a:lumOff val="142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9BAE0EF-8E98-6731-D523-A642C2D95D0E}"/>
                </a:ext>
              </a:extLst>
            </p:cNvPr>
            <p:cNvSpPr txBox="1"/>
            <p:nvPr/>
          </p:nvSpPr>
          <p:spPr>
            <a:xfrm>
              <a:off x="0" y="1021411"/>
              <a:ext cx="2984257" cy="868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700" kern="1200" dirty="0"/>
                <a:t>Simplicité d’implémentation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CC64B7A-3F20-1D8C-0E27-887AF024497B}"/>
              </a:ext>
            </a:extLst>
          </p:cNvPr>
          <p:cNvGrpSpPr/>
          <p:nvPr/>
        </p:nvGrpSpPr>
        <p:grpSpPr>
          <a:xfrm>
            <a:off x="8713364" y="1572937"/>
            <a:ext cx="2984257" cy="868259"/>
            <a:chOff x="2984257" y="1021411"/>
            <a:chExt cx="2984257" cy="86825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E2090E-6C69-1C8C-BA9C-6A3099F3462D}"/>
                </a:ext>
              </a:extLst>
            </p:cNvPr>
            <p:cNvSpPr/>
            <p:nvPr/>
          </p:nvSpPr>
          <p:spPr>
            <a:xfrm>
              <a:off x="2984257" y="1021411"/>
              <a:ext cx="2984257" cy="86825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-4524440"/>
                <a:satOff val="25974"/>
                <a:lumOff val="1714"/>
                <a:alphaOff val="0"/>
              </a:schemeClr>
            </a:lnRef>
            <a:fillRef idx="1">
              <a:schemeClr val="accent2">
                <a:tint val="40000"/>
                <a:alpha val="90000"/>
                <a:hueOff val="-4524440"/>
                <a:satOff val="25974"/>
                <a:lumOff val="1714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4524440"/>
                <a:satOff val="25974"/>
                <a:lumOff val="171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0EE8FA2-3491-C0FE-7951-A5F7C3E1FDFD}"/>
                </a:ext>
              </a:extLst>
            </p:cNvPr>
            <p:cNvSpPr txBox="1"/>
            <p:nvPr/>
          </p:nvSpPr>
          <p:spPr>
            <a:xfrm>
              <a:off x="2984257" y="1021411"/>
              <a:ext cx="2984257" cy="868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700" kern="1200" dirty="0"/>
                <a:t>Simplicité de modification</a:t>
              </a:r>
            </a:p>
          </p:txBody>
        </p:sp>
      </p:grp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C55F5508-8FE5-364A-DF30-DB2818D4B8AB}"/>
              </a:ext>
            </a:extLst>
          </p:cNvPr>
          <p:cNvSpPr/>
          <p:nvPr/>
        </p:nvSpPr>
        <p:spPr>
          <a:xfrm>
            <a:off x="8539993" y="2533475"/>
            <a:ext cx="897622" cy="857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D3EB64BD-50D7-BA9B-76F0-DAC1EE43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77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</p:bldLst>
  </p:timing>
</p:sld>
</file>

<file path=ppt/theme/theme1.xml><?xml version="1.0" encoding="utf-8"?>
<a:theme xmlns:a="http://schemas.openxmlformats.org/drawingml/2006/main" name="Rétrospectiv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20078</TotalTime>
  <Words>943</Words>
  <Application>Microsoft Office PowerPoint</Application>
  <PresentationFormat>Grand écran</PresentationFormat>
  <Paragraphs>184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Arial Rounded MT Bold</vt:lpstr>
      <vt:lpstr>Arial-BoldMT</vt:lpstr>
      <vt:lpstr>Calibri</vt:lpstr>
      <vt:lpstr>Calibri Light</vt:lpstr>
      <vt:lpstr>Comic Sans MS</vt:lpstr>
      <vt:lpstr>Google Sans</vt:lpstr>
      <vt:lpstr>Wingdings</vt:lpstr>
      <vt:lpstr>Rétrospective</vt:lpstr>
      <vt:lpstr> </vt:lpstr>
      <vt:lpstr>Problématique</vt:lpstr>
      <vt:lpstr>Plan de Présentation</vt:lpstr>
      <vt:lpstr>Présentation PowerPoint</vt:lpstr>
      <vt:lpstr>Présentation PowerPoint</vt:lpstr>
      <vt:lpstr>Analyse des données Analyse de la TARGET</vt:lpstr>
      <vt:lpstr>Analyse des données Analyse de la TARGET en fonction de l’âge</vt:lpstr>
      <vt:lpstr>Analyse des données Heatmap de corrélation des principales variables entre-elles</vt:lpstr>
      <vt:lpstr>Preparation des donnees </vt:lpstr>
      <vt:lpstr>Présentation PowerPoint</vt:lpstr>
      <vt:lpstr>Présentation PowerPoint</vt:lpstr>
      <vt:lpstr>Présentation PowerPoint</vt:lpstr>
      <vt:lpstr>Présentation PowerPoint</vt:lpstr>
      <vt:lpstr>Sélection du modèle de Machine Learning Protocole d’évaluation des algorithmes</vt:lpstr>
      <vt:lpstr>Présentation PowerPoint</vt:lpstr>
      <vt:lpstr>Définition et Optimisation du Seuil</vt:lpstr>
      <vt:lpstr>Importance des variables du modèle</vt:lpstr>
      <vt:lpstr>Analyse SHAP Interprétabilité globale du modèle</vt:lpstr>
      <vt:lpstr>Présentation PowerPoint</vt:lpstr>
      <vt:lpstr>Dashboard &amp; API </vt:lpstr>
      <vt:lpstr>Dashboard &amp; API Schéma fonctionnel</vt:lpstr>
      <vt:lpstr>Dashboard Démonstration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karim Medjoubi</dc:creator>
  <cp:lastModifiedBy>karim Medjoubi</cp:lastModifiedBy>
  <cp:revision>98</cp:revision>
  <dcterms:created xsi:type="dcterms:W3CDTF">2022-03-03T19:17:12Z</dcterms:created>
  <dcterms:modified xsi:type="dcterms:W3CDTF">2022-10-11T23:34:56Z</dcterms:modified>
</cp:coreProperties>
</file>