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365" r:id="rId6"/>
    <p:sldId id="366" r:id="rId7"/>
    <p:sldId id="369" r:id="rId8"/>
    <p:sldId id="367" r:id="rId9"/>
    <p:sldId id="379" r:id="rId10"/>
    <p:sldId id="370" r:id="rId11"/>
    <p:sldId id="266" r:id="rId12"/>
    <p:sldId id="386" r:id="rId13"/>
    <p:sldId id="288" r:id="rId14"/>
    <p:sldId id="289" r:id="rId15"/>
    <p:sldId id="375" r:id="rId16"/>
    <p:sldId id="302" r:id="rId17"/>
    <p:sldId id="293" r:id="rId18"/>
    <p:sldId id="294" r:id="rId19"/>
    <p:sldId id="295" r:id="rId20"/>
    <p:sldId id="296" r:id="rId21"/>
    <p:sldId id="373" r:id="rId22"/>
    <p:sldId id="374" r:id="rId23"/>
    <p:sldId id="376" r:id="rId24"/>
    <p:sldId id="377" r:id="rId25"/>
    <p:sldId id="378" r:id="rId26"/>
    <p:sldId id="380" r:id="rId27"/>
    <p:sldId id="382" r:id="rId28"/>
    <p:sldId id="271" r:id="rId29"/>
    <p:sldId id="383" r:id="rId30"/>
    <p:sldId id="321" r:id="rId31"/>
    <p:sldId id="384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B4F"/>
    <a:srgbClr val="D96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5592D-EEC1-44BE-81E4-E1EE50D3F57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F9C784-8B62-4D46-A991-1108B4FF9423}">
      <dgm:prSet/>
      <dgm:spPr/>
      <dgm:t>
        <a:bodyPr/>
        <a:lstStyle/>
        <a:p>
          <a:r>
            <a:rPr lang="fr-FR" dirty="0"/>
            <a:t>Nombre total d’images: </a:t>
          </a:r>
          <a:r>
            <a:rPr lang="fr-FR" b="1" dirty="0"/>
            <a:t>12455</a:t>
          </a:r>
        </a:p>
      </dgm:t>
    </dgm:pt>
    <dgm:pt modelId="{05C8826F-685D-4995-945A-D33E75CDA881}" type="parTrans" cxnId="{C3935E5D-CE15-4DCD-B67C-5132561E6993}">
      <dgm:prSet/>
      <dgm:spPr/>
      <dgm:t>
        <a:bodyPr/>
        <a:lstStyle/>
        <a:p>
          <a:endParaRPr lang="fr-FR"/>
        </a:p>
      </dgm:t>
    </dgm:pt>
    <dgm:pt modelId="{7CE96296-F2F5-4351-93AF-4B403A1A4020}" type="sibTrans" cxnId="{C3935E5D-CE15-4DCD-B67C-5132561E6993}">
      <dgm:prSet/>
      <dgm:spPr/>
      <dgm:t>
        <a:bodyPr/>
        <a:lstStyle/>
        <a:p>
          <a:endParaRPr lang="fr-FR"/>
        </a:p>
      </dgm:t>
    </dgm:pt>
    <dgm:pt modelId="{40777EED-0026-4E00-A764-767F098978FA}">
      <dgm:prSet/>
      <dgm:spPr/>
      <dgm:t>
        <a:bodyPr/>
        <a:lstStyle/>
        <a:p>
          <a:r>
            <a:rPr lang="fr-FR" dirty="0"/>
            <a:t>Nombre d’images à traiter </a:t>
          </a:r>
          <a:r>
            <a:rPr lang="fr-FR"/>
            <a:t>: </a:t>
          </a:r>
          <a:r>
            <a:rPr lang="fr-FR" b="1"/>
            <a:t>762</a:t>
          </a:r>
          <a:endParaRPr lang="fr-FR" b="1" dirty="0"/>
        </a:p>
      </dgm:t>
    </dgm:pt>
    <dgm:pt modelId="{9C6C82E2-B552-4F5B-B30D-D92EDF931463}" type="parTrans" cxnId="{6B153FA2-DC46-4909-8648-029F081CEC7D}">
      <dgm:prSet/>
      <dgm:spPr/>
      <dgm:t>
        <a:bodyPr/>
        <a:lstStyle/>
        <a:p>
          <a:endParaRPr lang="fr-FR"/>
        </a:p>
      </dgm:t>
    </dgm:pt>
    <dgm:pt modelId="{06AA0339-CDE7-4B5C-A6A0-0C4BB85FE0CD}" type="sibTrans" cxnId="{6B153FA2-DC46-4909-8648-029F081CEC7D}">
      <dgm:prSet/>
      <dgm:spPr/>
      <dgm:t>
        <a:bodyPr/>
        <a:lstStyle/>
        <a:p>
          <a:endParaRPr lang="fr-FR"/>
        </a:p>
      </dgm:t>
    </dgm:pt>
    <dgm:pt modelId="{A3422A95-8455-477D-A528-777E5C593896}">
      <dgm:prSet/>
      <dgm:spPr/>
      <dgm:t>
        <a:bodyPr/>
        <a:lstStyle/>
        <a:p>
          <a:r>
            <a:rPr lang="fr-FR" dirty="0"/>
            <a:t>Nombres de classes : </a:t>
          </a:r>
          <a:r>
            <a:rPr lang="fr-FR" b="1" dirty="0"/>
            <a:t>25</a:t>
          </a:r>
        </a:p>
      </dgm:t>
    </dgm:pt>
    <dgm:pt modelId="{643E4CF6-1D20-4C07-AAEA-7A61B42776F9}" type="parTrans" cxnId="{7CAABF20-2280-44EE-A1DB-E3C5EBD5D4F3}">
      <dgm:prSet/>
      <dgm:spPr/>
      <dgm:t>
        <a:bodyPr/>
        <a:lstStyle/>
        <a:p>
          <a:endParaRPr lang="fr-FR"/>
        </a:p>
      </dgm:t>
    </dgm:pt>
    <dgm:pt modelId="{1A750D99-73FD-408D-AFA9-86FC3CD82AB1}" type="sibTrans" cxnId="{7CAABF20-2280-44EE-A1DB-E3C5EBD5D4F3}">
      <dgm:prSet/>
      <dgm:spPr/>
      <dgm:t>
        <a:bodyPr/>
        <a:lstStyle/>
        <a:p>
          <a:endParaRPr lang="fr-FR"/>
        </a:p>
      </dgm:t>
    </dgm:pt>
    <dgm:pt modelId="{FBA32BD0-C699-45D3-A5E5-F3307355683E}">
      <dgm:prSet/>
      <dgm:spPr/>
      <dgm:t>
        <a:bodyPr/>
        <a:lstStyle/>
        <a:p>
          <a:r>
            <a:rPr lang="fr-FR" dirty="0"/>
            <a:t>Taille des images: </a:t>
          </a:r>
          <a:r>
            <a:rPr lang="fr-FR" b="1" dirty="0"/>
            <a:t>100x100 pixels</a:t>
          </a:r>
        </a:p>
      </dgm:t>
    </dgm:pt>
    <dgm:pt modelId="{E62C4180-9E9E-4F5D-8980-BB1FEB2A60B7}" type="parTrans" cxnId="{4DD238A4-4701-44B0-9B8E-AD6B4036BFE2}">
      <dgm:prSet/>
      <dgm:spPr/>
      <dgm:t>
        <a:bodyPr/>
        <a:lstStyle/>
        <a:p>
          <a:endParaRPr lang="fr-FR"/>
        </a:p>
      </dgm:t>
    </dgm:pt>
    <dgm:pt modelId="{E53A7E04-E3E5-487F-B642-372171DEEBBF}" type="sibTrans" cxnId="{4DD238A4-4701-44B0-9B8E-AD6B4036BFE2}">
      <dgm:prSet/>
      <dgm:spPr/>
      <dgm:t>
        <a:bodyPr/>
        <a:lstStyle/>
        <a:p>
          <a:endParaRPr lang="fr-FR"/>
        </a:p>
      </dgm:t>
    </dgm:pt>
    <dgm:pt modelId="{8AB528F3-C43A-43FA-B2D0-30B8BC4B5322}">
      <dgm:prSet/>
      <dgm:spPr/>
      <dgm:t>
        <a:bodyPr/>
        <a:lstStyle/>
        <a:p>
          <a:r>
            <a:rPr lang="fr-FR" dirty="0"/>
            <a:t>Fruits filmés </a:t>
          </a:r>
          <a:br>
            <a:rPr lang="fr-FR" dirty="0"/>
          </a:br>
          <a:r>
            <a:rPr lang="fr-FR" dirty="0"/>
            <a:t>à </a:t>
          </a:r>
          <a:r>
            <a:rPr lang="fr-FR" b="1" dirty="0"/>
            <a:t>360°</a:t>
          </a:r>
          <a:r>
            <a:rPr lang="fr-FR" dirty="0"/>
            <a:t>, </a:t>
          </a:r>
          <a:br>
            <a:rPr lang="fr-FR" dirty="0"/>
          </a:br>
          <a:r>
            <a:rPr lang="fr-FR" dirty="0"/>
            <a:t>sur </a:t>
          </a:r>
          <a:r>
            <a:rPr lang="fr-FR" b="1" dirty="0"/>
            <a:t>fond blanc</a:t>
          </a:r>
        </a:p>
      </dgm:t>
    </dgm:pt>
    <dgm:pt modelId="{6ED401A2-4375-4D1D-948D-ED2F298AB392}" type="parTrans" cxnId="{DD24EA93-C9D5-4AF9-B513-68058F8DA90B}">
      <dgm:prSet/>
      <dgm:spPr/>
      <dgm:t>
        <a:bodyPr/>
        <a:lstStyle/>
        <a:p>
          <a:endParaRPr lang="fr-FR"/>
        </a:p>
      </dgm:t>
    </dgm:pt>
    <dgm:pt modelId="{894A76A7-9F85-458C-AAE5-0325082F54B1}" type="sibTrans" cxnId="{DD24EA93-C9D5-4AF9-B513-68058F8DA90B}">
      <dgm:prSet/>
      <dgm:spPr/>
      <dgm:t>
        <a:bodyPr/>
        <a:lstStyle/>
        <a:p>
          <a:endParaRPr lang="fr-FR"/>
        </a:p>
      </dgm:t>
    </dgm:pt>
    <dgm:pt modelId="{E91761A4-2161-45E0-9C9D-0BF205901718}">
      <dgm:prSet/>
      <dgm:spPr/>
      <dgm:t>
        <a:bodyPr/>
        <a:lstStyle/>
        <a:p>
          <a:r>
            <a:rPr lang="fr-FR" dirty="0"/>
            <a:t>Fruits extrait de la photo par un algorithme de </a:t>
          </a:r>
          <a:r>
            <a:rPr lang="fr-FR" b="1" dirty="0"/>
            <a:t>Machine Learning</a:t>
          </a:r>
        </a:p>
      </dgm:t>
    </dgm:pt>
    <dgm:pt modelId="{E19D64CE-C73A-4006-8466-C870D093A73B}" type="parTrans" cxnId="{0A21DF81-4F7A-41EC-A4BB-C681D7FEE540}">
      <dgm:prSet/>
      <dgm:spPr/>
      <dgm:t>
        <a:bodyPr/>
        <a:lstStyle/>
        <a:p>
          <a:endParaRPr lang="fr-FR"/>
        </a:p>
      </dgm:t>
    </dgm:pt>
    <dgm:pt modelId="{22D7DB9C-C787-4658-A19E-B0F18D11DA05}" type="sibTrans" cxnId="{0A21DF81-4F7A-41EC-A4BB-C681D7FEE540}">
      <dgm:prSet/>
      <dgm:spPr/>
      <dgm:t>
        <a:bodyPr/>
        <a:lstStyle/>
        <a:p>
          <a:endParaRPr lang="fr-FR"/>
        </a:p>
      </dgm:t>
    </dgm:pt>
    <dgm:pt modelId="{AD25E5EA-E744-4C88-BD7B-6EB76BF655E6}" type="pres">
      <dgm:prSet presAssocID="{9DB5592D-EEC1-44BE-81E4-E1EE50D3F579}" presName="compositeShape" presStyleCnt="0">
        <dgm:presLayoutVars>
          <dgm:chMax val="7"/>
          <dgm:dir/>
          <dgm:resizeHandles val="exact"/>
        </dgm:presLayoutVars>
      </dgm:prSet>
      <dgm:spPr/>
    </dgm:pt>
    <dgm:pt modelId="{B301D7CE-A1D4-4BC8-B5C4-DCF0942C7E9E}" type="pres">
      <dgm:prSet presAssocID="{45F9C784-8B62-4D46-A991-1108B4FF9423}" presName="circ1" presStyleLbl="vennNode1" presStyleIdx="0" presStyleCnt="6"/>
      <dgm:spPr/>
    </dgm:pt>
    <dgm:pt modelId="{5BDD4B5B-B2A9-48FC-8AC5-D04E224A0B16}" type="pres">
      <dgm:prSet presAssocID="{45F9C784-8B62-4D46-A991-1108B4FF94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5BC3E7-CCCC-4685-94E0-669E42A6A11B}" type="pres">
      <dgm:prSet presAssocID="{40777EED-0026-4E00-A764-767F098978FA}" presName="circ2" presStyleLbl="vennNode1" presStyleIdx="1" presStyleCnt="6"/>
      <dgm:spPr/>
    </dgm:pt>
    <dgm:pt modelId="{AAA7F558-A60B-48C2-A9FC-5E4BDFC7AFFE}" type="pres">
      <dgm:prSet presAssocID="{40777EED-0026-4E00-A764-767F098978F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E6463E-6C7D-44B8-8EF6-09701E030911}" type="pres">
      <dgm:prSet presAssocID="{A3422A95-8455-477D-A528-777E5C593896}" presName="circ3" presStyleLbl="vennNode1" presStyleIdx="2" presStyleCnt="6"/>
      <dgm:spPr/>
    </dgm:pt>
    <dgm:pt modelId="{5762A81F-839C-454F-AA9F-9554FFD1759C}" type="pres">
      <dgm:prSet presAssocID="{A3422A95-8455-477D-A528-777E5C5938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C15E7CF-90CF-4A77-AD01-B67E8E962093}" type="pres">
      <dgm:prSet presAssocID="{FBA32BD0-C699-45D3-A5E5-F3307355683E}" presName="circ4" presStyleLbl="vennNode1" presStyleIdx="3" presStyleCnt="6"/>
      <dgm:spPr/>
    </dgm:pt>
    <dgm:pt modelId="{695F4E36-53DE-45D0-9188-134DECFC2CE7}" type="pres">
      <dgm:prSet presAssocID="{FBA32BD0-C699-45D3-A5E5-F3307355683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3B3F54E-430A-4D23-AFBF-5EF4EDFD889C}" type="pres">
      <dgm:prSet presAssocID="{8AB528F3-C43A-43FA-B2D0-30B8BC4B5322}" presName="circ5" presStyleLbl="vennNode1" presStyleIdx="4" presStyleCnt="6"/>
      <dgm:spPr/>
    </dgm:pt>
    <dgm:pt modelId="{41AF4DBB-AE4C-4159-864B-3A16D3F9772F}" type="pres">
      <dgm:prSet presAssocID="{8AB528F3-C43A-43FA-B2D0-30B8BC4B532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1CDD0D-A0DD-495C-AF62-667A23855D14}" type="pres">
      <dgm:prSet presAssocID="{E91761A4-2161-45E0-9C9D-0BF205901718}" presName="circ6" presStyleLbl="vennNode1" presStyleIdx="5" presStyleCnt="6"/>
      <dgm:spPr/>
    </dgm:pt>
    <dgm:pt modelId="{6DA4BDCE-0009-481B-B34C-DEAB0229E7F2}" type="pres">
      <dgm:prSet presAssocID="{E91761A4-2161-45E0-9C9D-0BF20590171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001C30B-DB80-4E30-A075-2FFB67916720}" type="presOf" srcId="{E91761A4-2161-45E0-9C9D-0BF205901718}" destId="{6DA4BDCE-0009-481B-B34C-DEAB0229E7F2}" srcOrd="0" destOrd="0" presId="urn:microsoft.com/office/officeart/2005/8/layout/venn1"/>
    <dgm:cxn modelId="{9421A510-EE8B-4566-A1A7-13F49426961F}" type="presOf" srcId="{8AB528F3-C43A-43FA-B2D0-30B8BC4B5322}" destId="{41AF4DBB-AE4C-4159-864B-3A16D3F9772F}" srcOrd="0" destOrd="0" presId="urn:microsoft.com/office/officeart/2005/8/layout/venn1"/>
    <dgm:cxn modelId="{7CAABF20-2280-44EE-A1DB-E3C5EBD5D4F3}" srcId="{9DB5592D-EEC1-44BE-81E4-E1EE50D3F579}" destId="{A3422A95-8455-477D-A528-777E5C593896}" srcOrd="2" destOrd="0" parTransId="{643E4CF6-1D20-4C07-AAEA-7A61B42776F9}" sibTransId="{1A750D99-73FD-408D-AFA9-86FC3CD82AB1}"/>
    <dgm:cxn modelId="{C3935E5D-CE15-4DCD-B67C-5132561E6993}" srcId="{9DB5592D-EEC1-44BE-81E4-E1EE50D3F579}" destId="{45F9C784-8B62-4D46-A991-1108B4FF9423}" srcOrd="0" destOrd="0" parTransId="{05C8826F-685D-4995-945A-D33E75CDA881}" sibTransId="{7CE96296-F2F5-4351-93AF-4B403A1A4020}"/>
    <dgm:cxn modelId="{0FE78A61-3864-408F-9CE5-79FB572C01B8}" type="presOf" srcId="{A3422A95-8455-477D-A528-777E5C593896}" destId="{5762A81F-839C-454F-AA9F-9554FFD1759C}" srcOrd="0" destOrd="0" presId="urn:microsoft.com/office/officeart/2005/8/layout/venn1"/>
    <dgm:cxn modelId="{0A21DF81-4F7A-41EC-A4BB-C681D7FEE540}" srcId="{9DB5592D-EEC1-44BE-81E4-E1EE50D3F579}" destId="{E91761A4-2161-45E0-9C9D-0BF205901718}" srcOrd="5" destOrd="0" parTransId="{E19D64CE-C73A-4006-8466-C870D093A73B}" sibTransId="{22D7DB9C-C787-4658-A19E-B0F18D11DA05}"/>
    <dgm:cxn modelId="{52DB3888-78F8-4273-81CE-ABE704FC8840}" type="presOf" srcId="{FBA32BD0-C699-45D3-A5E5-F3307355683E}" destId="{695F4E36-53DE-45D0-9188-134DECFC2CE7}" srcOrd="0" destOrd="0" presId="urn:microsoft.com/office/officeart/2005/8/layout/venn1"/>
    <dgm:cxn modelId="{DD24EA93-C9D5-4AF9-B513-68058F8DA90B}" srcId="{9DB5592D-EEC1-44BE-81E4-E1EE50D3F579}" destId="{8AB528F3-C43A-43FA-B2D0-30B8BC4B5322}" srcOrd="4" destOrd="0" parTransId="{6ED401A2-4375-4D1D-948D-ED2F298AB392}" sibTransId="{894A76A7-9F85-458C-AAE5-0325082F54B1}"/>
    <dgm:cxn modelId="{3C907F9F-184A-4B0B-B110-751FA6FD7633}" type="presOf" srcId="{9DB5592D-EEC1-44BE-81E4-E1EE50D3F579}" destId="{AD25E5EA-E744-4C88-BD7B-6EB76BF655E6}" srcOrd="0" destOrd="0" presId="urn:microsoft.com/office/officeart/2005/8/layout/venn1"/>
    <dgm:cxn modelId="{6B153FA2-DC46-4909-8648-029F081CEC7D}" srcId="{9DB5592D-EEC1-44BE-81E4-E1EE50D3F579}" destId="{40777EED-0026-4E00-A764-767F098978FA}" srcOrd="1" destOrd="0" parTransId="{9C6C82E2-B552-4F5B-B30D-D92EDF931463}" sibTransId="{06AA0339-CDE7-4B5C-A6A0-0C4BB85FE0CD}"/>
    <dgm:cxn modelId="{4DD238A4-4701-44B0-9B8E-AD6B4036BFE2}" srcId="{9DB5592D-EEC1-44BE-81E4-E1EE50D3F579}" destId="{FBA32BD0-C699-45D3-A5E5-F3307355683E}" srcOrd="3" destOrd="0" parTransId="{E62C4180-9E9E-4F5D-8980-BB1FEB2A60B7}" sibTransId="{E53A7E04-E3E5-487F-B642-372171DEEBBF}"/>
    <dgm:cxn modelId="{6AF0F6B5-CEE8-4257-8375-14A30499A7CE}" type="presOf" srcId="{45F9C784-8B62-4D46-A991-1108B4FF9423}" destId="{5BDD4B5B-B2A9-48FC-8AC5-D04E224A0B16}" srcOrd="0" destOrd="0" presId="urn:microsoft.com/office/officeart/2005/8/layout/venn1"/>
    <dgm:cxn modelId="{42320DFD-0827-484F-8F04-EF53297565B0}" type="presOf" srcId="{40777EED-0026-4E00-A764-767F098978FA}" destId="{AAA7F558-A60B-48C2-A9FC-5E4BDFC7AFFE}" srcOrd="0" destOrd="0" presId="urn:microsoft.com/office/officeart/2005/8/layout/venn1"/>
    <dgm:cxn modelId="{E83F1F3D-911E-4935-8E1D-6C5A60E92E50}" type="presParOf" srcId="{AD25E5EA-E744-4C88-BD7B-6EB76BF655E6}" destId="{B301D7CE-A1D4-4BC8-B5C4-DCF0942C7E9E}" srcOrd="0" destOrd="0" presId="urn:microsoft.com/office/officeart/2005/8/layout/venn1"/>
    <dgm:cxn modelId="{5855780A-6864-426C-9EBD-BC5315D33E40}" type="presParOf" srcId="{AD25E5EA-E744-4C88-BD7B-6EB76BF655E6}" destId="{5BDD4B5B-B2A9-48FC-8AC5-D04E224A0B16}" srcOrd="1" destOrd="0" presId="urn:microsoft.com/office/officeart/2005/8/layout/venn1"/>
    <dgm:cxn modelId="{2E53ED07-6C97-4879-9985-045FDF979C35}" type="presParOf" srcId="{AD25E5EA-E744-4C88-BD7B-6EB76BF655E6}" destId="{5C5BC3E7-CCCC-4685-94E0-669E42A6A11B}" srcOrd="2" destOrd="0" presId="urn:microsoft.com/office/officeart/2005/8/layout/venn1"/>
    <dgm:cxn modelId="{43C72F0B-96CA-44E9-8C28-06B607D229C3}" type="presParOf" srcId="{AD25E5EA-E744-4C88-BD7B-6EB76BF655E6}" destId="{AAA7F558-A60B-48C2-A9FC-5E4BDFC7AFFE}" srcOrd="3" destOrd="0" presId="urn:microsoft.com/office/officeart/2005/8/layout/venn1"/>
    <dgm:cxn modelId="{3C23CF7A-985B-42EA-B36D-0687A6CB398E}" type="presParOf" srcId="{AD25E5EA-E744-4C88-BD7B-6EB76BF655E6}" destId="{00E6463E-6C7D-44B8-8EF6-09701E030911}" srcOrd="4" destOrd="0" presId="urn:microsoft.com/office/officeart/2005/8/layout/venn1"/>
    <dgm:cxn modelId="{86C2B67B-3428-4263-BECC-0CB678E17A7C}" type="presParOf" srcId="{AD25E5EA-E744-4C88-BD7B-6EB76BF655E6}" destId="{5762A81F-839C-454F-AA9F-9554FFD1759C}" srcOrd="5" destOrd="0" presId="urn:microsoft.com/office/officeart/2005/8/layout/venn1"/>
    <dgm:cxn modelId="{5DD7C3BD-2835-46E6-B70B-504EDDD09FA9}" type="presParOf" srcId="{AD25E5EA-E744-4C88-BD7B-6EB76BF655E6}" destId="{CC15E7CF-90CF-4A77-AD01-B67E8E962093}" srcOrd="6" destOrd="0" presId="urn:microsoft.com/office/officeart/2005/8/layout/venn1"/>
    <dgm:cxn modelId="{118B85BC-2673-4ED4-BF91-33B16ADCEE81}" type="presParOf" srcId="{AD25E5EA-E744-4C88-BD7B-6EB76BF655E6}" destId="{695F4E36-53DE-45D0-9188-134DECFC2CE7}" srcOrd="7" destOrd="0" presId="urn:microsoft.com/office/officeart/2005/8/layout/venn1"/>
    <dgm:cxn modelId="{60AFAE55-2646-402E-B94C-5869BDFEA398}" type="presParOf" srcId="{AD25E5EA-E744-4C88-BD7B-6EB76BF655E6}" destId="{03B3F54E-430A-4D23-AFBF-5EF4EDFD889C}" srcOrd="8" destOrd="0" presId="urn:microsoft.com/office/officeart/2005/8/layout/venn1"/>
    <dgm:cxn modelId="{8F01948D-04C0-4506-9841-D84515216A0B}" type="presParOf" srcId="{AD25E5EA-E744-4C88-BD7B-6EB76BF655E6}" destId="{41AF4DBB-AE4C-4159-864B-3A16D3F9772F}" srcOrd="9" destOrd="0" presId="urn:microsoft.com/office/officeart/2005/8/layout/venn1"/>
    <dgm:cxn modelId="{C7138E91-7C69-47E8-8F4C-9E67B06D8418}" type="presParOf" srcId="{AD25E5EA-E744-4C88-BD7B-6EB76BF655E6}" destId="{B81CDD0D-A0DD-495C-AF62-667A23855D14}" srcOrd="10" destOrd="0" presId="urn:microsoft.com/office/officeart/2005/8/layout/venn1"/>
    <dgm:cxn modelId="{7910D9A2-26E6-4309-93C5-6F50A27093D0}" type="presParOf" srcId="{AD25E5EA-E744-4C88-BD7B-6EB76BF655E6}" destId="{6DA4BDCE-0009-481B-B34C-DEAB0229E7F2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F5CA25-C722-45C7-9E6E-DD5DEA68289D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7B8157-6559-411E-8327-C882CE09F057}">
      <dgm:prSet/>
      <dgm:spPr/>
      <dgm:t>
        <a:bodyPr/>
        <a:lstStyle/>
        <a:p>
          <a:r>
            <a:rPr lang="fr-FR" dirty="0"/>
            <a:t>Transformations</a:t>
          </a:r>
        </a:p>
      </dgm:t>
    </dgm:pt>
    <dgm:pt modelId="{076A6EA5-28C3-4985-9061-5020BF1C6399}" type="parTrans" cxnId="{C386F687-5586-4C26-9AB5-9A3EC8A50BA1}">
      <dgm:prSet/>
      <dgm:spPr/>
      <dgm:t>
        <a:bodyPr/>
        <a:lstStyle/>
        <a:p>
          <a:endParaRPr lang="fr-FR"/>
        </a:p>
      </dgm:t>
    </dgm:pt>
    <dgm:pt modelId="{26906B4D-820C-4B60-9DB6-66843AE1DC44}" type="sibTrans" cxnId="{C386F687-5586-4C26-9AB5-9A3EC8A50BA1}">
      <dgm:prSet/>
      <dgm:spPr/>
      <dgm:t>
        <a:bodyPr/>
        <a:lstStyle/>
        <a:p>
          <a:endParaRPr lang="fr-FR"/>
        </a:p>
      </dgm:t>
    </dgm:pt>
    <dgm:pt modelId="{093E2380-D0DE-4253-89FE-BF8056EC0287}">
      <dgm:prSet/>
      <dgm:spPr/>
      <dgm:t>
        <a:bodyPr/>
        <a:lstStyle/>
        <a:p>
          <a:r>
            <a:rPr lang="fr-FR" b="1" dirty="0"/>
            <a:t>RDD</a:t>
          </a:r>
          <a:r>
            <a:rPr lang="fr-FR" dirty="0"/>
            <a:t>: Résilient Distributed Dataset</a:t>
          </a:r>
          <a:br>
            <a:rPr lang="fr-FR" dirty="0"/>
          </a:br>
          <a:r>
            <a:rPr lang="fr-FR" dirty="0"/>
            <a:t>Structures fondamentales de Spark</a:t>
          </a:r>
          <a:br>
            <a:rPr lang="fr-FR" dirty="0"/>
          </a:br>
          <a:r>
            <a:rPr lang="fr-FR" dirty="0"/>
            <a:t>Objets Immuables</a:t>
          </a:r>
        </a:p>
      </dgm:t>
    </dgm:pt>
    <dgm:pt modelId="{210C7CB5-A3FF-46ED-B61E-686E9B25F00D}" type="parTrans" cxnId="{5BA885DA-CA24-413A-9850-2E2AAF3D97A2}">
      <dgm:prSet/>
      <dgm:spPr/>
      <dgm:t>
        <a:bodyPr/>
        <a:lstStyle/>
        <a:p>
          <a:endParaRPr lang="fr-FR"/>
        </a:p>
      </dgm:t>
    </dgm:pt>
    <dgm:pt modelId="{806F9535-DED0-407C-9E6A-FDF91C668790}" type="sibTrans" cxnId="{5BA885DA-CA24-413A-9850-2E2AAF3D97A2}">
      <dgm:prSet/>
      <dgm:spPr/>
      <dgm:t>
        <a:bodyPr/>
        <a:lstStyle/>
        <a:p>
          <a:endParaRPr lang="fr-FR"/>
        </a:p>
      </dgm:t>
    </dgm:pt>
    <dgm:pt modelId="{B8C2500E-D6A1-43D4-8193-050A24959D5E}">
      <dgm:prSet/>
      <dgm:spPr/>
      <dgm:t>
        <a:bodyPr/>
        <a:lstStyle/>
        <a:p>
          <a:r>
            <a:rPr lang="fr-FR" dirty="0"/>
            <a:t>Passage d’un RDD en un autre RDD = Transformation</a:t>
          </a:r>
        </a:p>
      </dgm:t>
    </dgm:pt>
    <dgm:pt modelId="{997F0911-4057-4475-AEBF-F5F72074663A}" type="parTrans" cxnId="{E8F154EC-BB82-4714-961E-A1998443924D}">
      <dgm:prSet/>
      <dgm:spPr/>
      <dgm:t>
        <a:bodyPr/>
        <a:lstStyle/>
        <a:p>
          <a:endParaRPr lang="fr-FR"/>
        </a:p>
      </dgm:t>
    </dgm:pt>
    <dgm:pt modelId="{595CD98D-08B5-41E8-81BC-1BCC276A8C75}" type="sibTrans" cxnId="{E8F154EC-BB82-4714-961E-A1998443924D}">
      <dgm:prSet/>
      <dgm:spPr/>
      <dgm:t>
        <a:bodyPr/>
        <a:lstStyle/>
        <a:p>
          <a:endParaRPr lang="fr-FR"/>
        </a:p>
      </dgm:t>
    </dgm:pt>
    <dgm:pt modelId="{9B0A8FE8-9113-46D2-A357-AD70AC6B5A23}">
      <dgm:prSet/>
      <dgm:spPr/>
      <dgm:t>
        <a:bodyPr/>
        <a:lstStyle/>
        <a:p>
          <a:pPr algn="ctr">
            <a:buNone/>
          </a:pPr>
          <a:r>
            <a:rPr lang="fr-FR" dirty="0"/>
            <a:t>Ne renvoient aucun résultat</a:t>
          </a:r>
        </a:p>
      </dgm:t>
    </dgm:pt>
    <dgm:pt modelId="{D1C67C37-0CA3-4FDE-9A02-347C1EDB339D}" type="parTrans" cxnId="{79B90600-B781-439A-BB45-52DEA5843841}">
      <dgm:prSet/>
      <dgm:spPr/>
      <dgm:t>
        <a:bodyPr/>
        <a:lstStyle/>
        <a:p>
          <a:endParaRPr lang="fr-FR"/>
        </a:p>
      </dgm:t>
    </dgm:pt>
    <dgm:pt modelId="{B1EB5EB5-8361-49A4-866B-3716F54F677C}" type="sibTrans" cxnId="{79B90600-B781-439A-BB45-52DEA5843841}">
      <dgm:prSet/>
      <dgm:spPr/>
      <dgm:t>
        <a:bodyPr/>
        <a:lstStyle/>
        <a:p>
          <a:endParaRPr lang="fr-FR"/>
        </a:p>
      </dgm:t>
    </dgm:pt>
    <dgm:pt modelId="{AC687D5D-D82A-43BA-AE1E-E794D6F0128A}">
      <dgm:prSet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fr-FR" dirty="0" err="1"/>
            <a:t>Lazy</a:t>
          </a:r>
          <a:r>
            <a:rPr lang="fr-FR" dirty="0"/>
            <a:t> Evaluation                                                                                                                                .</a:t>
          </a:r>
        </a:p>
      </dgm:t>
    </dgm:pt>
    <dgm:pt modelId="{EF2C1598-47F5-4EE2-B76D-D8FC19440740}" type="parTrans" cxnId="{DB44E854-E8FC-474B-85E2-5D83C15F04FD}">
      <dgm:prSet/>
      <dgm:spPr/>
      <dgm:t>
        <a:bodyPr/>
        <a:lstStyle/>
        <a:p>
          <a:endParaRPr lang="fr-FR"/>
        </a:p>
      </dgm:t>
    </dgm:pt>
    <dgm:pt modelId="{A340020B-1C66-4228-BD2A-12F5AC0CE422}" type="sibTrans" cxnId="{DB44E854-E8FC-474B-85E2-5D83C15F04FD}">
      <dgm:prSet/>
      <dgm:spPr/>
      <dgm:t>
        <a:bodyPr/>
        <a:lstStyle/>
        <a:p>
          <a:endParaRPr lang="fr-FR"/>
        </a:p>
      </dgm:t>
    </dgm:pt>
    <dgm:pt modelId="{00E2AF76-B3D1-48C1-9690-B40CD6226625}">
      <dgm:prSet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fr-FR" dirty="0"/>
            <a:t>Spark n’agira pas sur les transformations tant que nous n’aurons pas appelé une action</a:t>
          </a:r>
        </a:p>
      </dgm:t>
    </dgm:pt>
    <dgm:pt modelId="{1C6D97BA-681F-4A59-BFF6-B96D4C38B441}" type="parTrans" cxnId="{00173D02-CFCD-4B59-A352-6A7BE8307E17}">
      <dgm:prSet/>
      <dgm:spPr/>
      <dgm:t>
        <a:bodyPr/>
        <a:lstStyle/>
        <a:p>
          <a:endParaRPr lang="fr-FR"/>
        </a:p>
      </dgm:t>
    </dgm:pt>
    <dgm:pt modelId="{97E676E0-5F54-4FE3-A999-C8B98402CA72}" type="sibTrans" cxnId="{00173D02-CFCD-4B59-A352-6A7BE8307E17}">
      <dgm:prSet/>
      <dgm:spPr/>
      <dgm:t>
        <a:bodyPr/>
        <a:lstStyle/>
        <a:p>
          <a:endParaRPr lang="fr-FR"/>
        </a:p>
      </dgm:t>
    </dgm:pt>
    <dgm:pt modelId="{FB7810A2-2FC1-4C56-BE4F-F4B96051EF95}" type="pres">
      <dgm:prSet presAssocID="{FFF5CA25-C722-45C7-9E6E-DD5DEA68289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A78CDC1-5DB3-4C2C-87F1-F1D57AFBF2BD}" type="pres">
      <dgm:prSet presAssocID="{B47B8157-6559-411E-8327-C882CE09F057}" presName="root" presStyleCnt="0">
        <dgm:presLayoutVars>
          <dgm:chMax/>
          <dgm:chPref val="4"/>
        </dgm:presLayoutVars>
      </dgm:prSet>
      <dgm:spPr/>
    </dgm:pt>
    <dgm:pt modelId="{CBCA0667-E97A-48B6-B0CC-E14134D00934}" type="pres">
      <dgm:prSet presAssocID="{B47B8157-6559-411E-8327-C882CE09F057}" presName="rootComposite" presStyleCnt="0">
        <dgm:presLayoutVars/>
      </dgm:prSet>
      <dgm:spPr/>
    </dgm:pt>
    <dgm:pt modelId="{C79E1D3D-D8D8-43E3-B308-C6CC9B46B0E2}" type="pres">
      <dgm:prSet presAssocID="{B47B8157-6559-411E-8327-C882CE09F057}" presName="rootText" presStyleLbl="node0" presStyleIdx="0" presStyleCnt="1">
        <dgm:presLayoutVars>
          <dgm:chMax/>
          <dgm:chPref val="4"/>
        </dgm:presLayoutVars>
      </dgm:prSet>
      <dgm:spPr/>
    </dgm:pt>
    <dgm:pt modelId="{E9625856-07EB-499A-860F-6D3C6F8F162E}" type="pres">
      <dgm:prSet presAssocID="{B47B8157-6559-411E-8327-C882CE09F057}" presName="childShape" presStyleCnt="0">
        <dgm:presLayoutVars>
          <dgm:chMax val="0"/>
          <dgm:chPref val="0"/>
        </dgm:presLayoutVars>
      </dgm:prSet>
      <dgm:spPr/>
    </dgm:pt>
    <dgm:pt modelId="{DC35BA74-8FF4-4E24-BA6F-2E27F70F5C25}" type="pres">
      <dgm:prSet presAssocID="{093E2380-D0DE-4253-89FE-BF8056EC0287}" presName="childComposite" presStyleCnt="0">
        <dgm:presLayoutVars>
          <dgm:chMax val="0"/>
          <dgm:chPref val="0"/>
        </dgm:presLayoutVars>
      </dgm:prSet>
      <dgm:spPr/>
    </dgm:pt>
    <dgm:pt modelId="{35088C88-D85D-44E4-BF95-16A264C7FC84}" type="pres">
      <dgm:prSet presAssocID="{093E2380-D0DE-4253-89FE-BF8056EC0287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valuation 1 étoile avec un remplissage uni"/>
        </a:ext>
      </dgm:extLst>
    </dgm:pt>
    <dgm:pt modelId="{F87AB6BF-FDCD-4284-9ADA-E27B191B62F6}" type="pres">
      <dgm:prSet presAssocID="{093E2380-D0DE-4253-89FE-BF8056EC0287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EC9C7D9A-9DE2-4CBE-B6AC-DE01AFF856A6}" type="pres">
      <dgm:prSet presAssocID="{B8C2500E-D6A1-43D4-8193-050A24959D5E}" presName="childComposite" presStyleCnt="0">
        <dgm:presLayoutVars>
          <dgm:chMax val="0"/>
          <dgm:chPref val="0"/>
        </dgm:presLayoutVars>
      </dgm:prSet>
      <dgm:spPr/>
    </dgm:pt>
    <dgm:pt modelId="{E7F73A1A-73BF-42E8-B220-055E61D6BA56}" type="pres">
      <dgm:prSet presAssocID="{B8C2500E-D6A1-43D4-8193-050A24959D5E}" presName="Image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toile d'évaluation avec un remplissage uni"/>
        </a:ext>
      </dgm:extLst>
    </dgm:pt>
    <dgm:pt modelId="{1CF6BACE-4F07-4C75-AE62-2C920F01DB06}" type="pres">
      <dgm:prSet presAssocID="{B8C2500E-D6A1-43D4-8193-050A24959D5E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60A64D8C-2501-456F-902E-7D6DC78DEB1F}" type="pres">
      <dgm:prSet presAssocID="{9B0A8FE8-9113-46D2-A357-AD70AC6B5A23}" presName="childComposite" presStyleCnt="0">
        <dgm:presLayoutVars>
          <dgm:chMax val="0"/>
          <dgm:chPref val="0"/>
        </dgm:presLayoutVars>
      </dgm:prSet>
      <dgm:spPr/>
    </dgm:pt>
    <dgm:pt modelId="{4E131467-2AED-40ED-8837-152336D1379E}" type="pres">
      <dgm:prSet presAssocID="{9B0A8FE8-9113-46D2-A357-AD70AC6B5A23}" presName="Image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valuation 3 étoiles avec un remplissage uni"/>
        </a:ext>
      </dgm:extLst>
    </dgm:pt>
    <dgm:pt modelId="{2BA5ED1A-6D19-4DDE-A70F-ECAA551FDFD0}" type="pres">
      <dgm:prSet presAssocID="{9B0A8FE8-9113-46D2-A357-AD70AC6B5A23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B90600-B781-439A-BB45-52DEA5843841}" srcId="{B47B8157-6559-411E-8327-C882CE09F057}" destId="{9B0A8FE8-9113-46D2-A357-AD70AC6B5A23}" srcOrd="2" destOrd="0" parTransId="{D1C67C37-0CA3-4FDE-9A02-347C1EDB339D}" sibTransId="{B1EB5EB5-8361-49A4-866B-3716F54F677C}"/>
    <dgm:cxn modelId="{00173D02-CFCD-4B59-A352-6A7BE8307E17}" srcId="{9B0A8FE8-9113-46D2-A357-AD70AC6B5A23}" destId="{00E2AF76-B3D1-48C1-9690-B40CD6226625}" srcOrd="1" destOrd="0" parTransId="{1C6D97BA-681F-4A59-BFF6-B96D4C38B441}" sibTransId="{97E676E0-5F54-4FE3-A999-C8B98402CA72}"/>
    <dgm:cxn modelId="{1D28650A-7C5B-404F-BA45-B7B3F62593B5}" type="presOf" srcId="{9B0A8FE8-9113-46D2-A357-AD70AC6B5A23}" destId="{2BA5ED1A-6D19-4DDE-A70F-ECAA551FDFD0}" srcOrd="0" destOrd="0" presId="urn:microsoft.com/office/officeart/2008/layout/PictureAccentList"/>
    <dgm:cxn modelId="{5C53C40A-F483-42C5-9D7A-099CB4E92B08}" type="presOf" srcId="{AC687D5D-D82A-43BA-AE1E-E794D6F0128A}" destId="{2BA5ED1A-6D19-4DDE-A70F-ECAA551FDFD0}" srcOrd="0" destOrd="1" presId="urn:microsoft.com/office/officeart/2008/layout/PictureAccentList"/>
    <dgm:cxn modelId="{E2201B5D-3130-48CC-B653-AD7FEEE48542}" type="presOf" srcId="{B47B8157-6559-411E-8327-C882CE09F057}" destId="{C79E1D3D-D8D8-43E3-B308-C6CC9B46B0E2}" srcOrd="0" destOrd="0" presId="urn:microsoft.com/office/officeart/2008/layout/PictureAccentList"/>
    <dgm:cxn modelId="{96C45167-69F6-4DD7-B107-05ACB058551C}" type="presOf" srcId="{00E2AF76-B3D1-48C1-9690-B40CD6226625}" destId="{2BA5ED1A-6D19-4DDE-A70F-ECAA551FDFD0}" srcOrd="0" destOrd="2" presId="urn:microsoft.com/office/officeart/2008/layout/PictureAccentList"/>
    <dgm:cxn modelId="{DB44E854-E8FC-474B-85E2-5D83C15F04FD}" srcId="{9B0A8FE8-9113-46D2-A357-AD70AC6B5A23}" destId="{AC687D5D-D82A-43BA-AE1E-E794D6F0128A}" srcOrd="0" destOrd="0" parTransId="{EF2C1598-47F5-4EE2-B76D-D8FC19440740}" sibTransId="{A340020B-1C66-4228-BD2A-12F5AC0CE422}"/>
    <dgm:cxn modelId="{C386F687-5586-4C26-9AB5-9A3EC8A50BA1}" srcId="{FFF5CA25-C722-45C7-9E6E-DD5DEA68289D}" destId="{B47B8157-6559-411E-8327-C882CE09F057}" srcOrd="0" destOrd="0" parTransId="{076A6EA5-28C3-4985-9061-5020BF1C6399}" sibTransId="{26906B4D-820C-4B60-9DB6-66843AE1DC44}"/>
    <dgm:cxn modelId="{3FBC678A-A1C5-4357-B932-DB5907E2CC14}" type="presOf" srcId="{B8C2500E-D6A1-43D4-8193-050A24959D5E}" destId="{1CF6BACE-4F07-4C75-AE62-2C920F01DB06}" srcOrd="0" destOrd="0" presId="urn:microsoft.com/office/officeart/2008/layout/PictureAccentList"/>
    <dgm:cxn modelId="{402F7694-B64B-4858-A94A-6BFD095036D4}" type="presOf" srcId="{FFF5CA25-C722-45C7-9E6E-DD5DEA68289D}" destId="{FB7810A2-2FC1-4C56-BE4F-F4B96051EF95}" srcOrd="0" destOrd="0" presId="urn:microsoft.com/office/officeart/2008/layout/PictureAccentList"/>
    <dgm:cxn modelId="{5BA885DA-CA24-413A-9850-2E2AAF3D97A2}" srcId="{B47B8157-6559-411E-8327-C882CE09F057}" destId="{093E2380-D0DE-4253-89FE-BF8056EC0287}" srcOrd="0" destOrd="0" parTransId="{210C7CB5-A3FF-46ED-B61E-686E9B25F00D}" sibTransId="{806F9535-DED0-407C-9E6A-FDF91C668790}"/>
    <dgm:cxn modelId="{D84F5BE8-1FD5-4165-BF88-4A84BC490967}" type="presOf" srcId="{093E2380-D0DE-4253-89FE-BF8056EC0287}" destId="{F87AB6BF-FDCD-4284-9ADA-E27B191B62F6}" srcOrd="0" destOrd="0" presId="urn:microsoft.com/office/officeart/2008/layout/PictureAccentList"/>
    <dgm:cxn modelId="{E8F154EC-BB82-4714-961E-A1998443924D}" srcId="{B47B8157-6559-411E-8327-C882CE09F057}" destId="{B8C2500E-D6A1-43D4-8193-050A24959D5E}" srcOrd="1" destOrd="0" parTransId="{997F0911-4057-4475-AEBF-F5F72074663A}" sibTransId="{595CD98D-08B5-41E8-81BC-1BCC276A8C75}"/>
    <dgm:cxn modelId="{ECBE4492-C2C9-455A-86ED-14F528A9CA1E}" type="presParOf" srcId="{FB7810A2-2FC1-4C56-BE4F-F4B96051EF95}" destId="{EA78CDC1-5DB3-4C2C-87F1-F1D57AFBF2BD}" srcOrd="0" destOrd="0" presId="urn:microsoft.com/office/officeart/2008/layout/PictureAccentList"/>
    <dgm:cxn modelId="{89E1F99F-C34A-4EA8-B107-AA6923CB4DC9}" type="presParOf" srcId="{EA78CDC1-5DB3-4C2C-87F1-F1D57AFBF2BD}" destId="{CBCA0667-E97A-48B6-B0CC-E14134D00934}" srcOrd="0" destOrd="0" presId="urn:microsoft.com/office/officeart/2008/layout/PictureAccentList"/>
    <dgm:cxn modelId="{58D80074-610D-491B-BA8D-54B076456EC6}" type="presParOf" srcId="{CBCA0667-E97A-48B6-B0CC-E14134D00934}" destId="{C79E1D3D-D8D8-43E3-B308-C6CC9B46B0E2}" srcOrd="0" destOrd="0" presId="urn:microsoft.com/office/officeart/2008/layout/PictureAccentList"/>
    <dgm:cxn modelId="{5B24913C-B19A-4CB6-9D40-EB5D03A65410}" type="presParOf" srcId="{EA78CDC1-5DB3-4C2C-87F1-F1D57AFBF2BD}" destId="{E9625856-07EB-499A-860F-6D3C6F8F162E}" srcOrd="1" destOrd="0" presId="urn:microsoft.com/office/officeart/2008/layout/PictureAccentList"/>
    <dgm:cxn modelId="{74A24F86-D3A9-4E55-A754-106735D0262D}" type="presParOf" srcId="{E9625856-07EB-499A-860F-6D3C6F8F162E}" destId="{DC35BA74-8FF4-4E24-BA6F-2E27F70F5C25}" srcOrd="0" destOrd="0" presId="urn:microsoft.com/office/officeart/2008/layout/PictureAccentList"/>
    <dgm:cxn modelId="{6C8143DE-7535-41AB-A78A-DD1ED0AF5A4C}" type="presParOf" srcId="{DC35BA74-8FF4-4E24-BA6F-2E27F70F5C25}" destId="{35088C88-D85D-44E4-BF95-16A264C7FC84}" srcOrd="0" destOrd="0" presId="urn:microsoft.com/office/officeart/2008/layout/PictureAccentList"/>
    <dgm:cxn modelId="{64F7A85B-3C3B-4322-875F-8C6B90AB212F}" type="presParOf" srcId="{DC35BA74-8FF4-4E24-BA6F-2E27F70F5C25}" destId="{F87AB6BF-FDCD-4284-9ADA-E27B191B62F6}" srcOrd="1" destOrd="0" presId="urn:microsoft.com/office/officeart/2008/layout/PictureAccentList"/>
    <dgm:cxn modelId="{43188925-9DE6-43BD-8A8B-52F6FCACAFFF}" type="presParOf" srcId="{E9625856-07EB-499A-860F-6D3C6F8F162E}" destId="{EC9C7D9A-9DE2-4CBE-B6AC-DE01AFF856A6}" srcOrd="1" destOrd="0" presId="urn:microsoft.com/office/officeart/2008/layout/PictureAccentList"/>
    <dgm:cxn modelId="{9BDE9F47-0269-42AA-9625-74A06D8379CE}" type="presParOf" srcId="{EC9C7D9A-9DE2-4CBE-B6AC-DE01AFF856A6}" destId="{E7F73A1A-73BF-42E8-B220-055E61D6BA56}" srcOrd="0" destOrd="0" presId="urn:microsoft.com/office/officeart/2008/layout/PictureAccentList"/>
    <dgm:cxn modelId="{4274927B-1544-4823-AA07-C81215F1623A}" type="presParOf" srcId="{EC9C7D9A-9DE2-4CBE-B6AC-DE01AFF856A6}" destId="{1CF6BACE-4F07-4C75-AE62-2C920F01DB06}" srcOrd="1" destOrd="0" presId="urn:microsoft.com/office/officeart/2008/layout/PictureAccentList"/>
    <dgm:cxn modelId="{9C9DC15D-8BB2-4E05-B652-0130006B6F11}" type="presParOf" srcId="{E9625856-07EB-499A-860F-6D3C6F8F162E}" destId="{60A64D8C-2501-456F-902E-7D6DC78DEB1F}" srcOrd="2" destOrd="0" presId="urn:microsoft.com/office/officeart/2008/layout/PictureAccentList"/>
    <dgm:cxn modelId="{9CC7C079-45E3-445F-BAEF-B364579395D9}" type="presParOf" srcId="{60A64D8C-2501-456F-902E-7D6DC78DEB1F}" destId="{4E131467-2AED-40ED-8837-152336D1379E}" srcOrd="0" destOrd="0" presId="urn:microsoft.com/office/officeart/2008/layout/PictureAccentList"/>
    <dgm:cxn modelId="{73562F7A-F72C-4AC8-A2FC-0C2E7C345608}" type="presParOf" srcId="{60A64D8C-2501-456F-902E-7D6DC78DEB1F}" destId="{2BA5ED1A-6D19-4DDE-A70F-ECAA551FDFD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3362F1-C0DB-4D8E-990B-F541EFA4B619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A15A9CF3-B0D6-481B-9AA9-7CB73459177D}">
      <dgm:prSet custT="1"/>
      <dgm:spPr/>
      <dgm:t>
        <a:bodyPr/>
        <a:lstStyle/>
        <a:p>
          <a:r>
            <a:rPr lang="fr-FR" sz="4800" dirty="0"/>
            <a:t>Actions</a:t>
          </a:r>
        </a:p>
      </dgm:t>
    </dgm:pt>
    <dgm:pt modelId="{932D18DD-3B4C-4A96-BBCA-8613FDDCFC32}" type="parTrans" cxnId="{CE72C8DD-14F0-45BC-931F-6261FC05D128}">
      <dgm:prSet/>
      <dgm:spPr/>
      <dgm:t>
        <a:bodyPr/>
        <a:lstStyle/>
        <a:p>
          <a:endParaRPr lang="fr-FR"/>
        </a:p>
      </dgm:t>
    </dgm:pt>
    <dgm:pt modelId="{5D965F20-FE41-4C1D-8864-77B305E13717}" type="sibTrans" cxnId="{CE72C8DD-14F0-45BC-931F-6261FC05D128}">
      <dgm:prSet/>
      <dgm:spPr/>
      <dgm:t>
        <a:bodyPr/>
        <a:lstStyle/>
        <a:p>
          <a:endParaRPr lang="fr-FR"/>
        </a:p>
      </dgm:t>
    </dgm:pt>
    <dgm:pt modelId="{FFD989CD-8888-43C8-8B53-A98F538807B5}">
      <dgm:prSet/>
      <dgm:spPr/>
      <dgm:t>
        <a:bodyPr/>
        <a:lstStyle/>
        <a:p>
          <a:r>
            <a:rPr lang="fr-FR"/>
            <a:t>Permet de déclencher un calcul</a:t>
          </a:r>
        </a:p>
      </dgm:t>
    </dgm:pt>
    <dgm:pt modelId="{DE685BB6-869D-405B-A9E1-1D9AF582FE4E}" type="parTrans" cxnId="{41C57D64-6600-423F-A698-9248115434B6}">
      <dgm:prSet/>
      <dgm:spPr/>
      <dgm:t>
        <a:bodyPr/>
        <a:lstStyle/>
        <a:p>
          <a:endParaRPr lang="fr-FR"/>
        </a:p>
      </dgm:t>
    </dgm:pt>
    <dgm:pt modelId="{3E417C28-F8CB-4546-9334-E3F06E602B5E}" type="sibTrans" cxnId="{41C57D64-6600-423F-A698-9248115434B6}">
      <dgm:prSet/>
      <dgm:spPr/>
      <dgm:t>
        <a:bodyPr/>
        <a:lstStyle/>
        <a:p>
          <a:endParaRPr lang="fr-FR"/>
        </a:p>
      </dgm:t>
    </dgm:pt>
    <dgm:pt modelId="{222ADB85-690A-48DD-A0E5-47DC3255A1B7}">
      <dgm:prSet/>
      <dgm:spPr/>
      <dgm:t>
        <a:bodyPr/>
        <a:lstStyle/>
        <a:p>
          <a:r>
            <a:rPr lang="fr-FR"/>
            <a:t>Demande à Spark de calculer un résultat à partir d’une série de transformations</a:t>
          </a:r>
        </a:p>
      </dgm:t>
    </dgm:pt>
    <dgm:pt modelId="{04631116-3D2E-474A-A567-65AF7A4BF9E8}" type="parTrans" cxnId="{80234CC9-64EF-48E0-AA12-210E44BE9695}">
      <dgm:prSet/>
      <dgm:spPr/>
      <dgm:t>
        <a:bodyPr/>
        <a:lstStyle/>
        <a:p>
          <a:endParaRPr lang="fr-FR"/>
        </a:p>
      </dgm:t>
    </dgm:pt>
    <dgm:pt modelId="{98DF5422-BCFE-4678-9ECD-9C93E81FEF2B}" type="sibTrans" cxnId="{80234CC9-64EF-48E0-AA12-210E44BE9695}">
      <dgm:prSet/>
      <dgm:spPr/>
      <dgm:t>
        <a:bodyPr/>
        <a:lstStyle/>
        <a:p>
          <a:endParaRPr lang="fr-FR"/>
        </a:p>
      </dgm:t>
    </dgm:pt>
    <dgm:pt modelId="{D23678BD-010F-4E20-AF30-3D5641360805}" type="pres">
      <dgm:prSet presAssocID="{1B3362F1-C0DB-4D8E-990B-F541EFA4B61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A6C11AB-CF7B-49CE-BA09-E9AC22715F99}" type="pres">
      <dgm:prSet presAssocID="{A15A9CF3-B0D6-481B-9AA9-7CB73459177D}" presName="horFlow" presStyleCnt="0"/>
      <dgm:spPr/>
    </dgm:pt>
    <dgm:pt modelId="{C71E3946-FC82-4B14-8112-A8ACC79328EE}" type="pres">
      <dgm:prSet presAssocID="{A15A9CF3-B0D6-481B-9AA9-7CB73459177D}" presName="bigChev" presStyleLbl="node1" presStyleIdx="0" presStyleCnt="1"/>
      <dgm:spPr/>
    </dgm:pt>
    <dgm:pt modelId="{D20F5B84-BB5B-46A3-B29F-AE88B38DB081}" type="pres">
      <dgm:prSet presAssocID="{DE685BB6-869D-405B-A9E1-1D9AF582FE4E}" presName="parTrans" presStyleCnt="0"/>
      <dgm:spPr/>
    </dgm:pt>
    <dgm:pt modelId="{B2A7214B-254F-42E4-A6E2-C208B9087C9D}" type="pres">
      <dgm:prSet presAssocID="{FFD989CD-8888-43C8-8B53-A98F538807B5}" presName="node" presStyleLbl="alignAccFollowNode1" presStyleIdx="0" presStyleCnt="2">
        <dgm:presLayoutVars>
          <dgm:bulletEnabled val="1"/>
        </dgm:presLayoutVars>
      </dgm:prSet>
      <dgm:spPr/>
    </dgm:pt>
    <dgm:pt modelId="{6AC8011C-1CC1-4898-B95C-83107E4EA05C}" type="pres">
      <dgm:prSet presAssocID="{3E417C28-F8CB-4546-9334-E3F06E602B5E}" presName="sibTrans" presStyleCnt="0"/>
      <dgm:spPr/>
    </dgm:pt>
    <dgm:pt modelId="{A714B0E2-F660-4AF9-BD1B-86AD4DA077FA}" type="pres">
      <dgm:prSet presAssocID="{222ADB85-690A-48DD-A0E5-47DC3255A1B7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44246E20-6871-4B6E-8FC1-E324B5CF488E}" type="presOf" srcId="{A15A9CF3-B0D6-481B-9AA9-7CB73459177D}" destId="{C71E3946-FC82-4B14-8112-A8ACC79328EE}" srcOrd="0" destOrd="0" presId="urn:microsoft.com/office/officeart/2005/8/layout/lProcess3"/>
    <dgm:cxn modelId="{9527CF2B-FECC-4E36-AF4A-32FD4CDE7FFA}" type="presOf" srcId="{FFD989CD-8888-43C8-8B53-A98F538807B5}" destId="{B2A7214B-254F-42E4-A6E2-C208B9087C9D}" srcOrd="0" destOrd="0" presId="urn:microsoft.com/office/officeart/2005/8/layout/lProcess3"/>
    <dgm:cxn modelId="{5A72F63A-CF63-4D4B-AF7D-0D1375605EF5}" type="presOf" srcId="{1B3362F1-C0DB-4D8E-990B-F541EFA4B619}" destId="{D23678BD-010F-4E20-AF30-3D5641360805}" srcOrd="0" destOrd="0" presId="urn:microsoft.com/office/officeart/2005/8/layout/lProcess3"/>
    <dgm:cxn modelId="{41C57D64-6600-423F-A698-9248115434B6}" srcId="{A15A9CF3-B0D6-481B-9AA9-7CB73459177D}" destId="{FFD989CD-8888-43C8-8B53-A98F538807B5}" srcOrd="0" destOrd="0" parTransId="{DE685BB6-869D-405B-A9E1-1D9AF582FE4E}" sibTransId="{3E417C28-F8CB-4546-9334-E3F06E602B5E}"/>
    <dgm:cxn modelId="{80234CC9-64EF-48E0-AA12-210E44BE9695}" srcId="{A15A9CF3-B0D6-481B-9AA9-7CB73459177D}" destId="{222ADB85-690A-48DD-A0E5-47DC3255A1B7}" srcOrd="1" destOrd="0" parTransId="{04631116-3D2E-474A-A567-65AF7A4BF9E8}" sibTransId="{98DF5422-BCFE-4678-9ECD-9C93E81FEF2B}"/>
    <dgm:cxn modelId="{CE72C8DD-14F0-45BC-931F-6261FC05D128}" srcId="{1B3362F1-C0DB-4D8E-990B-F541EFA4B619}" destId="{A15A9CF3-B0D6-481B-9AA9-7CB73459177D}" srcOrd="0" destOrd="0" parTransId="{932D18DD-3B4C-4A96-BBCA-8613FDDCFC32}" sibTransId="{5D965F20-FE41-4C1D-8864-77B305E13717}"/>
    <dgm:cxn modelId="{125862FF-BB73-4A55-B522-71A2219B94B8}" type="presOf" srcId="{222ADB85-690A-48DD-A0E5-47DC3255A1B7}" destId="{A714B0E2-F660-4AF9-BD1B-86AD4DA077FA}" srcOrd="0" destOrd="0" presId="urn:microsoft.com/office/officeart/2005/8/layout/lProcess3"/>
    <dgm:cxn modelId="{47F9BFB2-ED60-4A6A-AD87-558FDD4A34A1}" type="presParOf" srcId="{D23678BD-010F-4E20-AF30-3D5641360805}" destId="{5A6C11AB-CF7B-49CE-BA09-E9AC22715F99}" srcOrd="0" destOrd="0" presId="urn:microsoft.com/office/officeart/2005/8/layout/lProcess3"/>
    <dgm:cxn modelId="{BFC4259B-37A7-4386-890E-6428375A43E4}" type="presParOf" srcId="{5A6C11AB-CF7B-49CE-BA09-E9AC22715F99}" destId="{C71E3946-FC82-4B14-8112-A8ACC79328EE}" srcOrd="0" destOrd="0" presId="urn:microsoft.com/office/officeart/2005/8/layout/lProcess3"/>
    <dgm:cxn modelId="{0DCE093C-0714-4683-830E-8D9F21716983}" type="presParOf" srcId="{5A6C11AB-CF7B-49CE-BA09-E9AC22715F99}" destId="{D20F5B84-BB5B-46A3-B29F-AE88B38DB081}" srcOrd="1" destOrd="0" presId="urn:microsoft.com/office/officeart/2005/8/layout/lProcess3"/>
    <dgm:cxn modelId="{67B09FE1-51C0-46CC-BCFA-6ADAB58F6147}" type="presParOf" srcId="{5A6C11AB-CF7B-49CE-BA09-E9AC22715F99}" destId="{B2A7214B-254F-42E4-A6E2-C208B9087C9D}" srcOrd="2" destOrd="0" presId="urn:microsoft.com/office/officeart/2005/8/layout/lProcess3"/>
    <dgm:cxn modelId="{723D86D5-3037-49DB-B592-3C1963D9C7A3}" type="presParOf" srcId="{5A6C11AB-CF7B-49CE-BA09-E9AC22715F99}" destId="{6AC8011C-1CC1-4898-B95C-83107E4EA05C}" srcOrd="3" destOrd="0" presId="urn:microsoft.com/office/officeart/2005/8/layout/lProcess3"/>
    <dgm:cxn modelId="{E4EA2619-7CED-474D-8023-ABECD557F868}" type="presParOf" srcId="{5A6C11AB-CF7B-49CE-BA09-E9AC22715F99}" destId="{A714B0E2-F660-4AF9-BD1B-86AD4DA077F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34BE97-9681-48F1-B3FA-7F01D5675BB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F1197C-1DF6-4E3C-A354-7B45030036A3}">
      <dgm:prSet phldrT="[Texte]"/>
      <dgm:spPr/>
      <dgm:t>
        <a:bodyPr/>
        <a:lstStyle/>
        <a:p>
          <a:r>
            <a:rPr lang="fr-FR" dirty="0"/>
            <a:t>Configuration Spark </a:t>
          </a:r>
        </a:p>
      </dgm:t>
    </dgm:pt>
    <dgm:pt modelId="{819F2E93-A821-4803-9C17-10E6A3BAD3A4}" type="parTrans" cxnId="{0BB969EE-7759-435B-9D52-48004A6252FF}">
      <dgm:prSet/>
      <dgm:spPr/>
      <dgm:t>
        <a:bodyPr/>
        <a:lstStyle/>
        <a:p>
          <a:endParaRPr lang="fr-FR"/>
        </a:p>
      </dgm:t>
    </dgm:pt>
    <dgm:pt modelId="{E2B86B4E-60D7-4E5F-BF0C-2F293EC0A00E}" type="sibTrans" cxnId="{0BB969EE-7759-435B-9D52-48004A6252FF}">
      <dgm:prSet/>
      <dgm:spPr/>
      <dgm:t>
        <a:bodyPr/>
        <a:lstStyle/>
        <a:p>
          <a:endParaRPr lang="fr-FR"/>
        </a:p>
      </dgm:t>
    </dgm:pt>
    <dgm:pt modelId="{9D9445DD-81FF-4A8B-AF17-27888001B455}">
      <dgm:prSet phldrT="[Texte]"/>
      <dgm:spPr/>
      <dgm:t>
        <a:bodyPr/>
        <a:lstStyle/>
        <a:p>
          <a:r>
            <a:rPr lang="fr-FR" dirty="0"/>
            <a:t>Personnalisez l’instance EC2 pour Jupyter</a:t>
          </a:r>
        </a:p>
      </dgm:t>
    </dgm:pt>
    <dgm:pt modelId="{E7EB8BB1-890A-468D-8643-285777498C44}" type="parTrans" cxnId="{24875196-30F1-4950-B91A-294006F8D2DF}">
      <dgm:prSet/>
      <dgm:spPr/>
      <dgm:t>
        <a:bodyPr/>
        <a:lstStyle/>
        <a:p>
          <a:endParaRPr lang="fr-FR"/>
        </a:p>
      </dgm:t>
    </dgm:pt>
    <dgm:pt modelId="{5924B6DA-3436-4F3B-B2D8-16DDCB427D3F}" type="sibTrans" cxnId="{24875196-30F1-4950-B91A-294006F8D2DF}">
      <dgm:prSet/>
      <dgm:spPr/>
      <dgm:t>
        <a:bodyPr/>
        <a:lstStyle/>
        <a:p>
          <a:endParaRPr lang="fr-FR"/>
        </a:p>
      </dgm:t>
    </dgm:pt>
    <dgm:pt modelId="{75950E57-795B-48AF-B734-00F6F74514DF}">
      <dgm:prSet phldrT="[Texte]"/>
      <dgm:spPr/>
      <dgm:t>
        <a:bodyPr/>
        <a:lstStyle/>
        <a:p>
          <a:r>
            <a:rPr lang="fr-FR" dirty="0"/>
            <a:t>Installation </a:t>
          </a:r>
          <a:r>
            <a:rPr lang="fr-FR" b="0" dirty="0"/>
            <a:t>de </a:t>
          </a:r>
          <a:r>
            <a:rPr lang="fr-FR" b="0" i="0" dirty="0"/>
            <a:t>Jupyter Notebook</a:t>
          </a:r>
          <a:endParaRPr lang="fr-FR" b="0" dirty="0"/>
        </a:p>
      </dgm:t>
    </dgm:pt>
    <dgm:pt modelId="{C759BA0D-512A-40C4-942C-20B864756AAE}" type="parTrans" cxnId="{D51E1C9E-F917-42AD-B2A8-B065202336B6}">
      <dgm:prSet/>
      <dgm:spPr/>
      <dgm:t>
        <a:bodyPr/>
        <a:lstStyle/>
        <a:p>
          <a:endParaRPr lang="fr-FR"/>
        </a:p>
      </dgm:t>
    </dgm:pt>
    <dgm:pt modelId="{A4369624-C02A-4C97-BA45-24866739D7EA}" type="sibTrans" cxnId="{D51E1C9E-F917-42AD-B2A8-B065202336B6}">
      <dgm:prSet/>
      <dgm:spPr/>
      <dgm:t>
        <a:bodyPr/>
        <a:lstStyle/>
        <a:p>
          <a:endParaRPr lang="fr-FR"/>
        </a:p>
      </dgm:t>
    </dgm:pt>
    <dgm:pt modelId="{0E276F9E-DB97-4829-9E97-B23B8D1B969C}">
      <dgm:prSet phldrT="[Texte]"/>
      <dgm:spPr/>
      <dgm:t>
        <a:bodyPr/>
        <a:lstStyle/>
        <a:p>
          <a:r>
            <a:rPr lang="fr-FR" dirty="0"/>
            <a:t>Configuration jupyter Notebook</a:t>
          </a:r>
        </a:p>
      </dgm:t>
    </dgm:pt>
    <dgm:pt modelId="{800903FF-4F4E-4933-A452-2E412D5C03C9}" type="parTrans" cxnId="{CE243E21-49FE-4CBA-A955-3832FD17992E}">
      <dgm:prSet/>
      <dgm:spPr/>
      <dgm:t>
        <a:bodyPr/>
        <a:lstStyle/>
        <a:p>
          <a:endParaRPr lang="fr-FR"/>
        </a:p>
      </dgm:t>
    </dgm:pt>
    <dgm:pt modelId="{789459C9-5A16-4AEA-B6C7-4586CA7EBBCE}" type="sibTrans" cxnId="{CE243E21-49FE-4CBA-A955-3832FD17992E}">
      <dgm:prSet/>
      <dgm:spPr/>
      <dgm:t>
        <a:bodyPr/>
        <a:lstStyle/>
        <a:p>
          <a:endParaRPr lang="fr-FR"/>
        </a:p>
      </dgm:t>
    </dgm:pt>
    <dgm:pt modelId="{B84FBB7A-5A27-4EBF-9AC4-C39DC50BC849}">
      <dgm:prSet phldrT="[Texte]"/>
      <dgm:spPr/>
      <dgm:t>
        <a:bodyPr/>
        <a:lstStyle/>
        <a:p>
          <a:r>
            <a:rPr lang="fr-FR" b="0" i="0" dirty="0"/>
            <a:t>installation scala , java , py4js, Spark,</a:t>
          </a:r>
          <a:endParaRPr lang="fr-FR" dirty="0"/>
        </a:p>
      </dgm:t>
    </dgm:pt>
    <dgm:pt modelId="{E3AA2C98-6B1A-46AB-A9D7-9153BA6328F7}" type="parTrans" cxnId="{E54BA3D7-6456-4DC3-8226-1679CB0A0334}">
      <dgm:prSet/>
      <dgm:spPr/>
      <dgm:t>
        <a:bodyPr/>
        <a:lstStyle/>
        <a:p>
          <a:endParaRPr lang="fr-FR"/>
        </a:p>
      </dgm:t>
    </dgm:pt>
    <dgm:pt modelId="{B489D430-04D7-4605-A9E9-4F63C77711FF}" type="sibTrans" cxnId="{E54BA3D7-6456-4DC3-8226-1679CB0A0334}">
      <dgm:prSet/>
      <dgm:spPr/>
      <dgm:t>
        <a:bodyPr/>
        <a:lstStyle/>
        <a:p>
          <a:endParaRPr lang="fr-FR"/>
        </a:p>
      </dgm:t>
    </dgm:pt>
    <dgm:pt modelId="{35B29C0D-0F37-4AB6-A696-896C10CF9249}">
      <dgm:prSet phldrT="[Texte]"/>
      <dgm:spPr/>
      <dgm:t>
        <a:bodyPr/>
        <a:lstStyle/>
        <a:p>
          <a:r>
            <a:rPr lang="fr-FR" b="0" i="0" dirty="0"/>
            <a:t>monter S3 sur l’instance EC2</a:t>
          </a:r>
          <a:endParaRPr lang="fr-FR" dirty="0"/>
        </a:p>
      </dgm:t>
    </dgm:pt>
    <dgm:pt modelId="{86E54819-4EA1-482E-AA67-AE1D88D83C2B}" type="parTrans" cxnId="{6B21C954-F5CD-4A84-800C-4F40152B3026}">
      <dgm:prSet/>
      <dgm:spPr/>
      <dgm:t>
        <a:bodyPr/>
        <a:lstStyle/>
        <a:p>
          <a:endParaRPr lang="fr-FR"/>
        </a:p>
      </dgm:t>
    </dgm:pt>
    <dgm:pt modelId="{962017E5-5376-4B30-B875-6470ED951DEA}" type="sibTrans" cxnId="{6B21C954-F5CD-4A84-800C-4F40152B3026}">
      <dgm:prSet/>
      <dgm:spPr/>
      <dgm:t>
        <a:bodyPr/>
        <a:lstStyle/>
        <a:p>
          <a:endParaRPr lang="fr-FR"/>
        </a:p>
      </dgm:t>
    </dgm:pt>
    <dgm:pt modelId="{A3E4CB38-51FE-4FB7-A27E-ABFFEFA61A0E}" type="pres">
      <dgm:prSet presAssocID="{B734BE97-9681-48F1-B3FA-7F01D5675B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965C24-C028-41E0-893B-FDD4CD221C70}" type="pres">
      <dgm:prSet presAssocID="{26F1197C-1DF6-4E3C-A354-7B45030036A3}" presName="root" presStyleCnt="0"/>
      <dgm:spPr/>
    </dgm:pt>
    <dgm:pt modelId="{C1F4F891-8886-4CE9-ABDF-F90728FA66AB}" type="pres">
      <dgm:prSet presAssocID="{26F1197C-1DF6-4E3C-A354-7B45030036A3}" presName="rootComposite" presStyleCnt="0"/>
      <dgm:spPr/>
    </dgm:pt>
    <dgm:pt modelId="{D5CF0AC8-7334-4E5F-8289-109DB230C5EA}" type="pres">
      <dgm:prSet presAssocID="{26F1197C-1DF6-4E3C-A354-7B45030036A3}" presName="rootText" presStyleLbl="node1" presStyleIdx="0" presStyleCnt="1" custLinFactNeighborX="-11149" custLinFactNeighborY="8362"/>
      <dgm:spPr/>
    </dgm:pt>
    <dgm:pt modelId="{2F541D23-9EA6-47B6-B459-A4F09999FBE2}" type="pres">
      <dgm:prSet presAssocID="{26F1197C-1DF6-4E3C-A354-7B45030036A3}" presName="rootConnector" presStyleLbl="node1" presStyleIdx="0" presStyleCnt="1"/>
      <dgm:spPr/>
    </dgm:pt>
    <dgm:pt modelId="{42354002-5C70-490B-ABF7-CD469D43E023}" type="pres">
      <dgm:prSet presAssocID="{26F1197C-1DF6-4E3C-A354-7B45030036A3}" presName="childShape" presStyleCnt="0"/>
      <dgm:spPr/>
    </dgm:pt>
    <dgm:pt modelId="{2C7FF9BF-F450-4C93-BFDC-D496B7E77F9E}" type="pres">
      <dgm:prSet presAssocID="{E7EB8BB1-890A-468D-8643-285777498C44}" presName="Name13" presStyleLbl="parChTrans1D2" presStyleIdx="0" presStyleCnt="5"/>
      <dgm:spPr/>
    </dgm:pt>
    <dgm:pt modelId="{938808F9-3F0A-4E61-8EE5-C84ECD289CB0}" type="pres">
      <dgm:prSet presAssocID="{9D9445DD-81FF-4A8B-AF17-27888001B455}" presName="childText" presStyleLbl="bgAcc1" presStyleIdx="0" presStyleCnt="5">
        <dgm:presLayoutVars>
          <dgm:bulletEnabled val="1"/>
        </dgm:presLayoutVars>
      </dgm:prSet>
      <dgm:spPr/>
    </dgm:pt>
    <dgm:pt modelId="{7198CB25-D4B3-4653-88A3-97F340392ECA}" type="pres">
      <dgm:prSet presAssocID="{C759BA0D-512A-40C4-942C-20B864756AAE}" presName="Name13" presStyleLbl="parChTrans1D2" presStyleIdx="1" presStyleCnt="5"/>
      <dgm:spPr/>
    </dgm:pt>
    <dgm:pt modelId="{CB7E005C-F37B-4EDF-BE11-CEFBEDD19CF1}" type="pres">
      <dgm:prSet presAssocID="{75950E57-795B-48AF-B734-00F6F74514DF}" presName="childText" presStyleLbl="bgAcc1" presStyleIdx="1" presStyleCnt="5">
        <dgm:presLayoutVars>
          <dgm:bulletEnabled val="1"/>
        </dgm:presLayoutVars>
      </dgm:prSet>
      <dgm:spPr/>
    </dgm:pt>
    <dgm:pt modelId="{8545A666-7521-4C68-BCC7-D2F1747A877E}" type="pres">
      <dgm:prSet presAssocID="{800903FF-4F4E-4933-A452-2E412D5C03C9}" presName="Name13" presStyleLbl="parChTrans1D2" presStyleIdx="2" presStyleCnt="5"/>
      <dgm:spPr/>
    </dgm:pt>
    <dgm:pt modelId="{3879BF04-8737-475C-8C0A-5C71A68C6C36}" type="pres">
      <dgm:prSet presAssocID="{0E276F9E-DB97-4829-9E97-B23B8D1B969C}" presName="childText" presStyleLbl="bgAcc1" presStyleIdx="2" presStyleCnt="5">
        <dgm:presLayoutVars>
          <dgm:bulletEnabled val="1"/>
        </dgm:presLayoutVars>
      </dgm:prSet>
      <dgm:spPr/>
    </dgm:pt>
    <dgm:pt modelId="{3DA9862E-D327-4B5A-ADE7-0FCDD6D620E8}" type="pres">
      <dgm:prSet presAssocID="{E3AA2C98-6B1A-46AB-A9D7-9153BA6328F7}" presName="Name13" presStyleLbl="parChTrans1D2" presStyleIdx="3" presStyleCnt="5"/>
      <dgm:spPr/>
    </dgm:pt>
    <dgm:pt modelId="{2C291037-D8A3-4349-AB3F-3A75A414797A}" type="pres">
      <dgm:prSet presAssocID="{B84FBB7A-5A27-4EBF-9AC4-C39DC50BC849}" presName="childText" presStyleLbl="bgAcc1" presStyleIdx="3" presStyleCnt="5">
        <dgm:presLayoutVars>
          <dgm:bulletEnabled val="1"/>
        </dgm:presLayoutVars>
      </dgm:prSet>
      <dgm:spPr/>
    </dgm:pt>
    <dgm:pt modelId="{DDC4A49C-9B90-459B-8706-6EBFC056A52A}" type="pres">
      <dgm:prSet presAssocID="{86E54819-4EA1-482E-AA67-AE1D88D83C2B}" presName="Name13" presStyleLbl="parChTrans1D2" presStyleIdx="4" presStyleCnt="5"/>
      <dgm:spPr/>
    </dgm:pt>
    <dgm:pt modelId="{579BD276-90F4-4247-935D-8589D7B2EE3C}" type="pres">
      <dgm:prSet presAssocID="{35B29C0D-0F37-4AB6-A696-896C10CF924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FF1A630F-EFFE-435D-BEC2-B706A77288BC}" type="presOf" srcId="{75950E57-795B-48AF-B734-00F6F74514DF}" destId="{CB7E005C-F37B-4EDF-BE11-CEFBEDD19CF1}" srcOrd="0" destOrd="0" presId="urn:microsoft.com/office/officeart/2005/8/layout/hierarchy3"/>
    <dgm:cxn modelId="{CE243E21-49FE-4CBA-A955-3832FD17992E}" srcId="{26F1197C-1DF6-4E3C-A354-7B45030036A3}" destId="{0E276F9E-DB97-4829-9E97-B23B8D1B969C}" srcOrd="2" destOrd="0" parTransId="{800903FF-4F4E-4933-A452-2E412D5C03C9}" sibTransId="{789459C9-5A16-4AEA-B6C7-4586CA7EBBCE}"/>
    <dgm:cxn modelId="{9428F533-E8BB-4386-86FA-65E90EA72116}" type="presOf" srcId="{0E276F9E-DB97-4829-9E97-B23B8D1B969C}" destId="{3879BF04-8737-475C-8C0A-5C71A68C6C36}" srcOrd="0" destOrd="0" presId="urn:microsoft.com/office/officeart/2005/8/layout/hierarchy3"/>
    <dgm:cxn modelId="{6B21C954-F5CD-4A84-800C-4F40152B3026}" srcId="{26F1197C-1DF6-4E3C-A354-7B45030036A3}" destId="{35B29C0D-0F37-4AB6-A696-896C10CF9249}" srcOrd="4" destOrd="0" parTransId="{86E54819-4EA1-482E-AA67-AE1D88D83C2B}" sibTransId="{962017E5-5376-4B30-B875-6470ED951DEA}"/>
    <dgm:cxn modelId="{789CC477-5928-4DE6-B2C4-378288BDAFCD}" type="presOf" srcId="{C759BA0D-512A-40C4-942C-20B864756AAE}" destId="{7198CB25-D4B3-4653-88A3-97F340392ECA}" srcOrd="0" destOrd="0" presId="urn:microsoft.com/office/officeart/2005/8/layout/hierarchy3"/>
    <dgm:cxn modelId="{61219181-0910-4B23-BD64-53AE2B744524}" type="presOf" srcId="{26F1197C-1DF6-4E3C-A354-7B45030036A3}" destId="{2F541D23-9EA6-47B6-B459-A4F09999FBE2}" srcOrd="1" destOrd="0" presId="urn:microsoft.com/office/officeart/2005/8/layout/hierarchy3"/>
    <dgm:cxn modelId="{24875196-30F1-4950-B91A-294006F8D2DF}" srcId="{26F1197C-1DF6-4E3C-A354-7B45030036A3}" destId="{9D9445DD-81FF-4A8B-AF17-27888001B455}" srcOrd="0" destOrd="0" parTransId="{E7EB8BB1-890A-468D-8643-285777498C44}" sibTransId="{5924B6DA-3436-4F3B-B2D8-16DDCB427D3F}"/>
    <dgm:cxn modelId="{69811299-5E6A-4944-937F-4FB724D19A8E}" type="presOf" srcId="{35B29C0D-0F37-4AB6-A696-896C10CF9249}" destId="{579BD276-90F4-4247-935D-8589D7B2EE3C}" srcOrd="0" destOrd="0" presId="urn:microsoft.com/office/officeart/2005/8/layout/hierarchy3"/>
    <dgm:cxn modelId="{D51E1C9E-F917-42AD-B2A8-B065202336B6}" srcId="{26F1197C-1DF6-4E3C-A354-7B45030036A3}" destId="{75950E57-795B-48AF-B734-00F6F74514DF}" srcOrd="1" destOrd="0" parTransId="{C759BA0D-512A-40C4-942C-20B864756AAE}" sibTransId="{A4369624-C02A-4C97-BA45-24866739D7EA}"/>
    <dgm:cxn modelId="{5EF6A3BD-3A5F-4060-B320-2A5D1E5EB240}" type="presOf" srcId="{86E54819-4EA1-482E-AA67-AE1D88D83C2B}" destId="{DDC4A49C-9B90-459B-8706-6EBFC056A52A}" srcOrd="0" destOrd="0" presId="urn:microsoft.com/office/officeart/2005/8/layout/hierarchy3"/>
    <dgm:cxn modelId="{0573F6C3-021C-474E-A747-60B0035D4CC6}" type="presOf" srcId="{E7EB8BB1-890A-468D-8643-285777498C44}" destId="{2C7FF9BF-F450-4C93-BFDC-D496B7E77F9E}" srcOrd="0" destOrd="0" presId="urn:microsoft.com/office/officeart/2005/8/layout/hierarchy3"/>
    <dgm:cxn modelId="{4FC822C7-258C-44FC-B3FC-D391939AD24E}" type="presOf" srcId="{E3AA2C98-6B1A-46AB-A9D7-9153BA6328F7}" destId="{3DA9862E-D327-4B5A-ADE7-0FCDD6D620E8}" srcOrd="0" destOrd="0" presId="urn:microsoft.com/office/officeart/2005/8/layout/hierarchy3"/>
    <dgm:cxn modelId="{961B12CD-8F6F-47FC-A651-CBE0DFECE2D3}" type="presOf" srcId="{B734BE97-9681-48F1-B3FA-7F01D5675BB9}" destId="{A3E4CB38-51FE-4FB7-A27E-ABFFEFA61A0E}" srcOrd="0" destOrd="0" presId="urn:microsoft.com/office/officeart/2005/8/layout/hierarchy3"/>
    <dgm:cxn modelId="{E54BA3D7-6456-4DC3-8226-1679CB0A0334}" srcId="{26F1197C-1DF6-4E3C-A354-7B45030036A3}" destId="{B84FBB7A-5A27-4EBF-9AC4-C39DC50BC849}" srcOrd="3" destOrd="0" parTransId="{E3AA2C98-6B1A-46AB-A9D7-9153BA6328F7}" sibTransId="{B489D430-04D7-4605-A9E9-4F63C77711FF}"/>
    <dgm:cxn modelId="{F9CACCE8-4010-4654-A969-6AB49D5D1904}" type="presOf" srcId="{B84FBB7A-5A27-4EBF-9AC4-C39DC50BC849}" destId="{2C291037-D8A3-4349-AB3F-3A75A414797A}" srcOrd="0" destOrd="0" presId="urn:microsoft.com/office/officeart/2005/8/layout/hierarchy3"/>
    <dgm:cxn modelId="{0BB969EE-7759-435B-9D52-48004A6252FF}" srcId="{B734BE97-9681-48F1-B3FA-7F01D5675BB9}" destId="{26F1197C-1DF6-4E3C-A354-7B45030036A3}" srcOrd="0" destOrd="0" parTransId="{819F2E93-A821-4803-9C17-10E6A3BAD3A4}" sibTransId="{E2B86B4E-60D7-4E5F-BF0C-2F293EC0A00E}"/>
    <dgm:cxn modelId="{629B38F0-CB8F-4F66-933C-868B5F9F4449}" type="presOf" srcId="{9D9445DD-81FF-4A8B-AF17-27888001B455}" destId="{938808F9-3F0A-4E61-8EE5-C84ECD289CB0}" srcOrd="0" destOrd="0" presId="urn:microsoft.com/office/officeart/2005/8/layout/hierarchy3"/>
    <dgm:cxn modelId="{D69248F3-52C8-443D-8486-EB0CFE9329E1}" type="presOf" srcId="{800903FF-4F4E-4933-A452-2E412D5C03C9}" destId="{8545A666-7521-4C68-BCC7-D2F1747A877E}" srcOrd="0" destOrd="0" presId="urn:microsoft.com/office/officeart/2005/8/layout/hierarchy3"/>
    <dgm:cxn modelId="{FC248EFD-8DC5-4788-887C-409E9787EC20}" type="presOf" srcId="{26F1197C-1DF6-4E3C-A354-7B45030036A3}" destId="{D5CF0AC8-7334-4E5F-8289-109DB230C5EA}" srcOrd="0" destOrd="0" presId="urn:microsoft.com/office/officeart/2005/8/layout/hierarchy3"/>
    <dgm:cxn modelId="{84632E89-441E-4CF6-A641-D5093D992B17}" type="presParOf" srcId="{A3E4CB38-51FE-4FB7-A27E-ABFFEFA61A0E}" destId="{5D965C24-C028-41E0-893B-FDD4CD221C70}" srcOrd="0" destOrd="0" presId="urn:microsoft.com/office/officeart/2005/8/layout/hierarchy3"/>
    <dgm:cxn modelId="{EF5DFF22-1C30-4623-95CB-9FF5121E0F1C}" type="presParOf" srcId="{5D965C24-C028-41E0-893B-FDD4CD221C70}" destId="{C1F4F891-8886-4CE9-ABDF-F90728FA66AB}" srcOrd="0" destOrd="0" presId="urn:microsoft.com/office/officeart/2005/8/layout/hierarchy3"/>
    <dgm:cxn modelId="{ACA9EB52-9524-471B-8355-5448452B7F78}" type="presParOf" srcId="{C1F4F891-8886-4CE9-ABDF-F90728FA66AB}" destId="{D5CF0AC8-7334-4E5F-8289-109DB230C5EA}" srcOrd="0" destOrd="0" presId="urn:microsoft.com/office/officeart/2005/8/layout/hierarchy3"/>
    <dgm:cxn modelId="{370400DF-553A-4D58-BD08-11CB0FB8F50B}" type="presParOf" srcId="{C1F4F891-8886-4CE9-ABDF-F90728FA66AB}" destId="{2F541D23-9EA6-47B6-B459-A4F09999FBE2}" srcOrd="1" destOrd="0" presId="urn:microsoft.com/office/officeart/2005/8/layout/hierarchy3"/>
    <dgm:cxn modelId="{02744737-9D0D-4856-9E44-784CABD4AE8F}" type="presParOf" srcId="{5D965C24-C028-41E0-893B-FDD4CD221C70}" destId="{42354002-5C70-490B-ABF7-CD469D43E023}" srcOrd="1" destOrd="0" presId="urn:microsoft.com/office/officeart/2005/8/layout/hierarchy3"/>
    <dgm:cxn modelId="{2F683429-60E9-4BBB-B468-DA0B656884CE}" type="presParOf" srcId="{42354002-5C70-490B-ABF7-CD469D43E023}" destId="{2C7FF9BF-F450-4C93-BFDC-D496B7E77F9E}" srcOrd="0" destOrd="0" presId="urn:microsoft.com/office/officeart/2005/8/layout/hierarchy3"/>
    <dgm:cxn modelId="{DAC2539D-2BAD-426C-8807-0AC74925C6E2}" type="presParOf" srcId="{42354002-5C70-490B-ABF7-CD469D43E023}" destId="{938808F9-3F0A-4E61-8EE5-C84ECD289CB0}" srcOrd="1" destOrd="0" presId="urn:microsoft.com/office/officeart/2005/8/layout/hierarchy3"/>
    <dgm:cxn modelId="{A2902F0C-52E4-474C-BCAB-AAD1044F9E56}" type="presParOf" srcId="{42354002-5C70-490B-ABF7-CD469D43E023}" destId="{7198CB25-D4B3-4653-88A3-97F340392ECA}" srcOrd="2" destOrd="0" presId="urn:microsoft.com/office/officeart/2005/8/layout/hierarchy3"/>
    <dgm:cxn modelId="{6FF3FB27-133D-43BF-90CE-5DFF03178C42}" type="presParOf" srcId="{42354002-5C70-490B-ABF7-CD469D43E023}" destId="{CB7E005C-F37B-4EDF-BE11-CEFBEDD19CF1}" srcOrd="3" destOrd="0" presId="urn:microsoft.com/office/officeart/2005/8/layout/hierarchy3"/>
    <dgm:cxn modelId="{2930FA60-E9E6-4C00-BEAD-3AF7CD6F076F}" type="presParOf" srcId="{42354002-5C70-490B-ABF7-CD469D43E023}" destId="{8545A666-7521-4C68-BCC7-D2F1747A877E}" srcOrd="4" destOrd="0" presId="urn:microsoft.com/office/officeart/2005/8/layout/hierarchy3"/>
    <dgm:cxn modelId="{CF9E180F-B9F0-4483-9EE3-077B3CCCF28C}" type="presParOf" srcId="{42354002-5C70-490B-ABF7-CD469D43E023}" destId="{3879BF04-8737-475C-8C0A-5C71A68C6C36}" srcOrd="5" destOrd="0" presId="urn:microsoft.com/office/officeart/2005/8/layout/hierarchy3"/>
    <dgm:cxn modelId="{5BD7B0EB-A441-421B-B4E5-3EEE52E9F998}" type="presParOf" srcId="{42354002-5C70-490B-ABF7-CD469D43E023}" destId="{3DA9862E-D327-4B5A-ADE7-0FCDD6D620E8}" srcOrd="6" destOrd="0" presId="urn:microsoft.com/office/officeart/2005/8/layout/hierarchy3"/>
    <dgm:cxn modelId="{565AF693-F053-4BC4-95D9-E993ED92432C}" type="presParOf" srcId="{42354002-5C70-490B-ABF7-CD469D43E023}" destId="{2C291037-D8A3-4349-AB3F-3A75A414797A}" srcOrd="7" destOrd="0" presId="urn:microsoft.com/office/officeart/2005/8/layout/hierarchy3"/>
    <dgm:cxn modelId="{8F0822DE-EF18-4A06-ABD5-D1830B267664}" type="presParOf" srcId="{42354002-5C70-490B-ABF7-CD469D43E023}" destId="{DDC4A49C-9B90-459B-8706-6EBFC056A52A}" srcOrd="8" destOrd="0" presId="urn:microsoft.com/office/officeart/2005/8/layout/hierarchy3"/>
    <dgm:cxn modelId="{CA7A27DC-E1DE-4B86-9A52-392A101E350B}" type="presParOf" srcId="{42354002-5C70-490B-ABF7-CD469D43E023}" destId="{579BD276-90F4-4247-935D-8589D7B2EE3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5E2E9-256A-4E5C-B2F4-B10B3BBC2D6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043EFD4-4EFB-4384-8208-E8A97DF64BC0}">
      <dgm:prSet/>
      <dgm:spPr/>
      <dgm:t>
        <a:bodyPr/>
        <a:lstStyle/>
        <a:p>
          <a:r>
            <a:rPr lang="fr-FR" dirty="0"/>
            <a:t>Gère et coordonne l’exécution de tâches </a:t>
          </a:r>
          <a:br>
            <a:rPr lang="fr-FR" dirty="0"/>
          </a:br>
          <a:r>
            <a:rPr lang="fr-FR" dirty="0"/>
            <a:t>sur des données à travers un groupe d’ordinateurs</a:t>
          </a:r>
        </a:p>
      </dgm:t>
    </dgm:pt>
    <dgm:pt modelId="{5812C84B-A91C-41B0-B152-9E8A3B816533}" type="parTrans" cxnId="{3DD21ACB-27C9-4479-941A-5F86AB578D7E}">
      <dgm:prSet/>
      <dgm:spPr/>
      <dgm:t>
        <a:bodyPr/>
        <a:lstStyle/>
        <a:p>
          <a:endParaRPr lang="fr-FR"/>
        </a:p>
      </dgm:t>
    </dgm:pt>
    <dgm:pt modelId="{34C113A9-B67B-46D0-AD9B-579DE1356814}" type="sibTrans" cxnId="{3DD21ACB-27C9-4479-941A-5F86AB578D7E}">
      <dgm:prSet/>
      <dgm:spPr/>
      <dgm:t>
        <a:bodyPr/>
        <a:lstStyle/>
        <a:p>
          <a:endParaRPr lang="fr-FR"/>
        </a:p>
      </dgm:t>
    </dgm:pt>
    <dgm:pt modelId="{2F6887E3-F4B8-443F-8C46-EBCCBB76CD17}">
      <dgm:prSet/>
      <dgm:spPr/>
      <dgm:t>
        <a:bodyPr/>
        <a:lstStyle/>
        <a:p>
          <a:pPr>
            <a:buNone/>
          </a:pPr>
          <a:r>
            <a:rPr lang="fr-FR"/>
            <a:t>Plate-forme unificatrice riche en fonctionnalités</a:t>
          </a:r>
        </a:p>
      </dgm:t>
    </dgm:pt>
    <dgm:pt modelId="{FF66F7D9-8DFE-4B25-8F21-690FF804B68A}" type="parTrans" cxnId="{5D4C03D0-B7C9-44A4-8B8E-FD528C22A843}">
      <dgm:prSet/>
      <dgm:spPr/>
      <dgm:t>
        <a:bodyPr/>
        <a:lstStyle/>
        <a:p>
          <a:endParaRPr lang="fr-FR"/>
        </a:p>
      </dgm:t>
    </dgm:pt>
    <dgm:pt modelId="{E4CEB425-C48B-4079-9E35-C4B6A3D311D7}" type="sibTrans" cxnId="{5D4C03D0-B7C9-44A4-8B8E-FD528C22A843}">
      <dgm:prSet/>
      <dgm:spPr/>
      <dgm:t>
        <a:bodyPr/>
        <a:lstStyle/>
        <a:p>
          <a:endParaRPr lang="fr-FR"/>
        </a:p>
      </dgm:t>
    </dgm:pt>
    <dgm:pt modelId="{B8656800-EE80-486A-95DC-EB5EAE34600E}">
      <dgm:prSet/>
      <dgm:spPr/>
      <dgm:t>
        <a:bodyPr/>
        <a:lstStyle/>
        <a:p>
          <a:pPr>
            <a:buNone/>
          </a:pPr>
          <a:r>
            <a:rPr lang="fr-FR" dirty="0"/>
            <a:t>Gère les machines du cluster</a:t>
          </a:r>
        </a:p>
      </dgm:t>
    </dgm:pt>
    <dgm:pt modelId="{22C80D42-8AC7-49E8-BB0A-B81F8B7777CC}" type="parTrans" cxnId="{3E3EF993-F092-4A84-B09D-99EBE101FC2C}">
      <dgm:prSet/>
      <dgm:spPr/>
      <dgm:t>
        <a:bodyPr/>
        <a:lstStyle/>
        <a:p>
          <a:endParaRPr lang="fr-FR"/>
        </a:p>
      </dgm:t>
    </dgm:pt>
    <dgm:pt modelId="{1F53AD9D-1372-4688-84BF-C94A9DD4F6E3}" type="sibTrans" cxnId="{3E3EF993-F092-4A84-B09D-99EBE101FC2C}">
      <dgm:prSet/>
      <dgm:spPr/>
      <dgm:t>
        <a:bodyPr/>
        <a:lstStyle/>
        <a:p>
          <a:endParaRPr lang="fr-FR"/>
        </a:p>
      </dgm:t>
    </dgm:pt>
    <dgm:pt modelId="{9927C297-E947-41B8-A2DB-7F83CCEB49EF}">
      <dgm:prSet/>
      <dgm:spPr/>
      <dgm:t>
        <a:bodyPr/>
        <a:lstStyle/>
        <a:p>
          <a:r>
            <a:rPr lang="fr-FR" noProof="0" dirty="0"/>
            <a:t>Framework open source </a:t>
          </a:r>
          <a:br>
            <a:rPr lang="fr-FR" noProof="0" dirty="0"/>
          </a:br>
          <a:r>
            <a:rPr lang="fr-FR" noProof="0" dirty="0"/>
            <a:t>de </a:t>
          </a:r>
          <a:br>
            <a:rPr lang="fr-FR" noProof="0" dirty="0"/>
          </a:br>
          <a:r>
            <a:rPr lang="fr-FR" noProof="0" dirty="0"/>
            <a:t>calcul distribué </a:t>
          </a:r>
          <a:br>
            <a:rPr lang="fr-FR" noProof="0" dirty="0"/>
          </a:br>
          <a:r>
            <a:rPr lang="fr-FR" noProof="0" dirty="0"/>
            <a:t>in-memory</a:t>
          </a:r>
        </a:p>
      </dgm:t>
    </dgm:pt>
    <dgm:pt modelId="{0FEEF997-92F4-4634-934B-6230C9698044}" type="parTrans" cxnId="{1F9443E9-E928-41D2-9DAD-EB31BA0897F4}">
      <dgm:prSet/>
      <dgm:spPr/>
      <dgm:t>
        <a:bodyPr/>
        <a:lstStyle/>
        <a:p>
          <a:endParaRPr lang="fr-FR"/>
        </a:p>
      </dgm:t>
    </dgm:pt>
    <dgm:pt modelId="{962786E1-0E9A-491E-89C8-234950D613C4}" type="sibTrans" cxnId="{1F9443E9-E928-41D2-9DAD-EB31BA0897F4}">
      <dgm:prSet/>
      <dgm:spPr/>
      <dgm:t>
        <a:bodyPr/>
        <a:lstStyle/>
        <a:p>
          <a:endParaRPr lang="fr-FR"/>
        </a:p>
      </dgm:t>
    </dgm:pt>
    <dgm:pt modelId="{FCE4AC2C-F650-431E-B696-0EE2EE5C4252}" type="pres">
      <dgm:prSet presAssocID="{2EA5E2E9-256A-4E5C-B2F4-B10B3BBC2D60}" presName="diagram" presStyleCnt="0">
        <dgm:presLayoutVars>
          <dgm:dir/>
          <dgm:resizeHandles val="exact"/>
        </dgm:presLayoutVars>
      </dgm:prSet>
      <dgm:spPr/>
    </dgm:pt>
    <dgm:pt modelId="{D79EE2D3-84AF-4FAF-A32F-FD043F6CAEAC}" type="pres">
      <dgm:prSet presAssocID="{9927C297-E947-41B8-A2DB-7F83CCEB49EF}" presName="node" presStyleLbl="node1" presStyleIdx="0" presStyleCnt="4">
        <dgm:presLayoutVars>
          <dgm:bulletEnabled val="1"/>
        </dgm:presLayoutVars>
      </dgm:prSet>
      <dgm:spPr/>
    </dgm:pt>
    <dgm:pt modelId="{7F782732-DD17-4420-8A41-C7BF553AADEE}" type="pres">
      <dgm:prSet presAssocID="{962786E1-0E9A-491E-89C8-234950D613C4}" presName="sibTrans" presStyleCnt="0"/>
      <dgm:spPr/>
    </dgm:pt>
    <dgm:pt modelId="{93C04934-034F-48F0-AF86-3EB0B95F3A58}" type="pres">
      <dgm:prSet presAssocID="{2043EFD4-4EFB-4384-8208-E8A97DF64BC0}" presName="node" presStyleLbl="node1" presStyleIdx="1" presStyleCnt="4">
        <dgm:presLayoutVars>
          <dgm:bulletEnabled val="1"/>
        </dgm:presLayoutVars>
      </dgm:prSet>
      <dgm:spPr/>
    </dgm:pt>
    <dgm:pt modelId="{1060A035-1EFB-4B9C-9CB3-7A881B81DD7E}" type="pres">
      <dgm:prSet presAssocID="{34C113A9-B67B-46D0-AD9B-579DE1356814}" presName="sibTrans" presStyleCnt="0"/>
      <dgm:spPr/>
    </dgm:pt>
    <dgm:pt modelId="{80DBFDAB-F00D-4085-BD0D-0DDD8B192041}" type="pres">
      <dgm:prSet presAssocID="{2F6887E3-F4B8-443F-8C46-EBCCBB76CD17}" presName="node" presStyleLbl="node1" presStyleIdx="2" presStyleCnt="4">
        <dgm:presLayoutVars>
          <dgm:bulletEnabled val="1"/>
        </dgm:presLayoutVars>
      </dgm:prSet>
      <dgm:spPr/>
    </dgm:pt>
    <dgm:pt modelId="{7CB1A6B4-5FD6-4C12-9167-731695D3FC32}" type="pres">
      <dgm:prSet presAssocID="{E4CEB425-C48B-4079-9E35-C4B6A3D311D7}" presName="sibTrans" presStyleCnt="0"/>
      <dgm:spPr/>
    </dgm:pt>
    <dgm:pt modelId="{9585BFE8-E610-496D-AB92-DF6F27BDA10C}" type="pres">
      <dgm:prSet presAssocID="{B8656800-EE80-486A-95DC-EB5EAE34600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45DC27-E186-462B-839D-DD76B2EB901B}" type="presOf" srcId="{2F6887E3-F4B8-443F-8C46-EBCCBB76CD17}" destId="{80DBFDAB-F00D-4085-BD0D-0DDD8B192041}" srcOrd="0" destOrd="0" presId="urn:microsoft.com/office/officeart/2005/8/layout/default"/>
    <dgm:cxn modelId="{A8370D45-1437-4812-8641-B63E7824F8DA}" type="presOf" srcId="{B8656800-EE80-486A-95DC-EB5EAE34600E}" destId="{9585BFE8-E610-496D-AB92-DF6F27BDA10C}" srcOrd="0" destOrd="0" presId="urn:microsoft.com/office/officeart/2005/8/layout/default"/>
    <dgm:cxn modelId="{D3690D69-F9BA-492D-85DF-A0D1C24F9CBC}" type="presOf" srcId="{2EA5E2E9-256A-4E5C-B2F4-B10B3BBC2D60}" destId="{FCE4AC2C-F650-431E-B696-0EE2EE5C4252}" srcOrd="0" destOrd="0" presId="urn:microsoft.com/office/officeart/2005/8/layout/default"/>
    <dgm:cxn modelId="{0B30554E-31C9-4824-97A7-36C204FF0777}" type="presOf" srcId="{2043EFD4-4EFB-4384-8208-E8A97DF64BC0}" destId="{93C04934-034F-48F0-AF86-3EB0B95F3A58}" srcOrd="0" destOrd="0" presId="urn:microsoft.com/office/officeart/2005/8/layout/default"/>
    <dgm:cxn modelId="{3E3EF993-F092-4A84-B09D-99EBE101FC2C}" srcId="{2EA5E2E9-256A-4E5C-B2F4-B10B3BBC2D60}" destId="{B8656800-EE80-486A-95DC-EB5EAE34600E}" srcOrd="3" destOrd="0" parTransId="{22C80D42-8AC7-49E8-BB0A-B81F8B7777CC}" sibTransId="{1F53AD9D-1372-4688-84BF-C94A9DD4F6E3}"/>
    <dgm:cxn modelId="{87D949B3-2FF0-424D-BEBA-4B6ADFD41372}" type="presOf" srcId="{9927C297-E947-41B8-A2DB-7F83CCEB49EF}" destId="{D79EE2D3-84AF-4FAF-A32F-FD043F6CAEAC}" srcOrd="0" destOrd="0" presId="urn:microsoft.com/office/officeart/2005/8/layout/default"/>
    <dgm:cxn modelId="{3DD21ACB-27C9-4479-941A-5F86AB578D7E}" srcId="{2EA5E2E9-256A-4E5C-B2F4-B10B3BBC2D60}" destId="{2043EFD4-4EFB-4384-8208-E8A97DF64BC0}" srcOrd="1" destOrd="0" parTransId="{5812C84B-A91C-41B0-B152-9E8A3B816533}" sibTransId="{34C113A9-B67B-46D0-AD9B-579DE1356814}"/>
    <dgm:cxn modelId="{5D4C03D0-B7C9-44A4-8B8E-FD528C22A843}" srcId="{2EA5E2E9-256A-4E5C-B2F4-B10B3BBC2D60}" destId="{2F6887E3-F4B8-443F-8C46-EBCCBB76CD17}" srcOrd="2" destOrd="0" parTransId="{FF66F7D9-8DFE-4B25-8F21-690FF804B68A}" sibTransId="{E4CEB425-C48B-4079-9E35-C4B6A3D311D7}"/>
    <dgm:cxn modelId="{1F9443E9-E928-41D2-9DAD-EB31BA0897F4}" srcId="{2EA5E2E9-256A-4E5C-B2F4-B10B3BBC2D60}" destId="{9927C297-E947-41B8-A2DB-7F83CCEB49EF}" srcOrd="0" destOrd="0" parTransId="{0FEEF997-92F4-4634-934B-6230C9698044}" sibTransId="{962786E1-0E9A-491E-89C8-234950D613C4}"/>
    <dgm:cxn modelId="{F1265FE5-1454-4652-8C6E-21D6EB8D30F0}" type="presParOf" srcId="{FCE4AC2C-F650-431E-B696-0EE2EE5C4252}" destId="{D79EE2D3-84AF-4FAF-A32F-FD043F6CAEAC}" srcOrd="0" destOrd="0" presId="urn:microsoft.com/office/officeart/2005/8/layout/default"/>
    <dgm:cxn modelId="{A195D7AB-41A4-432D-888E-72AF7C8150A4}" type="presParOf" srcId="{FCE4AC2C-F650-431E-B696-0EE2EE5C4252}" destId="{7F782732-DD17-4420-8A41-C7BF553AADEE}" srcOrd="1" destOrd="0" presId="urn:microsoft.com/office/officeart/2005/8/layout/default"/>
    <dgm:cxn modelId="{08AC2476-AD27-48F2-AEE2-73F32942B173}" type="presParOf" srcId="{FCE4AC2C-F650-431E-B696-0EE2EE5C4252}" destId="{93C04934-034F-48F0-AF86-3EB0B95F3A58}" srcOrd="2" destOrd="0" presId="urn:microsoft.com/office/officeart/2005/8/layout/default"/>
    <dgm:cxn modelId="{0B9163D6-6034-418C-BCA4-CD36395A066C}" type="presParOf" srcId="{FCE4AC2C-F650-431E-B696-0EE2EE5C4252}" destId="{1060A035-1EFB-4B9C-9CB3-7A881B81DD7E}" srcOrd="3" destOrd="0" presId="urn:microsoft.com/office/officeart/2005/8/layout/default"/>
    <dgm:cxn modelId="{3D722E41-90F2-45E0-AE1A-9869677B5585}" type="presParOf" srcId="{FCE4AC2C-F650-431E-B696-0EE2EE5C4252}" destId="{80DBFDAB-F00D-4085-BD0D-0DDD8B192041}" srcOrd="4" destOrd="0" presId="urn:microsoft.com/office/officeart/2005/8/layout/default"/>
    <dgm:cxn modelId="{B0DDDA63-554F-4BBC-94DE-F56FAAD48FB0}" type="presParOf" srcId="{FCE4AC2C-F650-431E-B696-0EE2EE5C4252}" destId="{7CB1A6B4-5FD6-4C12-9167-731695D3FC32}" srcOrd="5" destOrd="0" presId="urn:microsoft.com/office/officeart/2005/8/layout/default"/>
    <dgm:cxn modelId="{88431AB4-9861-429F-9E2D-5D9393C8FF1F}" type="presParOf" srcId="{FCE4AC2C-F650-431E-B696-0EE2EE5C4252}" destId="{9585BFE8-E610-496D-AB92-DF6F27BDA1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DCF03-AE03-4B7F-8231-A0335174EAE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5A9B745-7D2A-406A-82A8-93C9AC195294}">
      <dgm:prSet/>
      <dgm:spPr/>
      <dgm:t>
        <a:bodyPr/>
        <a:lstStyle/>
        <a:p>
          <a:r>
            <a:rPr lang="fr-FR" dirty="0"/>
            <a:t>Py Spark est l’implémentation </a:t>
          </a:r>
          <a:br>
            <a:rPr lang="fr-FR" dirty="0"/>
          </a:br>
          <a:r>
            <a:rPr lang="fr-FR" dirty="0"/>
            <a:t>de Spark pour Python </a:t>
          </a:r>
          <a:br>
            <a:rPr lang="fr-FR" dirty="0"/>
          </a:br>
          <a:r>
            <a:rPr lang="fr-FR" dirty="0"/>
            <a:t>contenant les différents composants de Spark.</a:t>
          </a:r>
        </a:p>
      </dgm:t>
    </dgm:pt>
    <dgm:pt modelId="{F0485162-2616-4619-8C21-79FCFADC6FBB}" type="parTrans" cxnId="{70770CA8-CE5E-4748-A3B3-57F437B3EF03}">
      <dgm:prSet/>
      <dgm:spPr/>
      <dgm:t>
        <a:bodyPr/>
        <a:lstStyle/>
        <a:p>
          <a:endParaRPr lang="fr-FR"/>
        </a:p>
      </dgm:t>
    </dgm:pt>
    <dgm:pt modelId="{8C58F03C-1CDD-40E9-AC74-12BFCCF8F8E7}" type="sibTrans" cxnId="{70770CA8-CE5E-4748-A3B3-57F437B3EF03}">
      <dgm:prSet/>
      <dgm:spPr/>
      <dgm:t>
        <a:bodyPr/>
        <a:lstStyle/>
        <a:p>
          <a:endParaRPr lang="fr-FR"/>
        </a:p>
      </dgm:t>
    </dgm:pt>
    <dgm:pt modelId="{D302DB48-2B8E-4966-949C-B4056872FD1F}">
      <dgm:prSet/>
      <dgm:spPr/>
      <dgm:t>
        <a:bodyPr/>
        <a:lstStyle/>
        <a:p>
          <a:r>
            <a:rPr lang="fr-FR" dirty="0"/>
            <a:t>Permet le pilotage </a:t>
          </a:r>
          <a:br>
            <a:rPr lang="fr-FR" dirty="0"/>
          </a:br>
          <a:r>
            <a:rPr lang="fr-FR" dirty="0"/>
            <a:t>du driver en </a:t>
          </a:r>
          <a:br>
            <a:rPr lang="fr-FR" dirty="0"/>
          </a:br>
          <a:r>
            <a:rPr lang="fr-FR" dirty="0"/>
            <a:t>langage Python </a:t>
          </a:r>
          <a:br>
            <a:rPr lang="fr-FR" dirty="0"/>
          </a:br>
          <a:r>
            <a:rPr lang="fr-FR" dirty="0"/>
            <a:t>au travers d’une API</a:t>
          </a:r>
        </a:p>
      </dgm:t>
    </dgm:pt>
    <dgm:pt modelId="{95F1683B-1AF6-4664-856B-F309769F6A78}" type="parTrans" cxnId="{F7722DFD-3E22-4E62-BF74-78AA5898D968}">
      <dgm:prSet/>
      <dgm:spPr/>
      <dgm:t>
        <a:bodyPr/>
        <a:lstStyle/>
        <a:p>
          <a:endParaRPr lang="fr-FR"/>
        </a:p>
      </dgm:t>
    </dgm:pt>
    <dgm:pt modelId="{5C5DA0F8-25D9-4AB7-8F83-33DD864F1303}" type="sibTrans" cxnId="{F7722DFD-3E22-4E62-BF74-78AA5898D968}">
      <dgm:prSet/>
      <dgm:spPr/>
      <dgm:t>
        <a:bodyPr/>
        <a:lstStyle/>
        <a:p>
          <a:endParaRPr lang="fr-FR"/>
        </a:p>
      </dgm:t>
    </dgm:pt>
    <dgm:pt modelId="{B6FC77A2-60D8-4168-A957-ACC8E9960318}">
      <dgm:prSet/>
      <dgm:spPr/>
      <dgm:t>
        <a:bodyPr/>
        <a:lstStyle/>
        <a:p>
          <a:pPr>
            <a:buNone/>
          </a:pPr>
          <a:r>
            <a:rPr lang="fr-FR" dirty="0"/>
            <a:t>Spark présente </a:t>
          </a:r>
          <a:br>
            <a:rPr lang="fr-FR" dirty="0"/>
          </a:br>
          <a:r>
            <a:rPr lang="fr-FR" dirty="0"/>
            <a:t>des « concepts » fondamentaux </a:t>
          </a:r>
          <a:br>
            <a:rPr lang="fr-FR" dirty="0"/>
          </a:br>
          <a:r>
            <a:rPr lang="fr-FR" dirty="0"/>
            <a:t>dans chaque langage</a:t>
          </a:r>
        </a:p>
      </dgm:t>
    </dgm:pt>
    <dgm:pt modelId="{83537730-337E-4E73-B7D4-BDC6FE4FA2BA}" type="parTrans" cxnId="{62DA0AC1-8584-4473-8124-5A276AAA1A5E}">
      <dgm:prSet/>
      <dgm:spPr/>
      <dgm:t>
        <a:bodyPr/>
        <a:lstStyle/>
        <a:p>
          <a:endParaRPr lang="fr-FR"/>
        </a:p>
      </dgm:t>
    </dgm:pt>
    <dgm:pt modelId="{DE666551-D4EF-47F9-99C1-A36201030D0C}" type="sibTrans" cxnId="{62DA0AC1-8584-4473-8124-5A276AAA1A5E}">
      <dgm:prSet/>
      <dgm:spPr/>
      <dgm:t>
        <a:bodyPr/>
        <a:lstStyle/>
        <a:p>
          <a:endParaRPr lang="fr-FR"/>
        </a:p>
      </dgm:t>
    </dgm:pt>
    <dgm:pt modelId="{1D811754-19A2-47AA-9D4C-255F2543956D}">
      <dgm:prSet/>
      <dgm:spPr/>
      <dgm:t>
        <a:bodyPr/>
        <a:lstStyle/>
        <a:p>
          <a:pPr>
            <a:buNone/>
          </a:pPr>
          <a:r>
            <a:rPr lang="fr-FR" dirty="0"/>
            <a:t>concepts traduits en code Spark exécuté </a:t>
          </a:r>
          <a:br>
            <a:rPr lang="fr-FR" dirty="0"/>
          </a:br>
          <a:r>
            <a:rPr lang="fr-FR" dirty="0"/>
            <a:t>sur des cluster de machines</a:t>
          </a:r>
        </a:p>
      </dgm:t>
    </dgm:pt>
    <dgm:pt modelId="{714096FC-DD9E-4AC4-A812-D4EA81100630}" type="parTrans" cxnId="{FFECB6C6-8B0A-41E7-8C7E-52F10795FAE2}">
      <dgm:prSet/>
      <dgm:spPr/>
      <dgm:t>
        <a:bodyPr/>
        <a:lstStyle/>
        <a:p>
          <a:endParaRPr lang="fr-FR"/>
        </a:p>
      </dgm:t>
    </dgm:pt>
    <dgm:pt modelId="{B7EBF724-FFB1-4BB1-B221-CEA727501078}" type="sibTrans" cxnId="{FFECB6C6-8B0A-41E7-8C7E-52F10795FAE2}">
      <dgm:prSet/>
      <dgm:spPr/>
      <dgm:t>
        <a:bodyPr/>
        <a:lstStyle/>
        <a:p>
          <a:endParaRPr lang="fr-FR"/>
        </a:p>
      </dgm:t>
    </dgm:pt>
    <dgm:pt modelId="{5C25A03E-4994-4F17-B538-B2E1064DF8AB}" type="pres">
      <dgm:prSet presAssocID="{0A5DCF03-AE03-4B7F-8231-A0335174EAEB}" presName="compositeShape" presStyleCnt="0">
        <dgm:presLayoutVars>
          <dgm:chMax val="7"/>
          <dgm:dir/>
          <dgm:resizeHandles val="exact"/>
        </dgm:presLayoutVars>
      </dgm:prSet>
      <dgm:spPr/>
    </dgm:pt>
    <dgm:pt modelId="{D7DAF89F-34C8-4FD4-BD85-6AF983A2DBDF}" type="pres">
      <dgm:prSet presAssocID="{C5A9B745-7D2A-406A-82A8-93C9AC195294}" presName="circ1" presStyleLbl="vennNode1" presStyleIdx="0" presStyleCnt="3"/>
      <dgm:spPr/>
    </dgm:pt>
    <dgm:pt modelId="{C24DE930-738A-466B-A72B-11F4E67A1BD6}" type="pres">
      <dgm:prSet presAssocID="{C5A9B745-7D2A-406A-82A8-93C9AC19529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0938E4-A2C4-4F88-B151-5684CDAE6CDF}" type="pres">
      <dgm:prSet presAssocID="{D302DB48-2B8E-4966-949C-B4056872FD1F}" presName="circ2" presStyleLbl="vennNode1" presStyleIdx="1" presStyleCnt="3"/>
      <dgm:spPr/>
    </dgm:pt>
    <dgm:pt modelId="{189E55FF-28D5-4D0D-AF6A-D35CB7431A00}" type="pres">
      <dgm:prSet presAssocID="{D302DB48-2B8E-4966-949C-B4056872FD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BCF403-8DC6-4ACE-8D2A-05C18246463E}" type="pres">
      <dgm:prSet presAssocID="{B6FC77A2-60D8-4168-A957-ACC8E9960318}" presName="circ3" presStyleLbl="vennNode1" presStyleIdx="2" presStyleCnt="3"/>
      <dgm:spPr/>
    </dgm:pt>
    <dgm:pt modelId="{DFCFB807-BC8C-4B28-9606-F2962992AFD0}" type="pres">
      <dgm:prSet presAssocID="{B6FC77A2-60D8-4168-A957-ACC8E996031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F9D902-68DF-4D1E-BCDB-56AAC41A0363}" type="presOf" srcId="{C5A9B745-7D2A-406A-82A8-93C9AC195294}" destId="{D7DAF89F-34C8-4FD4-BD85-6AF983A2DBDF}" srcOrd="0" destOrd="0" presId="urn:microsoft.com/office/officeart/2005/8/layout/venn1"/>
    <dgm:cxn modelId="{E1F4BA20-ECF8-4416-87DF-0A6AEFD7E2B2}" type="presOf" srcId="{B6FC77A2-60D8-4168-A957-ACC8E9960318}" destId="{EFBCF403-8DC6-4ACE-8D2A-05C18246463E}" srcOrd="0" destOrd="0" presId="urn:microsoft.com/office/officeart/2005/8/layout/venn1"/>
    <dgm:cxn modelId="{93C53A30-8CD6-4DFE-9C07-4C7D434F1400}" type="presOf" srcId="{0A5DCF03-AE03-4B7F-8231-A0335174EAEB}" destId="{5C25A03E-4994-4F17-B538-B2E1064DF8AB}" srcOrd="0" destOrd="0" presId="urn:microsoft.com/office/officeart/2005/8/layout/venn1"/>
    <dgm:cxn modelId="{C7521636-7D10-491E-BA90-BE9FF4B8F56A}" type="presOf" srcId="{D302DB48-2B8E-4966-949C-B4056872FD1F}" destId="{8F0938E4-A2C4-4F88-B151-5684CDAE6CDF}" srcOrd="0" destOrd="0" presId="urn:microsoft.com/office/officeart/2005/8/layout/venn1"/>
    <dgm:cxn modelId="{B831DB3D-55FD-43B6-9C4F-4D0E20792226}" type="presOf" srcId="{C5A9B745-7D2A-406A-82A8-93C9AC195294}" destId="{C24DE930-738A-466B-A72B-11F4E67A1BD6}" srcOrd="1" destOrd="0" presId="urn:microsoft.com/office/officeart/2005/8/layout/venn1"/>
    <dgm:cxn modelId="{1E9AC443-5BE3-4577-B487-7C6B916BA36A}" type="presOf" srcId="{1D811754-19A2-47AA-9D4C-255F2543956D}" destId="{EFBCF403-8DC6-4ACE-8D2A-05C18246463E}" srcOrd="0" destOrd="1" presId="urn:microsoft.com/office/officeart/2005/8/layout/venn1"/>
    <dgm:cxn modelId="{67DA467C-D966-4362-AAB2-64D167C221D6}" type="presOf" srcId="{D302DB48-2B8E-4966-949C-B4056872FD1F}" destId="{189E55FF-28D5-4D0D-AF6A-D35CB7431A00}" srcOrd="1" destOrd="0" presId="urn:microsoft.com/office/officeart/2005/8/layout/venn1"/>
    <dgm:cxn modelId="{9582BF9E-E36D-4981-BC41-96C438AB3745}" type="presOf" srcId="{1D811754-19A2-47AA-9D4C-255F2543956D}" destId="{DFCFB807-BC8C-4B28-9606-F2962992AFD0}" srcOrd="1" destOrd="1" presId="urn:microsoft.com/office/officeart/2005/8/layout/venn1"/>
    <dgm:cxn modelId="{70770CA8-CE5E-4748-A3B3-57F437B3EF03}" srcId="{0A5DCF03-AE03-4B7F-8231-A0335174EAEB}" destId="{C5A9B745-7D2A-406A-82A8-93C9AC195294}" srcOrd="0" destOrd="0" parTransId="{F0485162-2616-4619-8C21-79FCFADC6FBB}" sibTransId="{8C58F03C-1CDD-40E9-AC74-12BFCCF8F8E7}"/>
    <dgm:cxn modelId="{BFB0CAB9-E2A6-40D3-AD8A-0B0FF3FD56F2}" type="presOf" srcId="{B6FC77A2-60D8-4168-A957-ACC8E9960318}" destId="{DFCFB807-BC8C-4B28-9606-F2962992AFD0}" srcOrd="1" destOrd="0" presId="urn:microsoft.com/office/officeart/2005/8/layout/venn1"/>
    <dgm:cxn modelId="{62DA0AC1-8584-4473-8124-5A276AAA1A5E}" srcId="{0A5DCF03-AE03-4B7F-8231-A0335174EAEB}" destId="{B6FC77A2-60D8-4168-A957-ACC8E9960318}" srcOrd="2" destOrd="0" parTransId="{83537730-337E-4E73-B7D4-BDC6FE4FA2BA}" sibTransId="{DE666551-D4EF-47F9-99C1-A36201030D0C}"/>
    <dgm:cxn modelId="{FFECB6C6-8B0A-41E7-8C7E-52F10795FAE2}" srcId="{B6FC77A2-60D8-4168-A957-ACC8E9960318}" destId="{1D811754-19A2-47AA-9D4C-255F2543956D}" srcOrd="0" destOrd="0" parTransId="{714096FC-DD9E-4AC4-A812-D4EA81100630}" sibTransId="{B7EBF724-FFB1-4BB1-B221-CEA727501078}"/>
    <dgm:cxn modelId="{F7722DFD-3E22-4E62-BF74-78AA5898D968}" srcId="{0A5DCF03-AE03-4B7F-8231-A0335174EAEB}" destId="{D302DB48-2B8E-4966-949C-B4056872FD1F}" srcOrd="1" destOrd="0" parTransId="{95F1683B-1AF6-4664-856B-F309769F6A78}" sibTransId="{5C5DA0F8-25D9-4AB7-8F83-33DD864F1303}"/>
    <dgm:cxn modelId="{9C7549E3-9A73-4407-8F6E-75E6A1DD272E}" type="presParOf" srcId="{5C25A03E-4994-4F17-B538-B2E1064DF8AB}" destId="{D7DAF89F-34C8-4FD4-BD85-6AF983A2DBDF}" srcOrd="0" destOrd="0" presId="urn:microsoft.com/office/officeart/2005/8/layout/venn1"/>
    <dgm:cxn modelId="{67211135-CB6F-4DDF-9CAF-F864E12EDAFA}" type="presParOf" srcId="{5C25A03E-4994-4F17-B538-B2E1064DF8AB}" destId="{C24DE930-738A-466B-A72B-11F4E67A1BD6}" srcOrd="1" destOrd="0" presId="urn:microsoft.com/office/officeart/2005/8/layout/venn1"/>
    <dgm:cxn modelId="{E7802037-3D20-46BC-8F54-D05AF983051D}" type="presParOf" srcId="{5C25A03E-4994-4F17-B538-B2E1064DF8AB}" destId="{8F0938E4-A2C4-4F88-B151-5684CDAE6CDF}" srcOrd="2" destOrd="0" presId="urn:microsoft.com/office/officeart/2005/8/layout/venn1"/>
    <dgm:cxn modelId="{CD20747A-B8D5-47D2-B2F8-CA942E0D8EBB}" type="presParOf" srcId="{5C25A03E-4994-4F17-B538-B2E1064DF8AB}" destId="{189E55FF-28D5-4D0D-AF6A-D35CB7431A00}" srcOrd="3" destOrd="0" presId="urn:microsoft.com/office/officeart/2005/8/layout/venn1"/>
    <dgm:cxn modelId="{9B5568E9-40E0-4FC5-9227-5126897F06AC}" type="presParOf" srcId="{5C25A03E-4994-4F17-B538-B2E1064DF8AB}" destId="{EFBCF403-8DC6-4ACE-8D2A-05C18246463E}" srcOrd="4" destOrd="0" presId="urn:microsoft.com/office/officeart/2005/8/layout/venn1"/>
    <dgm:cxn modelId="{76E2F51D-E451-427F-914B-DA4354780FF9}" type="presParOf" srcId="{5C25A03E-4994-4F17-B538-B2E1064DF8AB}" destId="{DFCFB807-BC8C-4B28-9606-F2962992AFD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4BB736-ECBF-46F1-8D5E-38A497C74E96}" type="doc">
      <dgm:prSet loTypeId="urn:microsoft.com/office/officeart/2005/8/layout/hProcess9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fr-FR"/>
        </a:p>
      </dgm:t>
    </dgm:pt>
    <dgm:pt modelId="{A6467902-11E0-4036-B405-F74FF01A999F}">
      <dgm:prSet/>
      <dgm:spPr/>
      <dgm:t>
        <a:bodyPr/>
        <a:lstStyle/>
        <a:p>
          <a:r>
            <a:rPr lang="fr-FR"/>
            <a:t>SparkSession</a:t>
          </a:r>
        </a:p>
      </dgm:t>
    </dgm:pt>
    <dgm:pt modelId="{E63B900E-606D-49F2-B2D1-6B04363C027D}" type="parTrans" cxnId="{8876F7E2-C03E-4FAA-BCA9-9E913115B65C}">
      <dgm:prSet/>
      <dgm:spPr/>
      <dgm:t>
        <a:bodyPr/>
        <a:lstStyle/>
        <a:p>
          <a:endParaRPr lang="fr-FR"/>
        </a:p>
      </dgm:t>
    </dgm:pt>
    <dgm:pt modelId="{42316A3D-6048-4EDE-8260-A157D5531A47}" type="sibTrans" cxnId="{8876F7E2-C03E-4FAA-BCA9-9E913115B65C}">
      <dgm:prSet/>
      <dgm:spPr/>
      <dgm:t>
        <a:bodyPr/>
        <a:lstStyle/>
        <a:p>
          <a:endParaRPr lang="fr-FR"/>
        </a:p>
      </dgm:t>
    </dgm:pt>
    <dgm:pt modelId="{CAF3CCD3-BB54-4233-ADA2-19759EA494D7}">
      <dgm:prSet/>
      <dgm:spPr/>
      <dgm:t>
        <a:bodyPr/>
        <a:lstStyle/>
        <a:p>
          <a:r>
            <a:rPr lang="fr-FR" dirty="0"/>
            <a:t>Dataframes</a:t>
          </a:r>
        </a:p>
      </dgm:t>
    </dgm:pt>
    <dgm:pt modelId="{5FC5B4F4-BCA4-4430-9D9B-335C3A3038BD}" type="parTrans" cxnId="{C641FF65-2BD3-4E97-9419-EC46A9F8A610}">
      <dgm:prSet/>
      <dgm:spPr/>
      <dgm:t>
        <a:bodyPr/>
        <a:lstStyle/>
        <a:p>
          <a:endParaRPr lang="fr-FR"/>
        </a:p>
      </dgm:t>
    </dgm:pt>
    <dgm:pt modelId="{AD617EE5-3E61-4945-9BEA-44FCD93909FB}" type="sibTrans" cxnId="{C641FF65-2BD3-4E97-9419-EC46A9F8A610}">
      <dgm:prSet/>
      <dgm:spPr/>
      <dgm:t>
        <a:bodyPr/>
        <a:lstStyle/>
        <a:p>
          <a:endParaRPr lang="fr-FR"/>
        </a:p>
      </dgm:t>
    </dgm:pt>
    <dgm:pt modelId="{4081934A-9F7A-42F1-92FA-C8412A2AE9A6}">
      <dgm:prSet/>
      <dgm:spPr/>
      <dgm:t>
        <a:bodyPr/>
        <a:lstStyle/>
        <a:p>
          <a:r>
            <a:rPr lang="fr-FR"/>
            <a:t>Pandas UDF</a:t>
          </a:r>
        </a:p>
      </dgm:t>
    </dgm:pt>
    <dgm:pt modelId="{B6CDC418-C624-4169-838D-58912B294832}" type="parTrans" cxnId="{A91909CC-0FDB-4D5C-BC17-4626F1DD0198}">
      <dgm:prSet/>
      <dgm:spPr/>
      <dgm:t>
        <a:bodyPr/>
        <a:lstStyle/>
        <a:p>
          <a:endParaRPr lang="fr-FR"/>
        </a:p>
      </dgm:t>
    </dgm:pt>
    <dgm:pt modelId="{AD982D95-F541-4640-BC75-A8BA44983CF2}" type="sibTrans" cxnId="{A91909CC-0FDB-4D5C-BC17-4626F1DD0198}">
      <dgm:prSet/>
      <dgm:spPr/>
      <dgm:t>
        <a:bodyPr/>
        <a:lstStyle/>
        <a:p>
          <a:endParaRPr lang="fr-FR"/>
        </a:p>
      </dgm:t>
    </dgm:pt>
    <dgm:pt modelId="{5A8FC033-F639-4033-9DFB-94959DD217A1}">
      <dgm:prSet/>
      <dgm:spPr/>
      <dgm:t>
        <a:bodyPr/>
        <a:lstStyle/>
        <a:p>
          <a:r>
            <a:rPr lang="fr-FR"/>
            <a:t>Partitions</a:t>
          </a:r>
        </a:p>
      </dgm:t>
    </dgm:pt>
    <dgm:pt modelId="{EA8E16A1-B4F4-4165-A9B2-2DD0D27B77F2}" type="parTrans" cxnId="{3DA22003-9150-4C7E-A72D-705501F27818}">
      <dgm:prSet/>
      <dgm:spPr/>
      <dgm:t>
        <a:bodyPr/>
        <a:lstStyle/>
        <a:p>
          <a:endParaRPr lang="fr-FR"/>
        </a:p>
      </dgm:t>
    </dgm:pt>
    <dgm:pt modelId="{6C478945-7FAF-4294-B46D-2F73AC464609}" type="sibTrans" cxnId="{3DA22003-9150-4C7E-A72D-705501F27818}">
      <dgm:prSet/>
      <dgm:spPr/>
      <dgm:t>
        <a:bodyPr/>
        <a:lstStyle/>
        <a:p>
          <a:endParaRPr lang="fr-FR"/>
        </a:p>
      </dgm:t>
    </dgm:pt>
    <dgm:pt modelId="{3DFC995D-B272-425E-A530-7EC6FD7B0A01}">
      <dgm:prSet/>
      <dgm:spPr/>
      <dgm:t>
        <a:bodyPr/>
        <a:lstStyle/>
        <a:p>
          <a:r>
            <a:rPr lang="fr-FR"/>
            <a:t>Transformations</a:t>
          </a:r>
        </a:p>
      </dgm:t>
    </dgm:pt>
    <dgm:pt modelId="{2C26DF90-7B49-4C29-BC06-7C628CA78E04}" type="parTrans" cxnId="{130DC1DC-D42E-4020-B1C1-E4A3E90E60DE}">
      <dgm:prSet/>
      <dgm:spPr/>
      <dgm:t>
        <a:bodyPr/>
        <a:lstStyle/>
        <a:p>
          <a:endParaRPr lang="fr-FR"/>
        </a:p>
      </dgm:t>
    </dgm:pt>
    <dgm:pt modelId="{2413EC85-975E-473B-8096-75A035374F03}" type="sibTrans" cxnId="{130DC1DC-D42E-4020-B1C1-E4A3E90E60DE}">
      <dgm:prSet/>
      <dgm:spPr/>
      <dgm:t>
        <a:bodyPr/>
        <a:lstStyle/>
        <a:p>
          <a:endParaRPr lang="fr-FR"/>
        </a:p>
      </dgm:t>
    </dgm:pt>
    <dgm:pt modelId="{A651630E-4D80-4AFE-A383-3874BAE1AB82}">
      <dgm:prSet/>
      <dgm:spPr/>
      <dgm:t>
        <a:bodyPr/>
        <a:lstStyle/>
        <a:p>
          <a:r>
            <a:rPr lang="fr-FR"/>
            <a:t>Actions</a:t>
          </a:r>
        </a:p>
      </dgm:t>
    </dgm:pt>
    <dgm:pt modelId="{43B91009-6D86-471C-9A00-B8E8CAB26503}" type="parTrans" cxnId="{81284BE5-4F80-461C-AB82-6114AFBD8844}">
      <dgm:prSet/>
      <dgm:spPr/>
      <dgm:t>
        <a:bodyPr/>
        <a:lstStyle/>
        <a:p>
          <a:endParaRPr lang="fr-FR"/>
        </a:p>
      </dgm:t>
    </dgm:pt>
    <dgm:pt modelId="{FC542397-CA8C-4E2A-A903-EB4ABE1F68E7}" type="sibTrans" cxnId="{81284BE5-4F80-461C-AB82-6114AFBD8844}">
      <dgm:prSet/>
      <dgm:spPr/>
      <dgm:t>
        <a:bodyPr/>
        <a:lstStyle/>
        <a:p>
          <a:endParaRPr lang="fr-FR"/>
        </a:p>
      </dgm:t>
    </dgm:pt>
    <dgm:pt modelId="{E3A54D6A-8441-4830-89B4-831E8B2DB4E4}" type="pres">
      <dgm:prSet presAssocID="{614BB736-ECBF-46F1-8D5E-38A497C74E96}" presName="CompostProcess" presStyleCnt="0">
        <dgm:presLayoutVars>
          <dgm:dir/>
          <dgm:resizeHandles val="exact"/>
        </dgm:presLayoutVars>
      </dgm:prSet>
      <dgm:spPr/>
    </dgm:pt>
    <dgm:pt modelId="{73A6E69A-DC31-470F-9C88-2EA2B209D05E}" type="pres">
      <dgm:prSet presAssocID="{614BB736-ECBF-46F1-8D5E-38A497C74E96}" presName="arrow" presStyleLbl="bgShp" presStyleIdx="0" presStyleCnt="1"/>
      <dgm:spPr/>
    </dgm:pt>
    <dgm:pt modelId="{732B0F86-D9E0-47AE-B86D-DC821E800295}" type="pres">
      <dgm:prSet presAssocID="{614BB736-ECBF-46F1-8D5E-38A497C74E96}" presName="linearProcess" presStyleCnt="0"/>
      <dgm:spPr/>
    </dgm:pt>
    <dgm:pt modelId="{FB818DFC-29EA-4066-AFE9-12B2D046A349}" type="pres">
      <dgm:prSet presAssocID="{A6467902-11E0-4036-B405-F74FF01A999F}" presName="textNode" presStyleLbl="node1" presStyleIdx="0" presStyleCnt="6">
        <dgm:presLayoutVars>
          <dgm:bulletEnabled val="1"/>
        </dgm:presLayoutVars>
      </dgm:prSet>
      <dgm:spPr/>
    </dgm:pt>
    <dgm:pt modelId="{2A10C058-BBAC-4CA6-9A93-402CDB2AEABE}" type="pres">
      <dgm:prSet presAssocID="{42316A3D-6048-4EDE-8260-A157D5531A47}" presName="sibTrans" presStyleCnt="0"/>
      <dgm:spPr/>
    </dgm:pt>
    <dgm:pt modelId="{CC615A6C-4D8B-4849-BA6A-9254914327AB}" type="pres">
      <dgm:prSet presAssocID="{CAF3CCD3-BB54-4233-ADA2-19759EA494D7}" presName="textNode" presStyleLbl="node1" presStyleIdx="1" presStyleCnt="6">
        <dgm:presLayoutVars>
          <dgm:bulletEnabled val="1"/>
        </dgm:presLayoutVars>
      </dgm:prSet>
      <dgm:spPr/>
    </dgm:pt>
    <dgm:pt modelId="{37131FAB-EF3A-44A4-B5A9-AEBC881D3B55}" type="pres">
      <dgm:prSet presAssocID="{AD617EE5-3E61-4945-9BEA-44FCD93909FB}" presName="sibTrans" presStyleCnt="0"/>
      <dgm:spPr/>
    </dgm:pt>
    <dgm:pt modelId="{D2915AAD-37C7-4A24-8AF0-452C7B64F33E}" type="pres">
      <dgm:prSet presAssocID="{4081934A-9F7A-42F1-92FA-C8412A2AE9A6}" presName="textNode" presStyleLbl="node1" presStyleIdx="2" presStyleCnt="6">
        <dgm:presLayoutVars>
          <dgm:bulletEnabled val="1"/>
        </dgm:presLayoutVars>
      </dgm:prSet>
      <dgm:spPr/>
    </dgm:pt>
    <dgm:pt modelId="{BCC93281-B489-41ED-9F4B-335BAB72A62B}" type="pres">
      <dgm:prSet presAssocID="{AD982D95-F541-4640-BC75-A8BA44983CF2}" presName="sibTrans" presStyleCnt="0"/>
      <dgm:spPr/>
    </dgm:pt>
    <dgm:pt modelId="{5D3AD8F2-7DA2-49E7-868B-3D51542191B6}" type="pres">
      <dgm:prSet presAssocID="{5A8FC033-F639-4033-9DFB-94959DD217A1}" presName="textNode" presStyleLbl="node1" presStyleIdx="3" presStyleCnt="6">
        <dgm:presLayoutVars>
          <dgm:bulletEnabled val="1"/>
        </dgm:presLayoutVars>
      </dgm:prSet>
      <dgm:spPr/>
    </dgm:pt>
    <dgm:pt modelId="{9D371D65-77CE-4818-B816-0A3211C34DBB}" type="pres">
      <dgm:prSet presAssocID="{6C478945-7FAF-4294-B46D-2F73AC464609}" presName="sibTrans" presStyleCnt="0"/>
      <dgm:spPr/>
    </dgm:pt>
    <dgm:pt modelId="{18FF4C0E-02CB-4C7D-A669-D17351FD3818}" type="pres">
      <dgm:prSet presAssocID="{3DFC995D-B272-425E-A530-7EC6FD7B0A01}" presName="textNode" presStyleLbl="node1" presStyleIdx="4" presStyleCnt="6">
        <dgm:presLayoutVars>
          <dgm:bulletEnabled val="1"/>
        </dgm:presLayoutVars>
      </dgm:prSet>
      <dgm:spPr/>
    </dgm:pt>
    <dgm:pt modelId="{00FBCFB3-3CA5-49B1-A06A-78552862C8A0}" type="pres">
      <dgm:prSet presAssocID="{2413EC85-975E-473B-8096-75A035374F03}" presName="sibTrans" presStyleCnt="0"/>
      <dgm:spPr/>
    </dgm:pt>
    <dgm:pt modelId="{9F1395F7-5369-4825-9CE6-F8EF802B01AF}" type="pres">
      <dgm:prSet presAssocID="{A651630E-4D80-4AFE-A383-3874BAE1AB8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428FF301-F5AB-4466-B4B8-7A8CA9EC8B1E}" type="presOf" srcId="{4081934A-9F7A-42F1-92FA-C8412A2AE9A6}" destId="{D2915AAD-37C7-4A24-8AF0-452C7B64F33E}" srcOrd="0" destOrd="0" presId="urn:microsoft.com/office/officeart/2005/8/layout/hProcess9"/>
    <dgm:cxn modelId="{3DA22003-9150-4C7E-A72D-705501F27818}" srcId="{614BB736-ECBF-46F1-8D5E-38A497C74E96}" destId="{5A8FC033-F639-4033-9DFB-94959DD217A1}" srcOrd="3" destOrd="0" parTransId="{EA8E16A1-B4F4-4165-A9B2-2DD0D27B77F2}" sibTransId="{6C478945-7FAF-4294-B46D-2F73AC464609}"/>
    <dgm:cxn modelId="{CC85113B-4F15-4374-8F56-5FF25B25FF47}" type="presOf" srcId="{A651630E-4D80-4AFE-A383-3874BAE1AB82}" destId="{9F1395F7-5369-4825-9CE6-F8EF802B01AF}" srcOrd="0" destOrd="0" presId="urn:microsoft.com/office/officeart/2005/8/layout/hProcess9"/>
    <dgm:cxn modelId="{C641FF65-2BD3-4E97-9419-EC46A9F8A610}" srcId="{614BB736-ECBF-46F1-8D5E-38A497C74E96}" destId="{CAF3CCD3-BB54-4233-ADA2-19759EA494D7}" srcOrd="1" destOrd="0" parTransId="{5FC5B4F4-BCA4-4430-9D9B-335C3A3038BD}" sibTransId="{AD617EE5-3E61-4945-9BEA-44FCD93909FB}"/>
    <dgm:cxn modelId="{88BCF66D-4723-465C-8A96-065FFC49BC65}" type="presOf" srcId="{CAF3CCD3-BB54-4233-ADA2-19759EA494D7}" destId="{CC615A6C-4D8B-4849-BA6A-9254914327AB}" srcOrd="0" destOrd="0" presId="urn:microsoft.com/office/officeart/2005/8/layout/hProcess9"/>
    <dgm:cxn modelId="{97C59AB8-8BF0-4734-988E-9799EEB28EBD}" type="presOf" srcId="{3DFC995D-B272-425E-A530-7EC6FD7B0A01}" destId="{18FF4C0E-02CB-4C7D-A669-D17351FD3818}" srcOrd="0" destOrd="0" presId="urn:microsoft.com/office/officeart/2005/8/layout/hProcess9"/>
    <dgm:cxn modelId="{07FBDCBE-A0EA-444E-AD0C-9AE254040BEA}" type="presOf" srcId="{5A8FC033-F639-4033-9DFB-94959DD217A1}" destId="{5D3AD8F2-7DA2-49E7-868B-3D51542191B6}" srcOrd="0" destOrd="0" presId="urn:microsoft.com/office/officeart/2005/8/layout/hProcess9"/>
    <dgm:cxn modelId="{A91909CC-0FDB-4D5C-BC17-4626F1DD0198}" srcId="{614BB736-ECBF-46F1-8D5E-38A497C74E96}" destId="{4081934A-9F7A-42F1-92FA-C8412A2AE9A6}" srcOrd="2" destOrd="0" parTransId="{B6CDC418-C624-4169-838D-58912B294832}" sibTransId="{AD982D95-F541-4640-BC75-A8BA44983CF2}"/>
    <dgm:cxn modelId="{45C514D5-E5D1-4D9A-AED9-97A5FD9CBD66}" type="presOf" srcId="{A6467902-11E0-4036-B405-F74FF01A999F}" destId="{FB818DFC-29EA-4066-AFE9-12B2D046A349}" srcOrd="0" destOrd="0" presId="urn:microsoft.com/office/officeart/2005/8/layout/hProcess9"/>
    <dgm:cxn modelId="{130DC1DC-D42E-4020-B1C1-E4A3E90E60DE}" srcId="{614BB736-ECBF-46F1-8D5E-38A497C74E96}" destId="{3DFC995D-B272-425E-A530-7EC6FD7B0A01}" srcOrd="4" destOrd="0" parTransId="{2C26DF90-7B49-4C29-BC06-7C628CA78E04}" sibTransId="{2413EC85-975E-473B-8096-75A035374F03}"/>
    <dgm:cxn modelId="{8876F7E2-C03E-4FAA-BCA9-9E913115B65C}" srcId="{614BB736-ECBF-46F1-8D5E-38A497C74E96}" destId="{A6467902-11E0-4036-B405-F74FF01A999F}" srcOrd="0" destOrd="0" parTransId="{E63B900E-606D-49F2-B2D1-6B04363C027D}" sibTransId="{42316A3D-6048-4EDE-8260-A157D5531A47}"/>
    <dgm:cxn modelId="{81284BE5-4F80-461C-AB82-6114AFBD8844}" srcId="{614BB736-ECBF-46F1-8D5E-38A497C74E96}" destId="{A651630E-4D80-4AFE-A383-3874BAE1AB82}" srcOrd="5" destOrd="0" parTransId="{43B91009-6D86-471C-9A00-B8E8CAB26503}" sibTransId="{FC542397-CA8C-4E2A-A903-EB4ABE1F68E7}"/>
    <dgm:cxn modelId="{4610BEEE-29E8-473E-A872-338AC74E7FAE}" type="presOf" srcId="{614BB736-ECBF-46F1-8D5E-38A497C74E96}" destId="{E3A54D6A-8441-4830-89B4-831E8B2DB4E4}" srcOrd="0" destOrd="0" presId="urn:microsoft.com/office/officeart/2005/8/layout/hProcess9"/>
    <dgm:cxn modelId="{A0918E6E-03D6-42B4-BA47-26EF5BCB5002}" type="presParOf" srcId="{E3A54D6A-8441-4830-89B4-831E8B2DB4E4}" destId="{73A6E69A-DC31-470F-9C88-2EA2B209D05E}" srcOrd="0" destOrd="0" presId="urn:microsoft.com/office/officeart/2005/8/layout/hProcess9"/>
    <dgm:cxn modelId="{D3184414-9971-46FD-847A-68FE4450FF41}" type="presParOf" srcId="{E3A54D6A-8441-4830-89B4-831E8B2DB4E4}" destId="{732B0F86-D9E0-47AE-B86D-DC821E800295}" srcOrd="1" destOrd="0" presId="urn:microsoft.com/office/officeart/2005/8/layout/hProcess9"/>
    <dgm:cxn modelId="{58EE3725-B873-446B-9ABB-AAFC107AC936}" type="presParOf" srcId="{732B0F86-D9E0-47AE-B86D-DC821E800295}" destId="{FB818DFC-29EA-4066-AFE9-12B2D046A349}" srcOrd="0" destOrd="0" presId="urn:microsoft.com/office/officeart/2005/8/layout/hProcess9"/>
    <dgm:cxn modelId="{B74485B3-AFFD-4D0B-A9A2-3DAC744231FD}" type="presParOf" srcId="{732B0F86-D9E0-47AE-B86D-DC821E800295}" destId="{2A10C058-BBAC-4CA6-9A93-402CDB2AEABE}" srcOrd="1" destOrd="0" presId="urn:microsoft.com/office/officeart/2005/8/layout/hProcess9"/>
    <dgm:cxn modelId="{3593019C-5C5A-4C93-8C91-76FAE3451375}" type="presParOf" srcId="{732B0F86-D9E0-47AE-B86D-DC821E800295}" destId="{CC615A6C-4D8B-4849-BA6A-9254914327AB}" srcOrd="2" destOrd="0" presId="urn:microsoft.com/office/officeart/2005/8/layout/hProcess9"/>
    <dgm:cxn modelId="{D6D81D63-1F06-4ED1-9785-075F61F5FEDE}" type="presParOf" srcId="{732B0F86-D9E0-47AE-B86D-DC821E800295}" destId="{37131FAB-EF3A-44A4-B5A9-AEBC881D3B55}" srcOrd="3" destOrd="0" presId="urn:microsoft.com/office/officeart/2005/8/layout/hProcess9"/>
    <dgm:cxn modelId="{47644C1B-9299-4E9E-9389-131473F0E704}" type="presParOf" srcId="{732B0F86-D9E0-47AE-B86D-DC821E800295}" destId="{D2915AAD-37C7-4A24-8AF0-452C7B64F33E}" srcOrd="4" destOrd="0" presId="urn:microsoft.com/office/officeart/2005/8/layout/hProcess9"/>
    <dgm:cxn modelId="{018BD80E-4B8C-4D8C-870A-4910A6F4DB55}" type="presParOf" srcId="{732B0F86-D9E0-47AE-B86D-DC821E800295}" destId="{BCC93281-B489-41ED-9F4B-335BAB72A62B}" srcOrd="5" destOrd="0" presId="urn:microsoft.com/office/officeart/2005/8/layout/hProcess9"/>
    <dgm:cxn modelId="{0B801B83-573C-4D34-8F88-9883281EE4AB}" type="presParOf" srcId="{732B0F86-D9E0-47AE-B86D-DC821E800295}" destId="{5D3AD8F2-7DA2-49E7-868B-3D51542191B6}" srcOrd="6" destOrd="0" presId="urn:microsoft.com/office/officeart/2005/8/layout/hProcess9"/>
    <dgm:cxn modelId="{ECB769BC-E4FB-4B77-BB9D-90253628939F}" type="presParOf" srcId="{732B0F86-D9E0-47AE-B86D-DC821E800295}" destId="{9D371D65-77CE-4818-B816-0A3211C34DBB}" srcOrd="7" destOrd="0" presId="urn:microsoft.com/office/officeart/2005/8/layout/hProcess9"/>
    <dgm:cxn modelId="{C9C0C574-688C-4F26-81E6-B9FC8F9B0267}" type="presParOf" srcId="{732B0F86-D9E0-47AE-B86D-DC821E800295}" destId="{18FF4C0E-02CB-4C7D-A669-D17351FD3818}" srcOrd="8" destOrd="0" presId="urn:microsoft.com/office/officeart/2005/8/layout/hProcess9"/>
    <dgm:cxn modelId="{534C092E-7EED-42AC-A56B-2872A63488A8}" type="presParOf" srcId="{732B0F86-D9E0-47AE-B86D-DC821E800295}" destId="{00FBCFB3-3CA5-49B1-A06A-78552862C8A0}" srcOrd="9" destOrd="0" presId="urn:microsoft.com/office/officeart/2005/8/layout/hProcess9"/>
    <dgm:cxn modelId="{0587654A-0A1B-4924-8EFB-EB98062DD361}" type="presParOf" srcId="{732B0F86-D9E0-47AE-B86D-DC821E800295}" destId="{9F1395F7-5369-4825-9CE6-F8EF802B01A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F0F010-D38C-434F-95AF-9EB5232CEB9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0982D89-635C-4361-A034-B5459C3F2EBC}">
      <dgm:prSet/>
      <dgm:spPr/>
      <dgm:t>
        <a:bodyPr/>
        <a:lstStyle/>
        <a:p>
          <a:r>
            <a:rPr lang="fr-FR"/>
            <a:t>SparkSession</a:t>
          </a:r>
        </a:p>
      </dgm:t>
    </dgm:pt>
    <dgm:pt modelId="{49A4AE93-725C-4315-AFB6-21C671F70C0D}" type="parTrans" cxnId="{E25FEBFB-E8A1-4618-BA90-4F9A5F48EFFC}">
      <dgm:prSet/>
      <dgm:spPr/>
      <dgm:t>
        <a:bodyPr/>
        <a:lstStyle/>
        <a:p>
          <a:endParaRPr lang="fr-FR"/>
        </a:p>
      </dgm:t>
    </dgm:pt>
    <dgm:pt modelId="{51647948-86CA-4389-970A-44EF59E39DBA}" type="sibTrans" cxnId="{E25FEBFB-E8A1-4618-BA90-4F9A5F48EFFC}">
      <dgm:prSet/>
      <dgm:spPr/>
      <dgm:t>
        <a:bodyPr/>
        <a:lstStyle/>
        <a:p>
          <a:endParaRPr lang="fr-FR"/>
        </a:p>
      </dgm:t>
    </dgm:pt>
    <dgm:pt modelId="{91C9FCBD-4547-4B6A-8F26-AB03AEDB9C85}">
      <dgm:prSet/>
      <dgm:spPr/>
      <dgm:t>
        <a:bodyPr/>
        <a:lstStyle/>
        <a:p>
          <a:r>
            <a:rPr lang="fr-FR"/>
            <a:t>Processus de pilotage</a:t>
          </a:r>
        </a:p>
      </dgm:t>
    </dgm:pt>
    <dgm:pt modelId="{71C0BB5E-37B4-4F6E-BE9A-4B58FF0F09C5}" type="parTrans" cxnId="{8883C9D4-AC29-485B-A15B-1E21F1B74F3D}">
      <dgm:prSet/>
      <dgm:spPr/>
      <dgm:t>
        <a:bodyPr/>
        <a:lstStyle/>
        <a:p>
          <a:endParaRPr lang="fr-FR"/>
        </a:p>
      </dgm:t>
    </dgm:pt>
    <dgm:pt modelId="{24A95D99-006D-43FA-B5F5-4344591942CB}" type="sibTrans" cxnId="{8883C9D4-AC29-485B-A15B-1E21F1B74F3D}">
      <dgm:prSet/>
      <dgm:spPr/>
      <dgm:t>
        <a:bodyPr/>
        <a:lstStyle/>
        <a:p>
          <a:endParaRPr lang="fr-FR"/>
        </a:p>
      </dgm:t>
    </dgm:pt>
    <dgm:pt modelId="{052B0441-A99D-4DA5-9B48-7E97B30E3977}">
      <dgm:prSet/>
      <dgm:spPr/>
      <dgm:t>
        <a:bodyPr/>
        <a:lstStyle/>
        <a:p>
          <a:r>
            <a:rPr lang="fr-FR" dirty="0"/>
            <a:t>Façon dont Spark exécute les fonctions définies par l’utilisateur dans l’ensemble du cluster</a:t>
          </a:r>
        </a:p>
      </dgm:t>
    </dgm:pt>
    <dgm:pt modelId="{740C3241-74A4-4FBF-99D6-33EFF35FAE46}" type="parTrans" cxnId="{95074B45-29EF-49B9-B88E-DA4DCF4980C5}">
      <dgm:prSet/>
      <dgm:spPr/>
      <dgm:t>
        <a:bodyPr/>
        <a:lstStyle/>
        <a:p>
          <a:endParaRPr lang="fr-FR"/>
        </a:p>
      </dgm:t>
    </dgm:pt>
    <dgm:pt modelId="{575F415D-6FC3-4550-BE4B-2F4CD627F804}" type="sibTrans" cxnId="{95074B45-29EF-49B9-B88E-DA4DCF4980C5}">
      <dgm:prSet/>
      <dgm:spPr/>
      <dgm:t>
        <a:bodyPr/>
        <a:lstStyle/>
        <a:p>
          <a:endParaRPr lang="fr-FR"/>
        </a:p>
      </dgm:t>
    </dgm:pt>
    <dgm:pt modelId="{80F11DAD-A693-4AF0-9822-F62E5B10FAA8}">
      <dgm:prSet/>
      <dgm:spPr/>
      <dgm:t>
        <a:bodyPr/>
        <a:lstStyle/>
        <a:p>
          <a:r>
            <a:rPr lang="fr-FR"/>
            <a:t>Correspond toujours à une application Spark</a:t>
          </a:r>
        </a:p>
      </dgm:t>
    </dgm:pt>
    <dgm:pt modelId="{861D6A1F-1C19-4D8F-A327-EB3A57516A94}" type="parTrans" cxnId="{E6677D19-27B3-4097-89BA-D4B3089BFFE4}">
      <dgm:prSet/>
      <dgm:spPr/>
      <dgm:t>
        <a:bodyPr/>
        <a:lstStyle/>
        <a:p>
          <a:endParaRPr lang="fr-FR"/>
        </a:p>
      </dgm:t>
    </dgm:pt>
    <dgm:pt modelId="{171D91A4-1C33-4F5F-8500-248FA96C583A}" type="sibTrans" cxnId="{E6677D19-27B3-4097-89BA-D4B3089BFFE4}">
      <dgm:prSet/>
      <dgm:spPr/>
      <dgm:t>
        <a:bodyPr/>
        <a:lstStyle/>
        <a:p>
          <a:endParaRPr lang="fr-FR"/>
        </a:p>
      </dgm:t>
    </dgm:pt>
    <dgm:pt modelId="{CC9AC0CC-2511-46E0-BBD5-35161F2CE237}" type="pres">
      <dgm:prSet presAssocID="{70F0F010-D38C-434F-95AF-9EB5232CEB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06CEBC-E66B-42FC-9C32-03D1DA623899}" type="pres">
      <dgm:prSet presAssocID="{60982D89-635C-4361-A034-B5459C3F2EBC}" presName="root1" presStyleCnt="0"/>
      <dgm:spPr/>
    </dgm:pt>
    <dgm:pt modelId="{A8D3B6C4-04E8-41F0-BBE0-46FF68E080E6}" type="pres">
      <dgm:prSet presAssocID="{60982D89-635C-4361-A034-B5459C3F2EBC}" presName="LevelOneTextNode" presStyleLbl="node0" presStyleIdx="0" presStyleCnt="1">
        <dgm:presLayoutVars>
          <dgm:chPref val="3"/>
        </dgm:presLayoutVars>
      </dgm:prSet>
      <dgm:spPr/>
    </dgm:pt>
    <dgm:pt modelId="{5846B2AF-D216-4DC3-9DCD-24ADDBCEBACB}" type="pres">
      <dgm:prSet presAssocID="{60982D89-635C-4361-A034-B5459C3F2EBC}" presName="level2hierChild" presStyleCnt="0"/>
      <dgm:spPr/>
    </dgm:pt>
    <dgm:pt modelId="{75C2A247-997F-4369-887F-77529F428EC4}" type="pres">
      <dgm:prSet presAssocID="{71C0BB5E-37B4-4F6E-BE9A-4B58FF0F09C5}" presName="conn2-1" presStyleLbl="parChTrans1D2" presStyleIdx="0" presStyleCnt="3"/>
      <dgm:spPr/>
    </dgm:pt>
    <dgm:pt modelId="{D49FD23C-FA6D-48C0-A86C-51A8C00BE040}" type="pres">
      <dgm:prSet presAssocID="{71C0BB5E-37B4-4F6E-BE9A-4B58FF0F09C5}" presName="connTx" presStyleLbl="parChTrans1D2" presStyleIdx="0" presStyleCnt="3"/>
      <dgm:spPr/>
    </dgm:pt>
    <dgm:pt modelId="{A79AB2DF-7459-4B30-B7ED-22273EEE3CE8}" type="pres">
      <dgm:prSet presAssocID="{91C9FCBD-4547-4B6A-8F26-AB03AEDB9C85}" presName="root2" presStyleCnt="0"/>
      <dgm:spPr/>
    </dgm:pt>
    <dgm:pt modelId="{587D184D-CF2D-4581-A530-F56E664917BA}" type="pres">
      <dgm:prSet presAssocID="{91C9FCBD-4547-4B6A-8F26-AB03AEDB9C85}" presName="LevelTwoTextNode" presStyleLbl="node2" presStyleIdx="0" presStyleCnt="3">
        <dgm:presLayoutVars>
          <dgm:chPref val="3"/>
        </dgm:presLayoutVars>
      </dgm:prSet>
      <dgm:spPr/>
    </dgm:pt>
    <dgm:pt modelId="{17A6D648-D5E8-4686-AB6B-30316ACF9537}" type="pres">
      <dgm:prSet presAssocID="{91C9FCBD-4547-4B6A-8F26-AB03AEDB9C85}" presName="level3hierChild" presStyleCnt="0"/>
      <dgm:spPr/>
    </dgm:pt>
    <dgm:pt modelId="{5DA97290-1349-45C3-AC4A-5189FFD124E6}" type="pres">
      <dgm:prSet presAssocID="{740C3241-74A4-4FBF-99D6-33EFF35FAE46}" presName="conn2-1" presStyleLbl="parChTrans1D2" presStyleIdx="1" presStyleCnt="3"/>
      <dgm:spPr/>
    </dgm:pt>
    <dgm:pt modelId="{6E3A5CC5-D40F-4DD3-A721-73BAC53C25DF}" type="pres">
      <dgm:prSet presAssocID="{740C3241-74A4-4FBF-99D6-33EFF35FAE46}" presName="connTx" presStyleLbl="parChTrans1D2" presStyleIdx="1" presStyleCnt="3"/>
      <dgm:spPr/>
    </dgm:pt>
    <dgm:pt modelId="{749B3618-7C30-4344-831F-625AF589BFC7}" type="pres">
      <dgm:prSet presAssocID="{052B0441-A99D-4DA5-9B48-7E97B30E3977}" presName="root2" presStyleCnt="0"/>
      <dgm:spPr/>
    </dgm:pt>
    <dgm:pt modelId="{C50985D4-29E6-4486-BF1B-7B5F973288EF}" type="pres">
      <dgm:prSet presAssocID="{052B0441-A99D-4DA5-9B48-7E97B30E3977}" presName="LevelTwoTextNode" presStyleLbl="node2" presStyleIdx="1" presStyleCnt="3">
        <dgm:presLayoutVars>
          <dgm:chPref val="3"/>
        </dgm:presLayoutVars>
      </dgm:prSet>
      <dgm:spPr/>
    </dgm:pt>
    <dgm:pt modelId="{6B0080F2-3DE2-4FAE-8DCC-E04A4C9C8872}" type="pres">
      <dgm:prSet presAssocID="{052B0441-A99D-4DA5-9B48-7E97B30E3977}" presName="level3hierChild" presStyleCnt="0"/>
      <dgm:spPr/>
    </dgm:pt>
    <dgm:pt modelId="{C7295654-4CFC-4BB0-8BF9-7100266E5385}" type="pres">
      <dgm:prSet presAssocID="{861D6A1F-1C19-4D8F-A327-EB3A57516A94}" presName="conn2-1" presStyleLbl="parChTrans1D2" presStyleIdx="2" presStyleCnt="3"/>
      <dgm:spPr/>
    </dgm:pt>
    <dgm:pt modelId="{45B68D7F-0D1C-4038-87A1-BAC008BBB385}" type="pres">
      <dgm:prSet presAssocID="{861D6A1F-1C19-4D8F-A327-EB3A57516A94}" presName="connTx" presStyleLbl="parChTrans1D2" presStyleIdx="2" presStyleCnt="3"/>
      <dgm:spPr/>
    </dgm:pt>
    <dgm:pt modelId="{537F7718-3816-44EF-A812-99ABDDF31ED9}" type="pres">
      <dgm:prSet presAssocID="{80F11DAD-A693-4AF0-9822-F62E5B10FAA8}" presName="root2" presStyleCnt="0"/>
      <dgm:spPr/>
    </dgm:pt>
    <dgm:pt modelId="{9FC01511-9FC7-4823-87E8-A8EC1DFB6419}" type="pres">
      <dgm:prSet presAssocID="{80F11DAD-A693-4AF0-9822-F62E5B10FAA8}" presName="LevelTwoTextNode" presStyleLbl="node2" presStyleIdx="2" presStyleCnt="3">
        <dgm:presLayoutVars>
          <dgm:chPref val="3"/>
        </dgm:presLayoutVars>
      </dgm:prSet>
      <dgm:spPr/>
    </dgm:pt>
    <dgm:pt modelId="{A3BE6036-8B92-437E-9445-BD8BAB7FB6EA}" type="pres">
      <dgm:prSet presAssocID="{80F11DAD-A693-4AF0-9822-F62E5B10FAA8}" presName="level3hierChild" presStyleCnt="0"/>
      <dgm:spPr/>
    </dgm:pt>
  </dgm:ptLst>
  <dgm:cxnLst>
    <dgm:cxn modelId="{1AD9E417-1EED-4A0F-A1BD-83E83277DDE4}" type="presOf" srcId="{052B0441-A99D-4DA5-9B48-7E97B30E3977}" destId="{C50985D4-29E6-4486-BF1B-7B5F973288EF}" srcOrd="0" destOrd="0" presId="urn:microsoft.com/office/officeart/2005/8/layout/hierarchy2"/>
    <dgm:cxn modelId="{E6677D19-27B3-4097-89BA-D4B3089BFFE4}" srcId="{60982D89-635C-4361-A034-B5459C3F2EBC}" destId="{80F11DAD-A693-4AF0-9822-F62E5B10FAA8}" srcOrd="2" destOrd="0" parTransId="{861D6A1F-1C19-4D8F-A327-EB3A57516A94}" sibTransId="{171D91A4-1C33-4F5F-8500-248FA96C583A}"/>
    <dgm:cxn modelId="{69CDB81A-C711-4761-8E4A-E1B3581B8BB2}" type="presOf" srcId="{861D6A1F-1C19-4D8F-A327-EB3A57516A94}" destId="{45B68D7F-0D1C-4038-87A1-BAC008BBB385}" srcOrd="1" destOrd="0" presId="urn:microsoft.com/office/officeart/2005/8/layout/hierarchy2"/>
    <dgm:cxn modelId="{CFE3331B-78A4-4745-8050-9E40108A2CEA}" type="presOf" srcId="{740C3241-74A4-4FBF-99D6-33EFF35FAE46}" destId="{5DA97290-1349-45C3-AC4A-5189FFD124E6}" srcOrd="0" destOrd="0" presId="urn:microsoft.com/office/officeart/2005/8/layout/hierarchy2"/>
    <dgm:cxn modelId="{D2908B1F-F5FE-4952-A088-4474817BCA26}" type="presOf" srcId="{80F11DAD-A693-4AF0-9822-F62E5B10FAA8}" destId="{9FC01511-9FC7-4823-87E8-A8EC1DFB6419}" srcOrd="0" destOrd="0" presId="urn:microsoft.com/office/officeart/2005/8/layout/hierarchy2"/>
    <dgm:cxn modelId="{971F8926-EC8D-41A4-8FA3-722654EBE13B}" type="presOf" srcId="{70F0F010-D38C-434F-95AF-9EB5232CEB94}" destId="{CC9AC0CC-2511-46E0-BBD5-35161F2CE237}" srcOrd="0" destOrd="0" presId="urn:microsoft.com/office/officeart/2005/8/layout/hierarchy2"/>
    <dgm:cxn modelId="{81A91744-4904-4218-87A5-AC34C373E8EE}" type="presOf" srcId="{740C3241-74A4-4FBF-99D6-33EFF35FAE46}" destId="{6E3A5CC5-D40F-4DD3-A721-73BAC53C25DF}" srcOrd="1" destOrd="0" presId="urn:microsoft.com/office/officeart/2005/8/layout/hierarchy2"/>
    <dgm:cxn modelId="{95074B45-29EF-49B9-B88E-DA4DCF4980C5}" srcId="{60982D89-635C-4361-A034-B5459C3F2EBC}" destId="{052B0441-A99D-4DA5-9B48-7E97B30E3977}" srcOrd="1" destOrd="0" parTransId="{740C3241-74A4-4FBF-99D6-33EFF35FAE46}" sibTransId="{575F415D-6FC3-4550-BE4B-2F4CD627F804}"/>
    <dgm:cxn modelId="{13BFA651-2DC5-4CD9-8825-50401E48FB14}" type="presOf" srcId="{71C0BB5E-37B4-4F6E-BE9A-4B58FF0F09C5}" destId="{75C2A247-997F-4369-887F-77529F428EC4}" srcOrd="0" destOrd="0" presId="urn:microsoft.com/office/officeart/2005/8/layout/hierarchy2"/>
    <dgm:cxn modelId="{9B90708B-38D2-49A9-8930-E81057786730}" type="presOf" srcId="{91C9FCBD-4547-4B6A-8F26-AB03AEDB9C85}" destId="{587D184D-CF2D-4581-A530-F56E664917BA}" srcOrd="0" destOrd="0" presId="urn:microsoft.com/office/officeart/2005/8/layout/hierarchy2"/>
    <dgm:cxn modelId="{E1767D94-4656-40E2-9D2B-68FB0CEAFADE}" type="presOf" srcId="{60982D89-635C-4361-A034-B5459C3F2EBC}" destId="{A8D3B6C4-04E8-41F0-BBE0-46FF68E080E6}" srcOrd="0" destOrd="0" presId="urn:microsoft.com/office/officeart/2005/8/layout/hierarchy2"/>
    <dgm:cxn modelId="{96C026A7-FC62-455C-BACC-6BCF236DB855}" type="presOf" srcId="{71C0BB5E-37B4-4F6E-BE9A-4B58FF0F09C5}" destId="{D49FD23C-FA6D-48C0-A86C-51A8C00BE040}" srcOrd="1" destOrd="0" presId="urn:microsoft.com/office/officeart/2005/8/layout/hierarchy2"/>
    <dgm:cxn modelId="{A60FB9AE-F4CD-45CF-AAC9-3584B8D11576}" type="presOf" srcId="{861D6A1F-1C19-4D8F-A327-EB3A57516A94}" destId="{C7295654-4CFC-4BB0-8BF9-7100266E5385}" srcOrd="0" destOrd="0" presId="urn:microsoft.com/office/officeart/2005/8/layout/hierarchy2"/>
    <dgm:cxn modelId="{8883C9D4-AC29-485B-A15B-1E21F1B74F3D}" srcId="{60982D89-635C-4361-A034-B5459C3F2EBC}" destId="{91C9FCBD-4547-4B6A-8F26-AB03AEDB9C85}" srcOrd="0" destOrd="0" parTransId="{71C0BB5E-37B4-4F6E-BE9A-4B58FF0F09C5}" sibTransId="{24A95D99-006D-43FA-B5F5-4344591942CB}"/>
    <dgm:cxn modelId="{E25FEBFB-E8A1-4618-BA90-4F9A5F48EFFC}" srcId="{70F0F010-D38C-434F-95AF-9EB5232CEB94}" destId="{60982D89-635C-4361-A034-B5459C3F2EBC}" srcOrd="0" destOrd="0" parTransId="{49A4AE93-725C-4315-AFB6-21C671F70C0D}" sibTransId="{51647948-86CA-4389-970A-44EF59E39DBA}"/>
    <dgm:cxn modelId="{8712A648-AC6E-44E1-94F4-5D53CD7BAA5C}" type="presParOf" srcId="{CC9AC0CC-2511-46E0-BBD5-35161F2CE237}" destId="{5B06CEBC-E66B-42FC-9C32-03D1DA623899}" srcOrd="0" destOrd="0" presId="urn:microsoft.com/office/officeart/2005/8/layout/hierarchy2"/>
    <dgm:cxn modelId="{90BD5554-581C-4D28-83CE-3A1E6CABC73E}" type="presParOf" srcId="{5B06CEBC-E66B-42FC-9C32-03D1DA623899}" destId="{A8D3B6C4-04E8-41F0-BBE0-46FF68E080E6}" srcOrd="0" destOrd="0" presId="urn:microsoft.com/office/officeart/2005/8/layout/hierarchy2"/>
    <dgm:cxn modelId="{3E6BD726-4810-46AD-AEFF-3D46C0BA64C3}" type="presParOf" srcId="{5B06CEBC-E66B-42FC-9C32-03D1DA623899}" destId="{5846B2AF-D216-4DC3-9DCD-24ADDBCEBACB}" srcOrd="1" destOrd="0" presId="urn:microsoft.com/office/officeart/2005/8/layout/hierarchy2"/>
    <dgm:cxn modelId="{BA715668-A2C5-4AAC-A412-C4BA0075E669}" type="presParOf" srcId="{5846B2AF-D216-4DC3-9DCD-24ADDBCEBACB}" destId="{75C2A247-997F-4369-887F-77529F428EC4}" srcOrd="0" destOrd="0" presId="urn:microsoft.com/office/officeart/2005/8/layout/hierarchy2"/>
    <dgm:cxn modelId="{E5B56850-FDF8-4BC4-998E-3BC7A0939852}" type="presParOf" srcId="{75C2A247-997F-4369-887F-77529F428EC4}" destId="{D49FD23C-FA6D-48C0-A86C-51A8C00BE040}" srcOrd="0" destOrd="0" presId="urn:microsoft.com/office/officeart/2005/8/layout/hierarchy2"/>
    <dgm:cxn modelId="{77EE679C-D8AE-48F8-89B5-EC05FB7C443C}" type="presParOf" srcId="{5846B2AF-D216-4DC3-9DCD-24ADDBCEBACB}" destId="{A79AB2DF-7459-4B30-B7ED-22273EEE3CE8}" srcOrd="1" destOrd="0" presId="urn:microsoft.com/office/officeart/2005/8/layout/hierarchy2"/>
    <dgm:cxn modelId="{D9C4E5E2-306F-4A2C-900E-23C440392856}" type="presParOf" srcId="{A79AB2DF-7459-4B30-B7ED-22273EEE3CE8}" destId="{587D184D-CF2D-4581-A530-F56E664917BA}" srcOrd="0" destOrd="0" presId="urn:microsoft.com/office/officeart/2005/8/layout/hierarchy2"/>
    <dgm:cxn modelId="{CCBA3DE4-6A8F-4CB8-B7BF-D00EF8D13681}" type="presParOf" srcId="{A79AB2DF-7459-4B30-B7ED-22273EEE3CE8}" destId="{17A6D648-D5E8-4686-AB6B-30316ACF9537}" srcOrd="1" destOrd="0" presId="urn:microsoft.com/office/officeart/2005/8/layout/hierarchy2"/>
    <dgm:cxn modelId="{3ED8759B-67A1-4704-A519-82A653146D5B}" type="presParOf" srcId="{5846B2AF-D216-4DC3-9DCD-24ADDBCEBACB}" destId="{5DA97290-1349-45C3-AC4A-5189FFD124E6}" srcOrd="2" destOrd="0" presId="urn:microsoft.com/office/officeart/2005/8/layout/hierarchy2"/>
    <dgm:cxn modelId="{F8E17871-835B-49B0-9206-892D379A7EA1}" type="presParOf" srcId="{5DA97290-1349-45C3-AC4A-5189FFD124E6}" destId="{6E3A5CC5-D40F-4DD3-A721-73BAC53C25DF}" srcOrd="0" destOrd="0" presId="urn:microsoft.com/office/officeart/2005/8/layout/hierarchy2"/>
    <dgm:cxn modelId="{407435A7-AB9D-4721-AD78-D51B979B2392}" type="presParOf" srcId="{5846B2AF-D216-4DC3-9DCD-24ADDBCEBACB}" destId="{749B3618-7C30-4344-831F-625AF589BFC7}" srcOrd="3" destOrd="0" presId="urn:microsoft.com/office/officeart/2005/8/layout/hierarchy2"/>
    <dgm:cxn modelId="{F4336A74-4BAC-463D-9F40-FB4CBCCC4FEB}" type="presParOf" srcId="{749B3618-7C30-4344-831F-625AF589BFC7}" destId="{C50985D4-29E6-4486-BF1B-7B5F973288EF}" srcOrd="0" destOrd="0" presId="urn:microsoft.com/office/officeart/2005/8/layout/hierarchy2"/>
    <dgm:cxn modelId="{49EEA580-2E6F-4BDB-B73F-E0E03F54F536}" type="presParOf" srcId="{749B3618-7C30-4344-831F-625AF589BFC7}" destId="{6B0080F2-3DE2-4FAE-8DCC-E04A4C9C8872}" srcOrd="1" destOrd="0" presId="urn:microsoft.com/office/officeart/2005/8/layout/hierarchy2"/>
    <dgm:cxn modelId="{73CDFDDB-7DFE-40E4-8CF4-CEA890164D25}" type="presParOf" srcId="{5846B2AF-D216-4DC3-9DCD-24ADDBCEBACB}" destId="{C7295654-4CFC-4BB0-8BF9-7100266E5385}" srcOrd="4" destOrd="0" presId="urn:microsoft.com/office/officeart/2005/8/layout/hierarchy2"/>
    <dgm:cxn modelId="{96A0587B-6636-43AB-A688-A46BE4C3FDDA}" type="presParOf" srcId="{C7295654-4CFC-4BB0-8BF9-7100266E5385}" destId="{45B68D7F-0D1C-4038-87A1-BAC008BBB385}" srcOrd="0" destOrd="0" presId="urn:microsoft.com/office/officeart/2005/8/layout/hierarchy2"/>
    <dgm:cxn modelId="{0D4E07FC-D36B-4729-8DA6-27F999E15D0A}" type="presParOf" srcId="{5846B2AF-D216-4DC3-9DCD-24ADDBCEBACB}" destId="{537F7718-3816-44EF-A812-99ABDDF31ED9}" srcOrd="5" destOrd="0" presId="urn:microsoft.com/office/officeart/2005/8/layout/hierarchy2"/>
    <dgm:cxn modelId="{384BAB7D-3EA4-4489-9D58-8F484A6E4DE4}" type="presParOf" srcId="{537F7718-3816-44EF-A812-99ABDDF31ED9}" destId="{9FC01511-9FC7-4823-87E8-A8EC1DFB6419}" srcOrd="0" destOrd="0" presId="urn:microsoft.com/office/officeart/2005/8/layout/hierarchy2"/>
    <dgm:cxn modelId="{8C85820D-2C5E-4842-B614-5749E6ED21D1}" type="presParOf" srcId="{537F7718-3816-44EF-A812-99ABDDF31ED9}" destId="{A3BE6036-8B92-437E-9445-BD8BAB7FB6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A7EF09-8D1F-447C-893F-A0812E975E1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BE59EF7-3398-4A0A-AF13-82EBBF3C14CB}">
      <dgm:prSet/>
      <dgm:spPr/>
      <dgm:t>
        <a:bodyPr/>
        <a:lstStyle/>
        <a:p>
          <a:r>
            <a:rPr lang="fr-FR"/>
            <a:t>Tableau de données avec des lignes et des colonnes</a:t>
          </a:r>
        </a:p>
      </dgm:t>
    </dgm:pt>
    <dgm:pt modelId="{BAFE68F5-BA0E-4847-8C12-B97EF0E3DCA3}" type="parTrans" cxnId="{06C799A2-D50D-4406-8292-AAE3CE8B5F87}">
      <dgm:prSet/>
      <dgm:spPr/>
      <dgm:t>
        <a:bodyPr/>
        <a:lstStyle/>
        <a:p>
          <a:endParaRPr lang="fr-FR"/>
        </a:p>
      </dgm:t>
    </dgm:pt>
    <dgm:pt modelId="{5901BD19-7A8A-4724-8109-0CBEE8172833}" type="sibTrans" cxnId="{06C799A2-D50D-4406-8292-AAE3CE8B5F87}">
      <dgm:prSet/>
      <dgm:spPr/>
      <dgm:t>
        <a:bodyPr/>
        <a:lstStyle/>
        <a:p>
          <a:endParaRPr lang="fr-FR"/>
        </a:p>
      </dgm:t>
    </dgm:pt>
    <dgm:pt modelId="{DDFD9C8A-F2DC-40BB-BCF3-3ED4E6B4BF0A}">
      <dgm:prSet/>
      <dgm:spPr/>
      <dgm:t>
        <a:bodyPr/>
        <a:lstStyle/>
        <a:p>
          <a:r>
            <a:rPr lang="fr-FR"/>
            <a:t>Semblable à une feuille de calcul avec des colonnes nommées</a:t>
          </a:r>
        </a:p>
      </dgm:t>
    </dgm:pt>
    <dgm:pt modelId="{5421BB88-DB0C-4D01-A0D9-D63922945611}" type="parTrans" cxnId="{2C78D377-1AE1-442D-A0A0-23EB76F6D5CB}">
      <dgm:prSet/>
      <dgm:spPr/>
      <dgm:t>
        <a:bodyPr/>
        <a:lstStyle/>
        <a:p>
          <a:endParaRPr lang="fr-FR"/>
        </a:p>
      </dgm:t>
    </dgm:pt>
    <dgm:pt modelId="{5EAD9160-B57C-4AF2-9DE6-D91F9FBE8CB9}" type="sibTrans" cxnId="{2C78D377-1AE1-442D-A0A0-23EB76F6D5CB}">
      <dgm:prSet/>
      <dgm:spPr/>
      <dgm:t>
        <a:bodyPr/>
        <a:lstStyle/>
        <a:p>
          <a:endParaRPr lang="fr-FR"/>
        </a:p>
      </dgm:t>
    </dgm:pt>
    <dgm:pt modelId="{42D1B0C7-7E03-43C6-BC81-408D1545BC17}">
      <dgm:prSet/>
      <dgm:spPr/>
      <dgm:t>
        <a:bodyPr/>
        <a:lstStyle/>
        <a:p>
          <a:r>
            <a:rPr lang="fr-FR"/>
            <a:t>Peut s’étaler sur des milliers d’ordinateurs</a:t>
          </a:r>
        </a:p>
      </dgm:t>
    </dgm:pt>
    <dgm:pt modelId="{45197588-E03E-4428-969F-399688D08305}" type="parTrans" cxnId="{B409C192-7430-4FE0-B078-268698997073}">
      <dgm:prSet/>
      <dgm:spPr/>
      <dgm:t>
        <a:bodyPr/>
        <a:lstStyle/>
        <a:p>
          <a:endParaRPr lang="fr-FR"/>
        </a:p>
      </dgm:t>
    </dgm:pt>
    <dgm:pt modelId="{33E0B7CE-E396-4A88-A64C-1BBC552622FD}" type="sibTrans" cxnId="{B409C192-7430-4FE0-B078-268698997073}">
      <dgm:prSet/>
      <dgm:spPr/>
      <dgm:t>
        <a:bodyPr/>
        <a:lstStyle/>
        <a:p>
          <a:endParaRPr lang="fr-FR"/>
        </a:p>
      </dgm:t>
    </dgm:pt>
    <dgm:pt modelId="{9E92598D-AE6D-4023-BAD5-51E9FFCA525E}">
      <dgm:prSet/>
      <dgm:spPr/>
      <dgm:t>
        <a:bodyPr/>
        <a:lstStyle/>
        <a:p>
          <a:r>
            <a:rPr lang="fr-FR" dirty="0"/>
            <a:t>A ne pas confondre avec les Dataframes Pandas</a:t>
          </a:r>
        </a:p>
      </dgm:t>
    </dgm:pt>
    <dgm:pt modelId="{2440C9AC-9225-48E4-95F6-3420D94B5640}" type="parTrans" cxnId="{A878C6D1-507E-4F14-BAF6-6B7F1FC9ACE0}">
      <dgm:prSet/>
      <dgm:spPr/>
      <dgm:t>
        <a:bodyPr/>
        <a:lstStyle/>
        <a:p>
          <a:endParaRPr lang="fr-FR"/>
        </a:p>
      </dgm:t>
    </dgm:pt>
    <dgm:pt modelId="{24E7D3AE-DB69-4AE9-BEB6-D5DE163FA989}" type="sibTrans" cxnId="{A878C6D1-507E-4F14-BAF6-6B7F1FC9ACE0}">
      <dgm:prSet/>
      <dgm:spPr/>
      <dgm:t>
        <a:bodyPr/>
        <a:lstStyle/>
        <a:p>
          <a:endParaRPr lang="fr-FR"/>
        </a:p>
      </dgm:t>
    </dgm:pt>
    <dgm:pt modelId="{6735A42C-61D0-40AA-AEE5-D08D02863F95}" type="pres">
      <dgm:prSet presAssocID="{72A7EF09-8D1F-447C-893F-A0812E975E11}" presName="matrix" presStyleCnt="0">
        <dgm:presLayoutVars>
          <dgm:chMax val="1"/>
          <dgm:dir/>
          <dgm:resizeHandles val="exact"/>
        </dgm:presLayoutVars>
      </dgm:prSet>
      <dgm:spPr/>
    </dgm:pt>
    <dgm:pt modelId="{77C10F01-A10C-40D6-8114-FD62B081400D}" type="pres">
      <dgm:prSet presAssocID="{72A7EF09-8D1F-447C-893F-A0812E975E11}" presName="diamond" presStyleLbl="bgShp" presStyleIdx="0" presStyleCnt="1"/>
      <dgm:spPr/>
    </dgm:pt>
    <dgm:pt modelId="{07327100-EDE1-43D3-AC7B-39FC2D440DCB}" type="pres">
      <dgm:prSet presAssocID="{72A7EF09-8D1F-447C-893F-A0812E975E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5D27E0-9AC9-40D0-BD10-C1B76D2BCEE5}" type="pres">
      <dgm:prSet presAssocID="{72A7EF09-8D1F-447C-893F-A0812E975E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209CB1-749A-4EC9-AC10-63952D5D015B}" type="pres">
      <dgm:prSet presAssocID="{72A7EF09-8D1F-447C-893F-A0812E975E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492D28-7CD2-4BFB-BBF7-AD49C43BB4F1}" type="pres">
      <dgm:prSet presAssocID="{72A7EF09-8D1F-447C-893F-A0812E975E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9C2804-C6CA-480F-99C7-BEC956229B30}" type="presOf" srcId="{9E92598D-AE6D-4023-BAD5-51E9FFCA525E}" destId="{7D492D28-7CD2-4BFB-BBF7-AD49C43BB4F1}" srcOrd="0" destOrd="0" presId="urn:microsoft.com/office/officeart/2005/8/layout/matrix3"/>
    <dgm:cxn modelId="{A7C87555-6C6C-48BC-9D8F-2FD1EBA573F5}" type="presOf" srcId="{42D1B0C7-7E03-43C6-BC81-408D1545BC17}" destId="{9E209CB1-749A-4EC9-AC10-63952D5D015B}" srcOrd="0" destOrd="0" presId="urn:microsoft.com/office/officeart/2005/8/layout/matrix3"/>
    <dgm:cxn modelId="{2C78D377-1AE1-442D-A0A0-23EB76F6D5CB}" srcId="{72A7EF09-8D1F-447C-893F-A0812E975E11}" destId="{DDFD9C8A-F2DC-40BB-BCF3-3ED4E6B4BF0A}" srcOrd="1" destOrd="0" parTransId="{5421BB88-DB0C-4D01-A0D9-D63922945611}" sibTransId="{5EAD9160-B57C-4AF2-9DE6-D91F9FBE8CB9}"/>
    <dgm:cxn modelId="{B409C192-7430-4FE0-B078-268698997073}" srcId="{72A7EF09-8D1F-447C-893F-A0812E975E11}" destId="{42D1B0C7-7E03-43C6-BC81-408D1545BC17}" srcOrd="2" destOrd="0" parTransId="{45197588-E03E-4428-969F-399688D08305}" sibTransId="{33E0B7CE-E396-4A88-A64C-1BBC552622FD}"/>
    <dgm:cxn modelId="{D59D379A-389F-49E7-8ADF-8BB7E8829BAB}" type="presOf" srcId="{8BE59EF7-3398-4A0A-AF13-82EBBF3C14CB}" destId="{07327100-EDE1-43D3-AC7B-39FC2D440DCB}" srcOrd="0" destOrd="0" presId="urn:microsoft.com/office/officeart/2005/8/layout/matrix3"/>
    <dgm:cxn modelId="{06C799A2-D50D-4406-8292-AAE3CE8B5F87}" srcId="{72A7EF09-8D1F-447C-893F-A0812E975E11}" destId="{8BE59EF7-3398-4A0A-AF13-82EBBF3C14CB}" srcOrd="0" destOrd="0" parTransId="{BAFE68F5-BA0E-4847-8C12-B97EF0E3DCA3}" sibTransId="{5901BD19-7A8A-4724-8109-0CBEE8172833}"/>
    <dgm:cxn modelId="{A878C6D1-507E-4F14-BAF6-6B7F1FC9ACE0}" srcId="{72A7EF09-8D1F-447C-893F-A0812E975E11}" destId="{9E92598D-AE6D-4023-BAD5-51E9FFCA525E}" srcOrd="3" destOrd="0" parTransId="{2440C9AC-9225-48E4-95F6-3420D94B5640}" sibTransId="{24E7D3AE-DB69-4AE9-BEB6-D5DE163FA989}"/>
    <dgm:cxn modelId="{A2D289D7-7BBB-439F-9789-2CA449B25B36}" type="presOf" srcId="{DDFD9C8A-F2DC-40BB-BCF3-3ED4E6B4BF0A}" destId="{A45D27E0-9AC9-40D0-BD10-C1B76D2BCEE5}" srcOrd="0" destOrd="0" presId="urn:microsoft.com/office/officeart/2005/8/layout/matrix3"/>
    <dgm:cxn modelId="{4F06B7F1-AEF9-4FC6-9BBF-5910747996A5}" type="presOf" srcId="{72A7EF09-8D1F-447C-893F-A0812E975E11}" destId="{6735A42C-61D0-40AA-AEE5-D08D02863F95}" srcOrd="0" destOrd="0" presId="urn:microsoft.com/office/officeart/2005/8/layout/matrix3"/>
    <dgm:cxn modelId="{7755D870-25A4-4E4B-9B1B-AC0B7133125A}" type="presParOf" srcId="{6735A42C-61D0-40AA-AEE5-D08D02863F95}" destId="{77C10F01-A10C-40D6-8114-FD62B081400D}" srcOrd="0" destOrd="0" presId="urn:microsoft.com/office/officeart/2005/8/layout/matrix3"/>
    <dgm:cxn modelId="{822921E0-BD2B-464E-A958-D2C023540BA5}" type="presParOf" srcId="{6735A42C-61D0-40AA-AEE5-D08D02863F95}" destId="{07327100-EDE1-43D3-AC7B-39FC2D440DCB}" srcOrd="1" destOrd="0" presId="urn:microsoft.com/office/officeart/2005/8/layout/matrix3"/>
    <dgm:cxn modelId="{03548E16-BA95-47E5-B7C1-E12D5EA5054A}" type="presParOf" srcId="{6735A42C-61D0-40AA-AEE5-D08D02863F95}" destId="{A45D27E0-9AC9-40D0-BD10-C1B76D2BCEE5}" srcOrd="2" destOrd="0" presId="urn:microsoft.com/office/officeart/2005/8/layout/matrix3"/>
    <dgm:cxn modelId="{4983A5A0-DD9B-4178-BA0A-CEB9620C5B03}" type="presParOf" srcId="{6735A42C-61D0-40AA-AEE5-D08D02863F95}" destId="{9E209CB1-749A-4EC9-AC10-63952D5D015B}" srcOrd="3" destOrd="0" presId="urn:microsoft.com/office/officeart/2005/8/layout/matrix3"/>
    <dgm:cxn modelId="{68AAE56C-7911-4530-B7A0-77C39147CDA9}" type="presParOf" srcId="{6735A42C-61D0-40AA-AEE5-D08D02863F95}" destId="{7D492D28-7CD2-4BFB-BBF7-AD49C43BB4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4585D-11F0-42FB-9392-57A8F859DDF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C2BE8B-DF99-413C-B19C-571F16610434}">
      <dgm:prSet/>
      <dgm:spPr/>
      <dgm:t>
        <a:bodyPr/>
        <a:lstStyle/>
        <a:p>
          <a:r>
            <a:rPr lang="fr-FR" dirty="0"/>
            <a:t>DataFrames Spark</a:t>
          </a:r>
        </a:p>
      </dgm:t>
    </dgm:pt>
    <dgm:pt modelId="{51891602-E194-4DE8-869B-B1842DF42160}" type="parTrans" cxnId="{D9AFF00D-6394-4DCF-96F5-CBBFAC3E02AD}">
      <dgm:prSet/>
      <dgm:spPr/>
      <dgm:t>
        <a:bodyPr/>
        <a:lstStyle/>
        <a:p>
          <a:endParaRPr lang="fr-FR"/>
        </a:p>
      </dgm:t>
    </dgm:pt>
    <dgm:pt modelId="{EB6EE417-5DD4-4A04-A7C9-3144315D0E81}" type="sibTrans" cxnId="{D9AFF00D-6394-4DCF-96F5-CBBFAC3E02AD}">
      <dgm:prSet/>
      <dgm:spPr/>
      <dgm:t>
        <a:bodyPr/>
        <a:lstStyle/>
        <a:p>
          <a:endParaRPr lang="fr-FR"/>
        </a:p>
      </dgm:t>
    </dgm:pt>
    <dgm:pt modelId="{11780FB9-20A6-43D4-BBA0-6BBDB53C44A5}" type="pres">
      <dgm:prSet presAssocID="{D8A4585D-11F0-42FB-9392-57A8F859DDF6}" presName="Name0" presStyleCnt="0">
        <dgm:presLayoutVars>
          <dgm:dir/>
          <dgm:animLvl val="lvl"/>
          <dgm:resizeHandles/>
        </dgm:presLayoutVars>
      </dgm:prSet>
      <dgm:spPr/>
    </dgm:pt>
    <dgm:pt modelId="{8ED879E5-64CB-402D-AC23-78A113BEDFDC}" type="pres">
      <dgm:prSet presAssocID="{2DC2BE8B-DF99-413C-B19C-571F16610434}" presName="linNode" presStyleCnt="0"/>
      <dgm:spPr/>
    </dgm:pt>
    <dgm:pt modelId="{96EF71F0-1F68-4857-A9DA-51B8DEF3AD09}" type="pres">
      <dgm:prSet presAssocID="{2DC2BE8B-DF99-413C-B19C-571F16610434}" presName="parentShp" presStyleLbl="node1" presStyleIdx="0" presStyleCnt="1" custScaleX="168805">
        <dgm:presLayoutVars>
          <dgm:bulletEnabled val="1"/>
        </dgm:presLayoutVars>
      </dgm:prSet>
      <dgm:spPr/>
    </dgm:pt>
    <dgm:pt modelId="{0873EA11-4E07-45E3-97DB-90572DD7A1C9}" type="pres">
      <dgm:prSet presAssocID="{2DC2BE8B-DF99-413C-B19C-571F16610434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D9AFF00D-6394-4DCF-96F5-CBBFAC3E02AD}" srcId="{D8A4585D-11F0-42FB-9392-57A8F859DDF6}" destId="{2DC2BE8B-DF99-413C-B19C-571F16610434}" srcOrd="0" destOrd="0" parTransId="{51891602-E194-4DE8-869B-B1842DF42160}" sibTransId="{EB6EE417-5DD4-4A04-A7C9-3144315D0E81}"/>
    <dgm:cxn modelId="{746E8566-3263-4F96-A034-42F5344EB557}" type="presOf" srcId="{D8A4585D-11F0-42FB-9392-57A8F859DDF6}" destId="{11780FB9-20A6-43D4-BBA0-6BBDB53C44A5}" srcOrd="0" destOrd="0" presId="urn:microsoft.com/office/officeart/2005/8/layout/vList6"/>
    <dgm:cxn modelId="{B4486B5A-1933-4B23-A79A-C36EDF31E01E}" type="presOf" srcId="{2DC2BE8B-DF99-413C-B19C-571F16610434}" destId="{96EF71F0-1F68-4857-A9DA-51B8DEF3AD09}" srcOrd="0" destOrd="0" presId="urn:microsoft.com/office/officeart/2005/8/layout/vList6"/>
    <dgm:cxn modelId="{0DD5C7FC-17C5-49E2-8DA5-113F73CF6294}" type="presParOf" srcId="{11780FB9-20A6-43D4-BBA0-6BBDB53C44A5}" destId="{8ED879E5-64CB-402D-AC23-78A113BEDFDC}" srcOrd="0" destOrd="0" presId="urn:microsoft.com/office/officeart/2005/8/layout/vList6"/>
    <dgm:cxn modelId="{7AB25EA9-DB57-4278-8A89-8D2D33F96600}" type="presParOf" srcId="{8ED879E5-64CB-402D-AC23-78A113BEDFDC}" destId="{96EF71F0-1F68-4857-A9DA-51B8DEF3AD09}" srcOrd="0" destOrd="0" presId="urn:microsoft.com/office/officeart/2005/8/layout/vList6"/>
    <dgm:cxn modelId="{67BBD2FD-64BF-4A59-9BFF-AACA678A98BC}" type="presParOf" srcId="{8ED879E5-64CB-402D-AC23-78A113BEDFDC}" destId="{0873EA11-4E07-45E3-97DB-90572DD7A1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6174CD-B800-4035-9428-AA8081DEB8A1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AD594A83-CEB4-455B-9B1D-ACF82091470C}">
      <dgm:prSet/>
      <dgm:spPr/>
      <dgm:t>
        <a:bodyPr/>
        <a:lstStyle/>
        <a:p>
          <a:r>
            <a:rPr lang="fr-FR"/>
            <a:t>Pandas UDF (User Defined Function)</a:t>
          </a:r>
        </a:p>
      </dgm:t>
    </dgm:pt>
    <dgm:pt modelId="{FEFF4633-63AC-47B1-89EA-EF378398D213}" type="parTrans" cxnId="{E643FDBF-45A3-4729-B950-1456CC913850}">
      <dgm:prSet/>
      <dgm:spPr/>
      <dgm:t>
        <a:bodyPr/>
        <a:lstStyle/>
        <a:p>
          <a:endParaRPr lang="fr-FR"/>
        </a:p>
      </dgm:t>
    </dgm:pt>
    <dgm:pt modelId="{92237B50-47C1-44FC-A792-3183BA7F8D1A}" type="sibTrans" cxnId="{E643FDBF-45A3-4729-B950-1456CC913850}">
      <dgm:prSet/>
      <dgm:spPr/>
      <dgm:t>
        <a:bodyPr/>
        <a:lstStyle/>
        <a:p>
          <a:endParaRPr lang="fr-FR"/>
        </a:p>
      </dgm:t>
    </dgm:pt>
    <dgm:pt modelId="{02E67EB2-4D37-4CD5-AFAC-25D4FD232041}">
      <dgm:prSet/>
      <dgm:spPr/>
      <dgm:t>
        <a:bodyPr/>
        <a:lstStyle/>
        <a:p>
          <a:pPr>
            <a:buNone/>
          </a:pPr>
          <a:r>
            <a:rPr lang="fr-FR"/>
            <a:t>Fonction définie par l'utilisateur </a:t>
          </a:r>
        </a:p>
      </dgm:t>
    </dgm:pt>
    <dgm:pt modelId="{51858448-320E-4C53-A188-A7B0C01AE172}" type="parTrans" cxnId="{74D93AB7-AD71-435A-97CA-53B1A280EA31}">
      <dgm:prSet/>
      <dgm:spPr/>
      <dgm:t>
        <a:bodyPr/>
        <a:lstStyle/>
        <a:p>
          <a:endParaRPr lang="fr-FR"/>
        </a:p>
      </dgm:t>
    </dgm:pt>
    <dgm:pt modelId="{533FB802-B938-49B6-9CFB-75BB4CD7A1D2}" type="sibTrans" cxnId="{74D93AB7-AD71-435A-97CA-53B1A280EA31}">
      <dgm:prSet/>
      <dgm:spPr/>
      <dgm:t>
        <a:bodyPr/>
        <a:lstStyle/>
        <a:p>
          <a:endParaRPr lang="fr-FR"/>
        </a:p>
      </dgm:t>
    </dgm:pt>
    <dgm:pt modelId="{305083BE-71CF-47C5-A8C7-FB0E8595D17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Apache Arrow pour transférer des données </a:t>
          </a:r>
        </a:p>
      </dgm:t>
    </dgm:pt>
    <dgm:pt modelId="{60560085-83E4-46D0-9C94-AC528956B954}" type="parTrans" cxnId="{2AB6D581-361F-4ACA-B370-EDEE9D4CDD5A}">
      <dgm:prSet/>
      <dgm:spPr/>
      <dgm:t>
        <a:bodyPr/>
        <a:lstStyle/>
        <a:p>
          <a:endParaRPr lang="fr-FR"/>
        </a:p>
      </dgm:t>
    </dgm:pt>
    <dgm:pt modelId="{7EC72E72-22A3-44EC-8EEE-A5930874379C}" type="sibTrans" cxnId="{2AB6D581-361F-4ACA-B370-EDEE9D4CDD5A}">
      <dgm:prSet/>
      <dgm:spPr/>
      <dgm:t>
        <a:bodyPr/>
        <a:lstStyle/>
        <a:p>
          <a:endParaRPr lang="fr-FR"/>
        </a:p>
      </dgm:t>
    </dgm:pt>
    <dgm:pt modelId="{D041834F-6A85-4B4B-A82F-64AD8A3787D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Pandas pour travailler avec les données</a:t>
          </a:r>
        </a:p>
      </dgm:t>
    </dgm:pt>
    <dgm:pt modelId="{E3708EA6-B99D-4685-AB64-F05083B15A77}" type="parTrans" cxnId="{B52586B9-335C-4B01-9345-89DFC6B9E777}">
      <dgm:prSet/>
      <dgm:spPr/>
      <dgm:t>
        <a:bodyPr/>
        <a:lstStyle/>
        <a:p>
          <a:endParaRPr lang="fr-FR"/>
        </a:p>
      </dgm:t>
    </dgm:pt>
    <dgm:pt modelId="{22F6A498-FAD0-4C74-BEA6-8986A90ECC8A}" type="sibTrans" cxnId="{B52586B9-335C-4B01-9345-89DFC6B9E777}">
      <dgm:prSet/>
      <dgm:spPr/>
      <dgm:t>
        <a:bodyPr/>
        <a:lstStyle/>
        <a:p>
          <a:endParaRPr lang="fr-FR"/>
        </a:p>
      </dgm:t>
    </dgm:pt>
    <dgm:pt modelId="{21EEB0EF-04D8-4096-B6C7-FF373669EF0E}">
      <dgm:prSet/>
      <dgm:spPr/>
      <dgm:t>
        <a:bodyPr/>
        <a:lstStyle/>
        <a:p>
          <a:pPr>
            <a:buNone/>
          </a:pPr>
          <a:r>
            <a:rPr lang="fr-FR"/>
            <a:t>Permet des opérations vectorisées </a:t>
          </a:r>
        </a:p>
      </dgm:t>
    </dgm:pt>
    <dgm:pt modelId="{70662E4F-14A3-451B-B7B3-778864BA4EDA}" type="parTrans" cxnId="{3A1026C3-6DAE-47E2-91A6-B7F8A8F694F9}">
      <dgm:prSet/>
      <dgm:spPr/>
      <dgm:t>
        <a:bodyPr/>
        <a:lstStyle/>
        <a:p>
          <a:endParaRPr lang="fr-FR"/>
        </a:p>
      </dgm:t>
    </dgm:pt>
    <dgm:pt modelId="{98225009-42D3-4148-B5B0-D6F6BE1E4B48}" type="sibTrans" cxnId="{3A1026C3-6DAE-47E2-91A6-B7F8A8F694F9}">
      <dgm:prSet/>
      <dgm:spPr/>
      <dgm:t>
        <a:bodyPr/>
        <a:lstStyle/>
        <a:p>
          <a:endParaRPr lang="fr-FR"/>
        </a:p>
      </dgm:t>
    </dgm:pt>
    <dgm:pt modelId="{D649F13B-EC64-4A85-ACDC-061C590E745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Performances jusqu'à 100 fois supérieures aux UDF Python</a:t>
          </a:r>
        </a:p>
      </dgm:t>
    </dgm:pt>
    <dgm:pt modelId="{42C2BB48-9C20-4E37-84E9-AB11DAA63A51}" type="parTrans" cxnId="{3F7C9ADB-7410-40AF-9FAC-5998F87F1965}">
      <dgm:prSet/>
      <dgm:spPr/>
      <dgm:t>
        <a:bodyPr/>
        <a:lstStyle/>
        <a:p>
          <a:endParaRPr lang="fr-FR"/>
        </a:p>
      </dgm:t>
    </dgm:pt>
    <dgm:pt modelId="{C395E8EC-3C63-4D27-9E27-70CA86C147CF}" type="sibTrans" cxnId="{3F7C9ADB-7410-40AF-9FAC-5998F87F1965}">
      <dgm:prSet/>
      <dgm:spPr/>
      <dgm:t>
        <a:bodyPr/>
        <a:lstStyle/>
        <a:p>
          <a:endParaRPr lang="fr-FR"/>
        </a:p>
      </dgm:t>
    </dgm:pt>
    <dgm:pt modelId="{6B43AD2B-7EF4-4465-B604-202332FAD588}" type="pres">
      <dgm:prSet presAssocID="{746174CD-B800-4035-9428-AA8081DEB8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1FBED2-E483-412F-910E-12DE8599055D}" type="pres">
      <dgm:prSet presAssocID="{AD594A83-CEB4-455B-9B1D-ACF82091470C}" presName="vertOne" presStyleCnt="0"/>
      <dgm:spPr/>
    </dgm:pt>
    <dgm:pt modelId="{E9915E8F-5C89-4149-ABDD-0F1BCB52FD95}" type="pres">
      <dgm:prSet presAssocID="{AD594A83-CEB4-455B-9B1D-ACF82091470C}" presName="txOne" presStyleLbl="node0" presStyleIdx="0" presStyleCnt="1">
        <dgm:presLayoutVars>
          <dgm:chPref val="3"/>
        </dgm:presLayoutVars>
      </dgm:prSet>
      <dgm:spPr/>
    </dgm:pt>
    <dgm:pt modelId="{82419FE0-03D3-4A51-8024-C00898B4FA38}" type="pres">
      <dgm:prSet presAssocID="{AD594A83-CEB4-455B-9B1D-ACF82091470C}" presName="parTransOne" presStyleCnt="0"/>
      <dgm:spPr/>
    </dgm:pt>
    <dgm:pt modelId="{8E6854C2-A8C2-44CE-8FE5-944CCB7D4530}" type="pres">
      <dgm:prSet presAssocID="{AD594A83-CEB4-455B-9B1D-ACF82091470C}" presName="horzOne" presStyleCnt="0"/>
      <dgm:spPr/>
    </dgm:pt>
    <dgm:pt modelId="{328FECD7-CE0B-4EC0-B393-E97DB4DD7A71}" type="pres">
      <dgm:prSet presAssocID="{02E67EB2-4D37-4CD5-AFAC-25D4FD232041}" presName="vertTwo" presStyleCnt="0"/>
      <dgm:spPr/>
    </dgm:pt>
    <dgm:pt modelId="{1F444A24-B3A5-4A90-83AC-739A423829EA}" type="pres">
      <dgm:prSet presAssocID="{02E67EB2-4D37-4CD5-AFAC-25D4FD232041}" presName="txTwo" presStyleLbl="node2" presStyleIdx="0" presStyleCnt="2">
        <dgm:presLayoutVars>
          <dgm:chPref val="3"/>
        </dgm:presLayoutVars>
      </dgm:prSet>
      <dgm:spPr/>
    </dgm:pt>
    <dgm:pt modelId="{C2CEB5CC-ABA9-4672-9000-C91A546D56D4}" type="pres">
      <dgm:prSet presAssocID="{02E67EB2-4D37-4CD5-AFAC-25D4FD232041}" presName="parTransTwo" presStyleCnt="0"/>
      <dgm:spPr/>
    </dgm:pt>
    <dgm:pt modelId="{9E3348CC-090A-44BC-8F73-31493C3A0A77}" type="pres">
      <dgm:prSet presAssocID="{02E67EB2-4D37-4CD5-AFAC-25D4FD232041}" presName="horzTwo" presStyleCnt="0"/>
      <dgm:spPr/>
    </dgm:pt>
    <dgm:pt modelId="{2F96B71E-5129-4970-9561-E9D0A29BC950}" type="pres">
      <dgm:prSet presAssocID="{305083BE-71CF-47C5-A8C7-FB0E8595D170}" presName="vertThree" presStyleCnt="0"/>
      <dgm:spPr/>
    </dgm:pt>
    <dgm:pt modelId="{938697F8-2697-4D36-AF2C-73EE2617A942}" type="pres">
      <dgm:prSet presAssocID="{305083BE-71CF-47C5-A8C7-FB0E8595D170}" presName="txThree" presStyleLbl="node3" presStyleIdx="0" presStyleCnt="3">
        <dgm:presLayoutVars>
          <dgm:chPref val="3"/>
        </dgm:presLayoutVars>
      </dgm:prSet>
      <dgm:spPr/>
    </dgm:pt>
    <dgm:pt modelId="{95A0FC42-3931-4408-BA15-91BC942B1C42}" type="pres">
      <dgm:prSet presAssocID="{305083BE-71CF-47C5-A8C7-FB0E8595D170}" presName="horzThree" presStyleCnt="0"/>
      <dgm:spPr/>
    </dgm:pt>
    <dgm:pt modelId="{FC287D10-E7A1-4543-9A3E-242A3C598437}" type="pres">
      <dgm:prSet presAssocID="{7EC72E72-22A3-44EC-8EEE-A5930874379C}" presName="sibSpaceThree" presStyleCnt="0"/>
      <dgm:spPr/>
    </dgm:pt>
    <dgm:pt modelId="{E4B7AEAE-5A8C-4C80-91EB-264F71609781}" type="pres">
      <dgm:prSet presAssocID="{D041834F-6A85-4B4B-A82F-64AD8A3787D6}" presName="vertThree" presStyleCnt="0"/>
      <dgm:spPr/>
    </dgm:pt>
    <dgm:pt modelId="{E0D68D0E-262F-436E-AD12-780084E7AAB1}" type="pres">
      <dgm:prSet presAssocID="{D041834F-6A85-4B4B-A82F-64AD8A3787D6}" presName="txThree" presStyleLbl="node3" presStyleIdx="1" presStyleCnt="3">
        <dgm:presLayoutVars>
          <dgm:chPref val="3"/>
        </dgm:presLayoutVars>
      </dgm:prSet>
      <dgm:spPr/>
    </dgm:pt>
    <dgm:pt modelId="{827F8C39-4A3C-4646-9F5E-87DAC8A4123D}" type="pres">
      <dgm:prSet presAssocID="{D041834F-6A85-4B4B-A82F-64AD8A3787D6}" presName="horzThree" presStyleCnt="0"/>
      <dgm:spPr/>
    </dgm:pt>
    <dgm:pt modelId="{BD94221B-86A0-4CCF-A993-BB17FBCFA638}" type="pres">
      <dgm:prSet presAssocID="{533FB802-B938-49B6-9CFB-75BB4CD7A1D2}" presName="sibSpaceTwo" presStyleCnt="0"/>
      <dgm:spPr/>
    </dgm:pt>
    <dgm:pt modelId="{8153EEA2-16C3-4459-B6BE-B6206EFAE9DF}" type="pres">
      <dgm:prSet presAssocID="{21EEB0EF-04D8-4096-B6C7-FF373669EF0E}" presName="vertTwo" presStyleCnt="0"/>
      <dgm:spPr/>
    </dgm:pt>
    <dgm:pt modelId="{F2F44EF9-1B17-4562-8A4A-BCB2F461E519}" type="pres">
      <dgm:prSet presAssocID="{21EEB0EF-04D8-4096-B6C7-FF373669EF0E}" presName="txTwo" presStyleLbl="node2" presStyleIdx="1" presStyleCnt="2">
        <dgm:presLayoutVars>
          <dgm:chPref val="3"/>
        </dgm:presLayoutVars>
      </dgm:prSet>
      <dgm:spPr/>
    </dgm:pt>
    <dgm:pt modelId="{39FCF595-3726-4B23-968A-7FC68B335F3E}" type="pres">
      <dgm:prSet presAssocID="{21EEB0EF-04D8-4096-B6C7-FF373669EF0E}" presName="parTransTwo" presStyleCnt="0"/>
      <dgm:spPr/>
    </dgm:pt>
    <dgm:pt modelId="{A55567AF-6E19-4BD6-AEE7-283A7631EDBD}" type="pres">
      <dgm:prSet presAssocID="{21EEB0EF-04D8-4096-B6C7-FF373669EF0E}" presName="horzTwo" presStyleCnt="0"/>
      <dgm:spPr/>
    </dgm:pt>
    <dgm:pt modelId="{8D1C93D3-F9E1-4B07-A68C-0E2A9D179A9C}" type="pres">
      <dgm:prSet presAssocID="{D649F13B-EC64-4A85-ACDC-061C590E745C}" presName="vertThree" presStyleCnt="0"/>
      <dgm:spPr/>
    </dgm:pt>
    <dgm:pt modelId="{2B58A783-08BD-484E-A1E2-8CFBD3A09054}" type="pres">
      <dgm:prSet presAssocID="{D649F13B-EC64-4A85-ACDC-061C590E745C}" presName="txThree" presStyleLbl="node3" presStyleIdx="2" presStyleCnt="3">
        <dgm:presLayoutVars>
          <dgm:chPref val="3"/>
        </dgm:presLayoutVars>
      </dgm:prSet>
      <dgm:spPr/>
    </dgm:pt>
    <dgm:pt modelId="{DD96668A-7A04-4997-AC4C-38C0E02DC4B3}" type="pres">
      <dgm:prSet presAssocID="{D649F13B-EC64-4A85-ACDC-061C590E745C}" presName="horzThree" presStyleCnt="0"/>
      <dgm:spPr/>
    </dgm:pt>
  </dgm:ptLst>
  <dgm:cxnLst>
    <dgm:cxn modelId="{DC7A1920-AC77-4307-A3E6-95D0BAC440A4}" type="presOf" srcId="{746174CD-B800-4035-9428-AA8081DEB8A1}" destId="{6B43AD2B-7EF4-4465-B604-202332FAD588}" srcOrd="0" destOrd="0" presId="urn:microsoft.com/office/officeart/2005/8/layout/hierarchy4"/>
    <dgm:cxn modelId="{6FEB2F2D-FB41-4944-ABE6-BDE807D7D41E}" type="presOf" srcId="{21EEB0EF-04D8-4096-B6C7-FF373669EF0E}" destId="{F2F44EF9-1B17-4562-8A4A-BCB2F461E519}" srcOrd="0" destOrd="0" presId="urn:microsoft.com/office/officeart/2005/8/layout/hierarchy4"/>
    <dgm:cxn modelId="{B3C47479-7E9D-409B-9F38-2F3ADC910F9A}" type="presOf" srcId="{02E67EB2-4D37-4CD5-AFAC-25D4FD232041}" destId="{1F444A24-B3A5-4A90-83AC-739A423829EA}" srcOrd="0" destOrd="0" presId="urn:microsoft.com/office/officeart/2005/8/layout/hierarchy4"/>
    <dgm:cxn modelId="{2AB6D581-361F-4ACA-B370-EDEE9D4CDD5A}" srcId="{02E67EB2-4D37-4CD5-AFAC-25D4FD232041}" destId="{305083BE-71CF-47C5-A8C7-FB0E8595D170}" srcOrd="0" destOrd="0" parTransId="{60560085-83E4-46D0-9C94-AC528956B954}" sibTransId="{7EC72E72-22A3-44EC-8EEE-A5930874379C}"/>
    <dgm:cxn modelId="{74D93AB7-AD71-435A-97CA-53B1A280EA31}" srcId="{AD594A83-CEB4-455B-9B1D-ACF82091470C}" destId="{02E67EB2-4D37-4CD5-AFAC-25D4FD232041}" srcOrd="0" destOrd="0" parTransId="{51858448-320E-4C53-A188-A7B0C01AE172}" sibTransId="{533FB802-B938-49B6-9CFB-75BB4CD7A1D2}"/>
    <dgm:cxn modelId="{B52586B9-335C-4B01-9345-89DFC6B9E777}" srcId="{02E67EB2-4D37-4CD5-AFAC-25D4FD232041}" destId="{D041834F-6A85-4B4B-A82F-64AD8A3787D6}" srcOrd="1" destOrd="0" parTransId="{E3708EA6-B99D-4685-AB64-F05083B15A77}" sibTransId="{22F6A498-FAD0-4C74-BEA6-8986A90ECC8A}"/>
    <dgm:cxn modelId="{E643FDBF-45A3-4729-B950-1456CC913850}" srcId="{746174CD-B800-4035-9428-AA8081DEB8A1}" destId="{AD594A83-CEB4-455B-9B1D-ACF82091470C}" srcOrd="0" destOrd="0" parTransId="{FEFF4633-63AC-47B1-89EA-EF378398D213}" sibTransId="{92237B50-47C1-44FC-A792-3183BA7F8D1A}"/>
    <dgm:cxn modelId="{3A1026C3-6DAE-47E2-91A6-B7F8A8F694F9}" srcId="{AD594A83-CEB4-455B-9B1D-ACF82091470C}" destId="{21EEB0EF-04D8-4096-B6C7-FF373669EF0E}" srcOrd="1" destOrd="0" parTransId="{70662E4F-14A3-451B-B7B3-778864BA4EDA}" sibTransId="{98225009-42D3-4148-B5B0-D6F6BE1E4B48}"/>
    <dgm:cxn modelId="{3F7C9ADB-7410-40AF-9FAC-5998F87F1965}" srcId="{21EEB0EF-04D8-4096-B6C7-FF373669EF0E}" destId="{D649F13B-EC64-4A85-ACDC-061C590E745C}" srcOrd="0" destOrd="0" parTransId="{42C2BB48-9C20-4E37-84E9-AB11DAA63A51}" sibTransId="{C395E8EC-3C63-4D27-9E27-70CA86C147CF}"/>
    <dgm:cxn modelId="{BA00A6ED-84A9-4E98-9041-7BEBE953799F}" type="presOf" srcId="{AD594A83-CEB4-455B-9B1D-ACF82091470C}" destId="{E9915E8F-5C89-4149-ABDD-0F1BCB52FD95}" srcOrd="0" destOrd="0" presId="urn:microsoft.com/office/officeart/2005/8/layout/hierarchy4"/>
    <dgm:cxn modelId="{76E22CF4-4611-444A-8341-945C611AECAE}" type="presOf" srcId="{D649F13B-EC64-4A85-ACDC-061C590E745C}" destId="{2B58A783-08BD-484E-A1E2-8CFBD3A09054}" srcOrd="0" destOrd="0" presId="urn:microsoft.com/office/officeart/2005/8/layout/hierarchy4"/>
    <dgm:cxn modelId="{E050D0F6-439B-469C-906D-16E7B5AA3213}" type="presOf" srcId="{305083BE-71CF-47C5-A8C7-FB0E8595D170}" destId="{938697F8-2697-4D36-AF2C-73EE2617A942}" srcOrd="0" destOrd="0" presId="urn:microsoft.com/office/officeart/2005/8/layout/hierarchy4"/>
    <dgm:cxn modelId="{091474FB-63BE-4811-B140-CBA2F28DAEC5}" type="presOf" srcId="{D041834F-6A85-4B4B-A82F-64AD8A3787D6}" destId="{E0D68D0E-262F-436E-AD12-780084E7AAB1}" srcOrd="0" destOrd="0" presId="urn:microsoft.com/office/officeart/2005/8/layout/hierarchy4"/>
    <dgm:cxn modelId="{E4ACEF36-2ACE-442E-8C04-E7BCFE82456A}" type="presParOf" srcId="{6B43AD2B-7EF4-4465-B604-202332FAD588}" destId="{111FBED2-E483-412F-910E-12DE8599055D}" srcOrd="0" destOrd="0" presId="urn:microsoft.com/office/officeart/2005/8/layout/hierarchy4"/>
    <dgm:cxn modelId="{194A4B08-D888-42D0-AE4D-2A817E1631AB}" type="presParOf" srcId="{111FBED2-E483-412F-910E-12DE8599055D}" destId="{E9915E8F-5C89-4149-ABDD-0F1BCB52FD95}" srcOrd="0" destOrd="0" presId="urn:microsoft.com/office/officeart/2005/8/layout/hierarchy4"/>
    <dgm:cxn modelId="{B448EE79-4637-402C-ACD1-490DDC797FB0}" type="presParOf" srcId="{111FBED2-E483-412F-910E-12DE8599055D}" destId="{82419FE0-03D3-4A51-8024-C00898B4FA38}" srcOrd="1" destOrd="0" presId="urn:microsoft.com/office/officeart/2005/8/layout/hierarchy4"/>
    <dgm:cxn modelId="{AA6222BC-C6C0-4D01-B967-7FB23627DAC4}" type="presParOf" srcId="{111FBED2-E483-412F-910E-12DE8599055D}" destId="{8E6854C2-A8C2-44CE-8FE5-944CCB7D4530}" srcOrd="2" destOrd="0" presId="urn:microsoft.com/office/officeart/2005/8/layout/hierarchy4"/>
    <dgm:cxn modelId="{13849FE9-6768-4AED-B7CB-B96C2CB7C820}" type="presParOf" srcId="{8E6854C2-A8C2-44CE-8FE5-944CCB7D4530}" destId="{328FECD7-CE0B-4EC0-B393-E97DB4DD7A71}" srcOrd="0" destOrd="0" presId="urn:microsoft.com/office/officeart/2005/8/layout/hierarchy4"/>
    <dgm:cxn modelId="{96812133-CB8A-4086-A3AB-7F84BDAA06F9}" type="presParOf" srcId="{328FECD7-CE0B-4EC0-B393-E97DB4DD7A71}" destId="{1F444A24-B3A5-4A90-83AC-739A423829EA}" srcOrd="0" destOrd="0" presId="urn:microsoft.com/office/officeart/2005/8/layout/hierarchy4"/>
    <dgm:cxn modelId="{86D082D1-9170-4778-865F-E753A12AAE62}" type="presParOf" srcId="{328FECD7-CE0B-4EC0-B393-E97DB4DD7A71}" destId="{C2CEB5CC-ABA9-4672-9000-C91A546D56D4}" srcOrd="1" destOrd="0" presId="urn:microsoft.com/office/officeart/2005/8/layout/hierarchy4"/>
    <dgm:cxn modelId="{9DED465F-E3E3-4F4C-BC5C-76F4C62D2730}" type="presParOf" srcId="{328FECD7-CE0B-4EC0-B393-E97DB4DD7A71}" destId="{9E3348CC-090A-44BC-8F73-31493C3A0A77}" srcOrd="2" destOrd="0" presId="urn:microsoft.com/office/officeart/2005/8/layout/hierarchy4"/>
    <dgm:cxn modelId="{28E70AE2-5A60-4EED-B097-8B800F861846}" type="presParOf" srcId="{9E3348CC-090A-44BC-8F73-31493C3A0A77}" destId="{2F96B71E-5129-4970-9561-E9D0A29BC950}" srcOrd="0" destOrd="0" presId="urn:microsoft.com/office/officeart/2005/8/layout/hierarchy4"/>
    <dgm:cxn modelId="{4C47DBDA-0758-434D-9A82-85880E9277AB}" type="presParOf" srcId="{2F96B71E-5129-4970-9561-E9D0A29BC950}" destId="{938697F8-2697-4D36-AF2C-73EE2617A942}" srcOrd="0" destOrd="0" presId="urn:microsoft.com/office/officeart/2005/8/layout/hierarchy4"/>
    <dgm:cxn modelId="{41B82E7B-96F2-4637-A902-9F0ED432FDAC}" type="presParOf" srcId="{2F96B71E-5129-4970-9561-E9D0A29BC950}" destId="{95A0FC42-3931-4408-BA15-91BC942B1C42}" srcOrd="1" destOrd="0" presId="urn:microsoft.com/office/officeart/2005/8/layout/hierarchy4"/>
    <dgm:cxn modelId="{5CC44536-828D-4D15-B745-B3241B3F98A9}" type="presParOf" srcId="{9E3348CC-090A-44BC-8F73-31493C3A0A77}" destId="{FC287D10-E7A1-4543-9A3E-242A3C598437}" srcOrd="1" destOrd="0" presId="urn:microsoft.com/office/officeart/2005/8/layout/hierarchy4"/>
    <dgm:cxn modelId="{2903F4B0-D0E3-4D91-A388-8EF8E9E46291}" type="presParOf" srcId="{9E3348CC-090A-44BC-8F73-31493C3A0A77}" destId="{E4B7AEAE-5A8C-4C80-91EB-264F71609781}" srcOrd="2" destOrd="0" presId="urn:microsoft.com/office/officeart/2005/8/layout/hierarchy4"/>
    <dgm:cxn modelId="{A16948D2-46B8-4187-BF6E-D08EEBEFE747}" type="presParOf" srcId="{E4B7AEAE-5A8C-4C80-91EB-264F71609781}" destId="{E0D68D0E-262F-436E-AD12-780084E7AAB1}" srcOrd="0" destOrd="0" presId="urn:microsoft.com/office/officeart/2005/8/layout/hierarchy4"/>
    <dgm:cxn modelId="{86099559-4732-4C6D-AB97-A92907720795}" type="presParOf" srcId="{E4B7AEAE-5A8C-4C80-91EB-264F71609781}" destId="{827F8C39-4A3C-4646-9F5E-87DAC8A4123D}" srcOrd="1" destOrd="0" presId="urn:microsoft.com/office/officeart/2005/8/layout/hierarchy4"/>
    <dgm:cxn modelId="{5F7DB538-5E75-449A-A990-A4BC093B0B57}" type="presParOf" srcId="{8E6854C2-A8C2-44CE-8FE5-944CCB7D4530}" destId="{BD94221B-86A0-4CCF-A993-BB17FBCFA638}" srcOrd="1" destOrd="0" presId="urn:microsoft.com/office/officeart/2005/8/layout/hierarchy4"/>
    <dgm:cxn modelId="{BCBE3835-4A54-47B3-AB13-D3A04A59682D}" type="presParOf" srcId="{8E6854C2-A8C2-44CE-8FE5-944CCB7D4530}" destId="{8153EEA2-16C3-4459-B6BE-B6206EFAE9DF}" srcOrd="2" destOrd="0" presId="urn:microsoft.com/office/officeart/2005/8/layout/hierarchy4"/>
    <dgm:cxn modelId="{8C6CC06A-475F-4F78-AEA3-117DF3DEA18D}" type="presParOf" srcId="{8153EEA2-16C3-4459-B6BE-B6206EFAE9DF}" destId="{F2F44EF9-1B17-4562-8A4A-BCB2F461E519}" srcOrd="0" destOrd="0" presId="urn:microsoft.com/office/officeart/2005/8/layout/hierarchy4"/>
    <dgm:cxn modelId="{21C86B36-6510-49B8-A975-85F80BEA3FCA}" type="presParOf" srcId="{8153EEA2-16C3-4459-B6BE-B6206EFAE9DF}" destId="{39FCF595-3726-4B23-968A-7FC68B335F3E}" srcOrd="1" destOrd="0" presId="urn:microsoft.com/office/officeart/2005/8/layout/hierarchy4"/>
    <dgm:cxn modelId="{05C8A9E9-02D7-473F-A6AE-1ABA9F323BF7}" type="presParOf" srcId="{8153EEA2-16C3-4459-B6BE-B6206EFAE9DF}" destId="{A55567AF-6E19-4BD6-AEE7-283A7631EDBD}" srcOrd="2" destOrd="0" presId="urn:microsoft.com/office/officeart/2005/8/layout/hierarchy4"/>
    <dgm:cxn modelId="{6D50B5DC-2505-45E5-BE15-30819753B0FF}" type="presParOf" srcId="{A55567AF-6E19-4BD6-AEE7-283A7631EDBD}" destId="{8D1C93D3-F9E1-4B07-A68C-0E2A9D179A9C}" srcOrd="0" destOrd="0" presId="urn:microsoft.com/office/officeart/2005/8/layout/hierarchy4"/>
    <dgm:cxn modelId="{9F0E89C1-CC01-482D-8A2E-50BA2E0A0A83}" type="presParOf" srcId="{8D1C93D3-F9E1-4B07-A68C-0E2A9D179A9C}" destId="{2B58A783-08BD-484E-A1E2-8CFBD3A09054}" srcOrd="0" destOrd="0" presId="urn:microsoft.com/office/officeart/2005/8/layout/hierarchy4"/>
    <dgm:cxn modelId="{6F08957B-5CDB-411E-99B1-0A1B93A5F4B4}" type="presParOf" srcId="{8D1C93D3-F9E1-4B07-A68C-0E2A9D179A9C}" destId="{DD96668A-7A04-4997-AC4C-38C0E02DC4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EE87A3-D75D-4C22-84FF-AF54C07A6A9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E3240E8C-B84E-4A6E-93BA-F2C8A7C355EC}">
      <dgm:prSet custT="1"/>
      <dgm:spPr/>
      <dgm:t>
        <a:bodyPr/>
        <a:lstStyle/>
        <a:p>
          <a:r>
            <a:rPr lang="fr-FR" sz="2800" dirty="0"/>
            <a:t>Partitions</a:t>
          </a:r>
          <a:endParaRPr lang="fr-FR" sz="1400" dirty="0"/>
        </a:p>
      </dgm:t>
    </dgm:pt>
    <dgm:pt modelId="{24D4E431-E171-4887-AB8A-7450B07B0F52}" type="parTrans" cxnId="{F520D906-D30A-401F-8959-27BD02EC9B28}">
      <dgm:prSet/>
      <dgm:spPr/>
      <dgm:t>
        <a:bodyPr/>
        <a:lstStyle/>
        <a:p>
          <a:endParaRPr lang="fr-FR"/>
        </a:p>
      </dgm:t>
    </dgm:pt>
    <dgm:pt modelId="{7E360CAE-0691-4CC0-9755-F411E451C613}" type="sibTrans" cxnId="{F520D906-D30A-401F-8959-27BD02EC9B28}">
      <dgm:prSet/>
      <dgm:spPr/>
      <dgm:t>
        <a:bodyPr/>
        <a:lstStyle/>
        <a:p>
          <a:endParaRPr lang="fr-FR"/>
        </a:p>
      </dgm:t>
    </dgm:pt>
    <dgm:pt modelId="{0F4CCAE8-6B54-4DB5-AC1A-86BCF4B0A2B8}">
      <dgm:prSet/>
      <dgm:spPr/>
      <dgm:t>
        <a:bodyPr/>
        <a:lstStyle/>
        <a:p>
          <a:r>
            <a:rPr lang="fr-FR"/>
            <a:t>Spark décompose les données en morceaux appelés des partitions</a:t>
          </a:r>
        </a:p>
      </dgm:t>
    </dgm:pt>
    <dgm:pt modelId="{2D6705C1-2D47-4223-81DB-55C4DCA729A4}" type="parTrans" cxnId="{2842B4F2-EEF4-42D5-BCA2-C5F752D9BDAD}">
      <dgm:prSet/>
      <dgm:spPr/>
      <dgm:t>
        <a:bodyPr/>
        <a:lstStyle/>
        <a:p>
          <a:endParaRPr lang="fr-FR"/>
        </a:p>
      </dgm:t>
    </dgm:pt>
    <dgm:pt modelId="{139F1510-BDE7-4503-9E4F-5B6EF4E4C9D9}" type="sibTrans" cxnId="{2842B4F2-EEF4-42D5-BCA2-C5F752D9BDAD}">
      <dgm:prSet/>
      <dgm:spPr/>
      <dgm:t>
        <a:bodyPr/>
        <a:lstStyle/>
        <a:p>
          <a:endParaRPr lang="fr-FR"/>
        </a:p>
      </dgm:t>
    </dgm:pt>
    <dgm:pt modelId="{CD85A8D5-8FDA-4B28-9043-1E51A5FA06C6}">
      <dgm:prSet/>
      <dgm:spPr/>
      <dgm:t>
        <a:bodyPr/>
        <a:lstStyle/>
        <a:p>
          <a:r>
            <a:rPr lang="fr-FR"/>
            <a:t>Permet à chaque exécuteur de travailler en parallèle</a:t>
          </a:r>
        </a:p>
      </dgm:t>
    </dgm:pt>
    <dgm:pt modelId="{E6EB8A0A-186B-4667-9C1C-AAA51583DC26}" type="parTrans" cxnId="{69A66047-BF14-4ABF-A0ED-ABC3360670C0}">
      <dgm:prSet/>
      <dgm:spPr/>
      <dgm:t>
        <a:bodyPr/>
        <a:lstStyle/>
        <a:p>
          <a:endParaRPr lang="fr-FR"/>
        </a:p>
      </dgm:t>
    </dgm:pt>
    <dgm:pt modelId="{D9D2866E-B034-47B1-BE44-B76C00D81DCE}" type="sibTrans" cxnId="{69A66047-BF14-4ABF-A0ED-ABC3360670C0}">
      <dgm:prSet/>
      <dgm:spPr/>
      <dgm:t>
        <a:bodyPr/>
        <a:lstStyle/>
        <a:p>
          <a:endParaRPr lang="fr-FR"/>
        </a:p>
      </dgm:t>
    </dgm:pt>
    <dgm:pt modelId="{E9D7ED0D-5212-49BA-BB38-5CA7F85C6417}">
      <dgm:prSet/>
      <dgm:spPr/>
      <dgm:t>
        <a:bodyPr/>
        <a:lstStyle/>
        <a:p>
          <a:r>
            <a:rPr lang="fr-FR"/>
            <a:t>Ensemble de rangées qui se trouvent sur une machine physique du cluster</a:t>
          </a:r>
        </a:p>
      </dgm:t>
    </dgm:pt>
    <dgm:pt modelId="{645CC311-FE4F-459B-B966-31AF4F318F93}" type="parTrans" cxnId="{78940BF4-AFF7-4885-97A6-2636F79FC01C}">
      <dgm:prSet/>
      <dgm:spPr/>
      <dgm:t>
        <a:bodyPr/>
        <a:lstStyle/>
        <a:p>
          <a:endParaRPr lang="fr-FR"/>
        </a:p>
      </dgm:t>
    </dgm:pt>
    <dgm:pt modelId="{D69B8A7B-3FF6-46D7-9CE5-46A2CDDA283B}" type="sibTrans" cxnId="{78940BF4-AFF7-4885-97A6-2636F79FC01C}">
      <dgm:prSet/>
      <dgm:spPr/>
      <dgm:t>
        <a:bodyPr/>
        <a:lstStyle/>
        <a:p>
          <a:endParaRPr lang="fr-FR"/>
        </a:p>
      </dgm:t>
    </dgm:pt>
    <dgm:pt modelId="{2487041B-52D6-412D-800B-BCC5155C6647}">
      <dgm:prSet/>
      <dgm:spPr/>
      <dgm:t>
        <a:bodyPr/>
        <a:lstStyle/>
        <a:p>
          <a:r>
            <a:rPr lang="fr-FR" dirty="0"/>
            <a:t>Partitions de Dataframes</a:t>
          </a:r>
        </a:p>
      </dgm:t>
    </dgm:pt>
    <dgm:pt modelId="{4C730DDA-7117-4DA1-80C3-18475BFACEBE}" type="parTrans" cxnId="{390C8B54-F4FA-4315-BCC4-EDEAF163D027}">
      <dgm:prSet/>
      <dgm:spPr/>
      <dgm:t>
        <a:bodyPr/>
        <a:lstStyle/>
        <a:p>
          <a:endParaRPr lang="fr-FR"/>
        </a:p>
      </dgm:t>
    </dgm:pt>
    <dgm:pt modelId="{6BBEA589-4F67-4F55-A4FA-63AD76BC91B1}" type="sibTrans" cxnId="{390C8B54-F4FA-4315-BCC4-EDEAF163D027}">
      <dgm:prSet/>
      <dgm:spPr/>
      <dgm:t>
        <a:bodyPr/>
        <a:lstStyle/>
        <a:p>
          <a:endParaRPr lang="fr-FR"/>
        </a:p>
      </dgm:t>
    </dgm:pt>
    <dgm:pt modelId="{3EA5F9A0-0D6B-442E-894E-D59D6693FF0A}">
      <dgm:prSet/>
      <dgm:spPr/>
      <dgm:t>
        <a:bodyPr/>
        <a:lstStyle/>
        <a:p>
          <a:r>
            <a:rPr lang="fr-FR"/>
            <a:t>Représentent la manière dont les données sont physiquement réparties dans un cluster de machines</a:t>
          </a:r>
        </a:p>
      </dgm:t>
    </dgm:pt>
    <dgm:pt modelId="{DB3E8CB8-4BF1-4CE3-80D2-B67483C6E0FA}" type="parTrans" cxnId="{0709DBB7-1294-4421-B8F6-03A890E25BD2}">
      <dgm:prSet/>
      <dgm:spPr/>
      <dgm:t>
        <a:bodyPr/>
        <a:lstStyle/>
        <a:p>
          <a:endParaRPr lang="fr-FR"/>
        </a:p>
      </dgm:t>
    </dgm:pt>
    <dgm:pt modelId="{275A9C32-2734-445E-B635-0BC314D49B96}" type="sibTrans" cxnId="{0709DBB7-1294-4421-B8F6-03A890E25BD2}">
      <dgm:prSet/>
      <dgm:spPr/>
      <dgm:t>
        <a:bodyPr/>
        <a:lstStyle/>
        <a:p>
          <a:endParaRPr lang="fr-FR"/>
        </a:p>
      </dgm:t>
    </dgm:pt>
    <dgm:pt modelId="{808DECEF-7B50-479C-9D8B-21AFA793B87F}" type="pres">
      <dgm:prSet presAssocID="{EFEE87A3-D75D-4C22-84FF-AF54C07A6A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52B5D8-A708-40FC-9A36-B153FA58F220}" type="pres">
      <dgm:prSet presAssocID="{E3240E8C-B84E-4A6E-93BA-F2C8A7C355EC}" presName="hierRoot1" presStyleCnt="0">
        <dgm:presLayoutVars>
          <dgm:hierBranch val="init"/>
        </dgm:presLayoutVars>
      </dgm:prSet>
      <dgm:spPr/>
    </dgm:pt>
    <dgm:pt modelId="{3B54B1F6-7573-4B3C-88CF-3FC1EBC53C3B}" type="pres">
      <dgm:prSet presAssocID="{E3240E8C-B84E-4A6E-93BA-F2C8A7C355EC}" presName="rootComposite1" presStyleCnt="0"/>
      <dgm:spPr/>
    </dgm:pt>
    <dgm:pt modelId="{28BE43AC-7A4F-4A8C-A6F8-4023ACC31294}" type="pres">
      <dgm:prSet presAssocID="{E3240E8C-B84E-4A6E-93BA-F2C8A7C355EC}" presName="rootText1" presStyleLbl="node0" presStyleIdx="0" presStyleCnt="1">
        <dgm:presLayoutVars>
          <dgm:chPref val="3"/>
        </dgm:presLayoutVars>
      </dgm:prSet>
      <dgm:spPr/>
    </dgm:pt>
    <dgm:pt modelId="{C079B65F-29D6-4AF2-B52A-1658E4A267B0}" type="pres">
      <dgm:prSet presAssocID="{E3240E8C-B84E-4A6E-93BA-F2C8A7C355EC}" presName="rootConnector1" presStyleLbl="node1" presStyleIdx="0" presStyleCnt="0"/>
      <dgm:spPr/>
    </dgm:pt>
    <dgm:pt modelId="{E0EC4FE0-6C5E-4C13-8E4C-0DDB1065A92D}" type="pres">
      <dgm:prSet presAssocID="{E3240E8C-B84E-4A6E-93BA-F2C8A7C355EC}" presName="hierChild2" presStyleCnt="0"/>
      <dgm:spPr/>
    </dgm:pt>
    <dgm:pt modelId="{43F5CC8C-3C28-4A40-8453-CB07AA71573F}" type="pres">
      <dgm:prSet presAssocID="{2D6705C1-2D47-4223-81DB-55C4DCA729A4}" presName="Name37" presStyleLbl="parChTrans1D2" presStyleIdx="0" presStyleCnt="3"/>
      <dgm:spPr/>
    </dgm:pt>
    <dgm:pt modelId="{0C04BC68-CF11-4339-A589-E404092F536A}" type="pres">
      <dgm:prSet presAssocID="{0F4CCAE8-6B54-4DB5-AC1A-86BCF4B0A2B8}" presName="hierRoot2" presStyleCnt="0">
        <dgm:presLayoutVars>
          <dgm:hierBranch val="init"/>
        </dgm:presLayoutVars>
      </dgm:prSet>
      <dgm:spPr/>
    </dgm:pt>
    <dgm:pt modelId="{614A1E27-3BC7-4856-90AF-AA64EFD4A5A0}" type="pres">
      <dgm:prSet presAssocID="{0F4CCAE8-6B54-4DB5-AC1A-86BCF4B0A2B8}" presName="rootComposite" presStyleCnt="0"/>
      <dgm:spPr/>
    </dgm:pt>
    <dgm:pt modelId="{C0E80F54-AB87-46F1-B3CE-9E31A98EE1D2}" type="pres">
      <dgm:prSet presAssocID="{0F4CCAE8-6B54-4DB5-AC1A-86BCF4B0A2B8}" presName="rootText" presStyleLbl="node2" presStyleIdx="0" presStyleCnt="3">
        <dgm:presLayoutVars>
          <dgm:chPref val="3"/>
        </dgm:presLayoutVars>
      </dgm:prSet>
      <dgm:spPr/>
    </dgm:pt>
    <dgm:pt modelId="{997E0F69-DB13-44DA-BDF4-E7242EB5DCBE}" type="pres">
      <dgm:prSet presAssocID="{0F4CCAE8-6B54-4DB5-AC1A-86BCF4B0A2B8}" presName="rootConnector" presStyleLbl="node2" presStyleIdx="0" presStyleCnt="3"/>
      <dgm:spPr/>
    </dgm:pt>
    <dgm:pt modelId="{82348869-3D3E-4CFF-8AB4-BF491C0197D6}" type="pres">
      <dgm:prSet presAssocID="{0F4CCAE8-6B54-4DB5-AC1A-86BCF4B0A2B8}" presName="hierChild4" presStyleCnt="0"/>
      <dgm:spPr/>
    </dgm:pt>
    <dgm:pt modelId="{79F8420C-1907-478E-AA06-4D9CB236B24A}" type="pres">
      <dgm:prSet presAssocID="{E6EB8A0A-186B-4667-9C1C-AAA51583DC26}" presName="Name37" presStyleLbl="parChTrans1D3" presStyleIdx="0" presStyleCnt="2"/>
      <dgm:spPr/>
    </dgm:pt>
    <dgm:pt modelId="{33D5AFDA-90A6-4F06-B762-35C533164A6A}" type="pres">
      <dgm:prSet presAssocID="{CD85A8D5-8FDA-4B28-9043-1E51A5FA06C6}" presName="hierRoot2" presStyleCnt="0">
        <dgm:presLayoutVars>
          <dgm:hierBranch val="init"/>
        </dgm:presLayoutVars>
      </dgm:prSet>
      <dgm:spPr/>
    </dgm:pt>
    <dgm:pt modelId="{B8E36DFF-E43B-44BF-B840-4E23E54E77B0}" type="pres">
      <dgm:prSet presAssocID="{CD85A8D5-8FDA-4B28-9043-1E51A5FA06C6}" presName="rootComposite" presStyleCnt="0"/>
      <dgm:spPr/>
    </dgm:pt>
    <dgm:pt modelId="{1EE9B30D-5C42-44AD-AD65-B2E1EDCD6836}" type="pres">
      <dgm:prSet presAssocID="{CD85A8D5-8FDA-4B28-9043-1E51A5FA06C6}" presName="rootText" presStyleLbl="node3" presStyleIdx="0" presStyleCnt="2">
        <dgm:presLayoutVars>
          <dgm:chPref val="3"/>
        </dgm:presLayoutVars>
      </dgm:prSet>
      <dgm:spPr/>
    </dgm:pt>
    <dgm:pt modelId="{425DC030-6039-46ED-9468-C9F2CA672B2E}" type="pres">
      <dgm:prSet presAssocID="{CD85A8D5-8FDA-4B28-9043-1E51A5FA06C6}" presName="rootConnector" presStyleLbl="node3" presStyleIdx="0" presStyleCnt="2"/>
      <dgm:spPr/>
    </dgm:pt>
    <dgm:pt modelId="{83A985FC-C125-4FB7-A178-B4C883304AF2}" type="pres">
      <dgm:prSet presAssocID="{CD85A8D5-8FDA-4B28-9043-1E51A5FA06C6}" presName="hierChild4" presStyleCnt="0"/>
      <dgm:spPr/>
    </dgm:pt>
    <dgm:pt modelId="{E03F1298-A461-4CFC-924B-032A9EB00767}" type="pres">
      <dgm:prSet presAssocID="{CD85A8D5-8FDA-4B28-9043-1E51A5FA06C6}" presName="hierChild5" presStyleCnt="0"/>
      <dgm:spPr/>
    </dgm:pt>
    <dgm:pt modelId="{6485DC39-E19D-479F-9B14-451389752F36}" type="pres">
      <dgm:prSet presAssocID="{0F4CCAE8-6B54-4DB5-AC1A-86BCF4B0A2B8}" presName="hierChild5" presStyleCnt="0"/>
      <dgm:spPr/>
    </dgm:pt>
    <dgm:pt modelId="{885515E8-6C8C-4830-AE84-9CD5FE167EC7}" type="pres">
      <dgm:prSet presAssocID="{645CC311-FE4F-459B-B966-31AF4F318F93}" presName="Name37" presStyleLbl="parChTrans1D2" presStyleIdx="1" presStyleCnt="3"/>
      <dgm:spPr/>
    </dgm:pt>
    <dgm:pt modelId="{E28F8324-87F7-4232-8220-F62D9E53B17C}" type="pres">
      <dgm:prSet presAssocID="{E9D7ED0D-5212-49BA-BB38-5CA7F85C6417}" presName="hierRoot2" presStyleCnt="0">
        <dgm:presLayoutVars>
          <dgm:hierBranch val="init"/>
        </dgm:presLayoutVars>
      </dgm:prSet>
      <dgm:spPr/>
    </dgm:pt>
    <dgm:pt modelId="{0EF8FA7D-5416-4492-A9D9-66AA5131D39A}" type="pres">
      <dgm:prSet presAssocID="{E9D7ED0D-5212-49BA-BB38-5CA7F85C6417}" presName="rootComposite" presStyleCnt="0"/>
      <dgm:spPr/>
    </dgm:pt>
    <dgm:pt modelId="{4FB7104A-2B85-427F-86F1-72EF70DE1EEE}" type="pres">
      <dgm:prSet presAssocID="{E9D7ED0D-5212-49BA-BB38-5CA7F85C6417}" presName="rootText" presStyleLbl="node2" presStyleIdx="1" presStyleCnt="3">
        <dgm:presLayoutVars>
          <dgm:chPref val="3"/>
        </dgm:presLayoutVars>
      </dgm:prSet>
      <dgm:spPr/>
    </dgm:pt>
    <dgm:pt modelId="{1D831B91-D03A-4950-A882-7D3FE12CCF00}" type="pres">
      <dgm:prSet presAssocID="{E9D7ED0D-5212-49BA-BB38-5CA7F85C6417}" presName="rootConnector" presStyleLbl="node2" presStyleIdx="1" presStyleCnt="3"/>
      <dgm:spPr/>
    </dgm:pt>
    <dgm:pt modelId="{2C97D233-FF0A-4B8C-A62C-8456F0132584}" type="pres">
      <dgm:prSet presAssocID="{E9D7ED0D-5212-49BA-BB38-5CA7F85C6417}" presName="hierChild4" presStyleCnt="0"/>
      <dgm:spPr/>
    </dgm:pt>
    <dgm:pt modelId="{F632A6B7-1EF6-42F7-B7A4-9B8095AFF540}" type="pres">
      <dgm:prSet presAssocID="{E9D7ED0D-5212-49BA-BB38-5CA7F85C6417}" presName="hierChild5" presStyleCnt="0"/>
      <dgm:spPr/>
    </dgm:pt>
    <dgm:pt modelId="{70788F84-85C2-4521-90B5-AD45D41259AF}" type="pres">
      <dgm:prSet presAssocID="{4C730DDA-7117-4DA1-80C3-18475BFACEBE}" presName="Name37" presStyleLbl="parChTrans1D2" presStyleIdx="2" presStyleCnt="3"/>
      <dgm:spPr/>
    </dgm:pt>
    <dgm:pt modelId="{2C602C6D-3BBD-4EC1-8929-4A7F220981C9}" type="pres">
      <dgm:prSet presAssocID="{2487041B-52D6-412D-800B-BCC5155C6647}" presName="hierRoot2" presStyleCnt="0">
        <dgm:presLayoutVars>
          <dgm:hierBranch val="init"/>
        </dgm:presLayoutVars>
      </dgm:prSet>
      <dgm:spPr/>
    </dgm:pt>
    <dgm:pt modelId="{1B7D89B5-3B5B-4880-99A6-2C8EBF58AA0F}" type="pres">
      <dgm:prSet presAssocID="{2487041B-52D6-412D-800B-BCC5155C6647}" presName="rootComposite" presStyleCnt="0"/>
      <dgm:spPr/>
    </dgm:pt>
    <dgm:pt modelId="{C86FF9DD-D9E8-4F66-8DF5-93B95771A37D}" type="pres">
      <dgm:prSet presAssocID="{2487041B-52D6-412D-800B-BCC5155C6647}" presName="rootText" presStyleLbl="node2" presStyleIdx="2" presStyleCnt="3">
        <dgm:presLayoutVars>
          <dgm:chPref val="3"/>
        </dgm:presLayoutVars>
      </dgm:prSet>
      <dgm:spPr/>
    </dgm:pt>
    <dgm:pt modelId="{4C9F0603-376B-4836-91C9-43B676387E6B}" type="pres">
      <dgm:prSet presAssocID="{2487041B-52D6-412D-800B-BCC5155C6647}" presName="rootConnector" presStyleLbl="node2" presStyleIdx="2" presStyleCnt="3"/>
      <dgm:spPr/>
    </dgm:pt>
    <dgm:pt modelId="{A27CB7AB-7CE3-4215-8BC3-3DD4A08FA60B}" type="pres">
      <dgm:prSet presAssocID="{2487041B-52D6-412D-800B-BCC5155C6647}" presName="hierChild4" presStyleCnt="0"/>
      <dgm:spPr/>
    </dgm:pt>
    <dgm:pt modelId="{E7361DDD-D565-4D75-BBD2-085D33AE3368}" type="pres">
      <dgm:prSet presAssocID="{DB3E8CB8-4BF1-4CE3-80D2-B67483C6E0FA}" presName="Name37" presStyleLbl="parChTrans1D3" presStyleIdx="1" presStyleCnt="2"/>
      <dgm:spPr/>
    </dgm:pt>
    <dgm:pt modelId="{522B3DDF-3A4A-4490-9FFD-3D269FFB0A39}" type="pres">
      <dgm:prSet presAssocID="{3EA5F9A0-0D6B-442E-894E-D59D6693FF0A}" presName="hierRoot2" presStyleCnt="0">
        <dgm:presLayoutVars>
          <dgm:hierBranch val="init"/>
        </dgm:presLayoutVars>
      </dgm:prSet>
      <dgm:spPr/>
    </dgm:pt>
    <dgm:pt modelId="{2347ACC3-717E-4F56-B80C-09DEC79DBF99}" type="pres">
      <dgm:prSet presAssocID="{3EA5F9A0-0D6B-442E-894E-D59D6693FF0A}" presName="rootComposite" presStyleCnt="0"/>
      <dgm:spPr/>
    </dgm:pt>
    <dgm:pt modelId="{7F84C748-2FB5-4DBB-9B57-E392A514A36C}" type="pres">
      <dgm:prSet presAssocID="{3EA5F9A0-0D6B-442E-894E-D59D6693FF0A}" presName="rootText" presStyleLbl="node3" presStyleIdx="1" presStyleCnt="2">
        <dgm:presLayoutVars>
          <dgm:chPref val="3"/>
        </dgm:presLayoutVars>
      </dgm:prSet>
      <dgm:spPr/>
    </dgm:pt>
    <dgm:pt modelId="{05BA27AF-9A78-4471-A585-1D5837BC4FB3}" type="pres">
      <dgm:prSet presAssocID="{3EA5F9A0-0D6B-442E-894E-D59D6693FF0A}" presName="rootConnector" presStyleLbl="node3" presStyleIdx="1" presStyleCnt="2"/>
      <dgm:spPr/>
    </dgm:pt>
    <dgm:pt modelId="{539B3515-305E-429B-9912-7CEA9A566303}" type="pres">
      <dgm:prSet presAssocID="{3EA5F9A0-0D6B-442E-894E-D59D6693FF0A}" presName="hierChild4" presStyleCnt="0"/>
      <dgm:spPr/>
    </dgm:pt>
    <dgm:pt modelId="{5C27BA8B-FB60-4FEC-BEDB-37935C84AEFF}" type="pres">
      <dgm:prSet presAssocID="{3EA5F9A0-0D6B-442E-894E-D59D6693FF0A}" presName="hierChild5" presStyleCnt="0"/>
      <dgm:spPr/>
    </dgm:pt>
    <dgm:pt modelId="{70021784-19B4-4FF7-8CAD-B57B71DE9D83}" type="pres">
      <dgm:prSet presAssocID="{2487041B-52D6-412D-800B-BCC5155C6647}" presName="hierChild5" presStyleCnt="0"/>
      <dgm:spPr/>
    </dgm:pt>
    <dgm:pt modelId="{AFF8539A-2E93-4EA2-9072-46A626B8BC91}" type="pres">
      <dgm:prSet presAssocID="{E3240E8C-B84E-4A6E-93BA-F2C8A7C355EC}" presName="hierChild3" presStyleCnt="0"/>
      <dgm:spPr/>
    </dgm:pt>
  </dgm:ptLst>
  <dgm:cxnLst>
    <dgm:cxn modelId="{D7AA3B01-1921-4CFF-9007-15D82662C62A}" type="presOf" srcId="{3EA5F9A0-0D6B-442E-894E-D59D6693FF0A}" destId="{7F84C748-2FB5-4DBB-9B57-E392A514A36C}" srcOrd="0" destOrd="0" presId="urn:microsoft.com/office/officeart/2005/8/layout/orgChart1"/>
    <dgm:cxn modelId="{F520D906-D30A-401F-8959-27BD02EC9B28}" srcId="{EFEE87A3-D75D-4C22-84FF-AF54C07A6A95}" destId="{E3240E8C-B84E-4A6E-93BA-F2C8A7C355EC}" srcOrd="0" destOrd="0" parTransId="{24D4E431-E171-4887-AB8A-7450B07B0F52}" sibTransId="{7E360CAE-0691-4CC0-9755-F411E451C613}"/>
    <dgm:cxn modelId="{8004932D-820E-4376-9202-32FCFF66A2FB}" type="presOf" srcId="{2487041B-52D6-412D-800B-BCC5155C6647}" destId="{C86FF9DD-D9E8-4F66-8DF5-93B95771A37D}" srcOrd="0" destOrd="0" presId="urn:microsoft.com/office/officeart/2005/8/layout/orgChart1"/>
    <dgm:cxn modelId="{BB988739-725C-4B42-8AF6-25AA0C813C6C}" type="presOf" srcId="{4C730DDA-7117-4DA1-80C3-18475BFACEBE}" destId="{70788F84-85C2-4521-90B5-AD45D41259AF}" srcOrd="0" destOrd="0" presId="urn:microsoft.com/office/officeart/2005/8/layout/orgChart1"/>
    <dgm:cxn modelId="{C56D293D-6F6E-4585-A8F9-C976EDA40FC7}" type="presOf" srcId="{CD85A8D5-8FDA-4B28-9043-1E51A5FA06C6}" destId="{1EE9B30D-5C42-44AD-AD65-B2E1EDCD6836}" srcOrd="0" destOrd="0" presId="urn:microsoft.com/office/officeart/2005/8/layout/orgChart1"/>
    <dgm:cxn modelId="{69A66047-BF14-4ABF-A0ED-ABC3360670C0}" srcId="{0F4CCAE8-6B54-4DB5-AC1A-86BCF4B0A2B8}" destId="{CD85A8D5-8FDA-4B28-9043-1E51A5FA06C6}" srcOrd="0" destOrd="0" parTransId="{E6EB8A0A-186B-4667-9C1C-AAA51583DC26}" sibTransId="{D9D2866E-B034-47B1-BE44-B76C00D81DCE}"/>
    <dgm:cxn modelId="{6653EB6A-44FA-4E5F-B1B3-86906E13188C}" type="presOf" srcId="{645CC311-FE4F-459B-B966-31AF4F318F93}" destId="{885515E8-6C8C-4830-AE84-9CD5FE167EC7}" srcOrd="0" destOrd="0" presId="urn:microsoft.com/office/officeart/2005/8/layout/orgChart1"/>
    <dgm:cxn modelId="{70B8D34B-89F8-446D-8ED6-5D5F6C9C6B7B}" type="presOf" srcId="{0F4CCAE8-6B54-4DB5-AC1A-86BCF4B0A2B8}" destId="{C0E80F54-AB87-46F1-B3CE-9E31A98EE1D2}" srcOrd="0" destOrd="0" presId="urn:microsoft.com/office/officeart/2005/8/layout/orgChart1"/>
    <dgm:cxn modelId="{AB23CB70-23CF-4598-9D2F-655969264BBA}" type="presOf" srcId="{3EA5F9A0-0D6B-442E-894E-D59D6693FF0A}" destId="{05BA27AF-9A78-4471-A585-1D5837BC4FB3}" srcOrd="1" destOrd="0" presId="urn:microsoft.com/office/officeart/2005/8/layout/orgChart1"/>
    <dgm:cxn modelId="{1F4D3152-6C13-4E7D-8E55-368A62D7A18B}" type="presOf" srcId="{DB3E8CB8-4BF1-4CE3-80D2-B67483C6E0FA}" destId="{E7361DDD-D565-4D75-BBD2-085D33AE3368}" srcOrd="0" destOrd="0" presId="urn:microsoft.com/office/officeart/2005/8/layout/orgChart1"/>
    <dgm:cxn modelId="{390C8B54-F4FA-4315-BCC4-EDEAF163D027}" srcId="{E3240E8C-B84E-4A6E-93BA-F2C8A7C355EC}" destId="{2487041B-52D6-412D-800B-BCC5155C6647}" srcOrd="2" destOrd="0" parTransId="{4C730DDA-7117-4DA1-80C3-18475BFACEBE}" sibTransId="{6BBEA589-4F67-4F55-A4FA-63AD76BC91B1}"/>
    <dgm:cxn modelId="{5182B189-F809-4A12-8CAE-DA432F7B549D}" type="presOf" srcId="{2D6705C1-2D47-4223-81DB-55C4DCA729A4}" destId="{43F5CC8C-3C28-4A40-8453-CB07AA71573F}" srcOrd="0" destOrd="0" presId="urn:microsoft.com/office/officeart/2005/8/layout/orgChart1"/>
    <dgm:cxn modelId="{8DE07398-5761-4C69-8D92-5E0B78BF956C}" type="presOf" srcId="{E3240E8C-B84E-4A6E-93BA-F2C8A7C355EC}" destId="{28BE43AC-7A4F-4A8C-A6F8-4023ACC31294}" srcOrd="0" destOrd="0" presId="urn:microsoft.com/office/officeart/2005/8/layout/orgChart1"/>
    <dgm:cxn modelId="{BC0BD1A1-0856-4612-8C72-0A5C786FD7BB}" type="presOf" srcId="{E3240E8C-B84E-4A6E-93BA-F2C8A7C355EC}" destId="{C079B65F-29D6-4AF2-B52A-1658E4A267B0}" srcOrd="1" destOrd="0" presId="urn:microsoft.com/office/officeart/2005/8/layout/orgChart1"/>
    <dgm:cxn modelId="{151BFBA5-22A2-4FA0-98B7-BC1DDAB6791C}" type="presOf" srcId="{E9D7ED0D-5212-49BA-BB38-5CA7F85C6417}" destId="{1D831B91-D03A-4950-A882-7D3FE12CCF00}" srcOrd="1" destOrd="0" presId="urn:microsoft.com/office/officeart/2005/8/layout/orgChart1"/>
    <dgm:cxn modelId="{1491DAAA-1A22-4FA8-AF7C-1CD7377DD7B0}" type="presOf" srcId="{2487041B-52D6-412D-800B-BCC5155C6647}" destId="{4C9F0603-376B-4836-91C9-43B676387E6B}" srcOrd="1" destOrd="0" presId="urn:microsoft.com/office/officeart/2005/8/layout/orgChart1"/>
    <dgm:cxn modelId="{ED1FD1B7-17F6-4090-869A-3630A7595EF0}" type="presOf" srcId="{E6EB8A0A-186B-4667-9C1C-AAA51583DC26}" destId="{79F8420C-1907-478E-AA06-4D9CB236B24A}" srcOrd="0" destOrd="0" presId="urn:microsoft.com/office/officeart/2005/8/layout/orgChart1"/>
    <dgm:cxn modelId="{0709DBB7-1294-4421-B8F6-03A890E25BD2}" srcId="{2487041B-52D6-412D-800B-BCC5155C6647}" destId="{3EA5F9A0-0D6B-442E-894E-D59D6693FF0A}" srcOrd="0" destOrd="0" parTransId="{DB3E8CB8-4BF1-4CE3-80D2-B67483C6E0FA}" sibTransId="{275A9C32-2734-445E-B635-0BC314D49B96}"/>
    <dgm:cxn modelId="{BB39ECB9-539B-4687-B11F-F1A8968593C3}" type="presOf" srcId="{CD85A8D5-8FDA-4B28-9043-1E51A5FA06C6}" destId="{425DC030-6039-46ED-9468-C9F2CA672B2E}" srcOrd="1" destOrd="0" presId="urn:microsoft.com/office/officeart/2005/8/layout/orgChart1"/>
    <dgm:cxn modelId="{0A7055C4-D472-4F4D-A197-391AD666354B}" type="presOf" srcId="{E9D7ED0D-5212-49BA-BB38-5CA7F85C6417}" destId="{4FB7104A-2B85-427F-86F1-72EF70DE1EEE}" srcOrd="0" destOrd="0" presId="urn:microsoft.com/office/officeart/2005/8/layout/orgChart1"/>
    <dgm:cxn modelId="{BA40BBD9-EDE9-4399-9506-802DE3009EB3}" type="presOf" srcId="{0F4CCAE8-6B54-4DB5-AC1A-86BCF4B0A2B8}" destId="{997E0F69-DB13-44DA-BDF4-E7242EB5DCBE}" srcOrd="1" destOrd="0" presId="urn:microsoft.com/office/officeart/2005/8/layout/orgChart1"/>
    <dgm:cxn modelId="{2842B4F2-EEF4-42D5-BCA2-C5F752D9BDAD}" srcId="{E3240E8C-B84E-4A6E-93BA-F2C8A7C355EC}" destId="{0F4CCAE8-6B54-4DB5-AC1A-86BCF4B0A2B8}" srcOrd="0" destOrd="0" parTransId="{2D6705C1-2D47-4223-81DB-55C4DCA729A4}" sibTransId="{139F1510-BDE7-4503-9E4F-5B6EF4E4C9D9}"/>
    <dgm:cxn modelId="{78940BF4-AFF7-4885-97A6-2636F79FC01C}" srcId="{E3240E8C-B84E-4A6E-93BA-F2C8A7C355EC}" destId="{E9D7ED0D-5212-49BA-BB38-5CA7F85C6417}" srcOrd="1" destOrd="0" parTransId="{645CC311-FE4F-459B-B966-31AF4F318F93}" sibTransId="{D69B8A7B-3FF6-46D7-9CE5-46A2CDDA283B}"/>
    <dgm:cxn modelId="{8EE8E6FF-2FD9-439B-A2FD-1B87AD67F556}" type="presOf" srcId="{EFEE87A3-D75D-4C22-84FF-AF54C07A6A95}" destId="{808DECEF-7B50-479C-9D8B-21AFA793B87F}" srcOrd="0" destOrd="0" presId="urn:microsoft.com/office/officeart/2005/8/layout/orgChart1"/>
    <dgm:cxn modelId="{D741B7A4-FE79-44A9-AD03-5F093123B5A7}" type="presParOf" srcId="{808DECEF-7B50-479C-9D8B-21AFA793B87F}" destId="{D852B5D8-A708-40FC-9A36-B153FA58F220}" srcOrd="0" destOrd="0" presId="urn:microsoft.com/office/officeart/2005/8/layout/orgChart1"/>
    <dgm:cxn modelId="{D958BD12-8052-4280-BD12-F79885AF2BB1}" type="presParOf" srcId="{D852B5D8-A708-40FC-9A36-B153FA58F220}" destId="{3B54B1F6-7573-4B3C-88CF-3FC1EBC53C3B}" srcOrd="0" destOrd="0" presId="urn:microsoft.com/office/officeart/2005/8/layout/orgChart1"/>
    <dgm:cxn modelId="{F10DE360-5559-4D2B-B45A-BD86E8A2E530}" type="presParOf" srcId="{3B54B1F6-7573-4B3C-88CF-3FC1EBC53C3B}" destId="{28BE43AC-7A4F-4A8C-A6F8-4023ACC31294}" srcOrd="0" destOrd="0" presId="urn:microsoft.com/office/officeart/2005/8/layout/orgChart1"/>
    <dgm:cxn modelId="{83CE81C3-9009-4C56-AC38-07528AA2CCE2}" type="presParOf" srcId="{3B54B1F6-7573-4B3C-88CF-3FC1EBC53C3B}" destId="{C079B65F-29D6-4AF2-B52A-1658E4A267B0}" srcOrd="1" destOrd="0" presId="urn:microsoft.com/office/officeart/2005/8/layout/orgChart1"/>
    <dgm:cxn modelId="{D3E74FE7-4B9A-4973-B6F6-E0377040C147}" type="presParOf" srcId="{D852B5D8-A708-40FC-9A36-B153FA58F220}" destId="{E0EC4FE0-6C5E-4C13-8E4C-0DDB1065A92D}" srcOrd="1" destOrd="0" presId="urn:microsoft.com/office/officeart/2005/8/layout/orgChart1"/>
    <dgm:cxn modelId="{15F4601E-EA07-4B07-9A36-ECBB587120E7}" type="presParOf" srcId="{E0EC4FE0-6C5E-4C13-8E4C-0DDB1065A92D}" destId="{43F5CC8C-3C28-4A40-8453-CB07AA71573F}" srcOrd="0" destOrd="0" presId="urn:microsoft.com/office/officeart/2005/8/layout/orgChart1"/>
    <dgm:cxn modelId="{E3F2C899-CBE1-483F-8DBF-D58DD6768C5F}" type="presParOf" srcId="{E0EC4FE0-6C5E-4C13-8E4C-0DDB1065A92D}" destId="{0C04BC68-CF11-4339-A589-E404092F536A}" srcOrd="1" destOrd="0" presId="urn:microsoft.com/office/officeart/2005/8/layout/orgChart1"/>
    <dgm:cxn modelId="{5BB1E607-5063-442E-8E43-54B98B1A8795}" type="presParOf" srcId="{0C04BC68-CF11-4339-A589-E404092F536A}" destId="{614A1E27-3BC7-4856-90AF-AA64EFD4A5A0}" srcOrd="0" destOrd="0" presId="urn:microsoft.com/office/officeart/2005/8/layout/orgChart1"/>
    <dgm:cxn modelId="{9C705D57-6878-4D21-8D3A-3D805E3CD779}" type="presParOf" srcId="{614A1E27-3BC7-4856-90AF-AA64EFD4A5A0}" destId="{C0E80F54-AB87-46F1-B3CE-9E31A98EE1D2}" srcOrd="0" destOrd="0" presId="urn:microsoft.com/office/officeart/2005/8/layout/orgChart1"/>
    <dgm:cxn modelId="{D9F8FFDD-713A-4D81-811A-AC0D27E9B98C}" type="presParOf" srcId="{614A1E27-3BC7-4856-90AF-AA64EFD4A5A0}" destId="{997E0F69-DB13-44DA-BDF4-E7242EB5DCBE}" srcOrd="1" destOrd="0" presId="urn:microsoft.com/office/officeart/2005/8/layout/orgChart1"/>
    <dgm:cxn modelId="{046C38BC-1EF7-4058-BCB7-0E267BF69EAF}" type="presParOf" srcId="{0C04BC68-CF11-4339-A589-E404092F536A}" destId="{82348869-3D3E-4CFF-8AB4-BF491C0197D6}" srcOrd="1" destOrd="0" presId="urn:microsoft.com/office/officeart/2005/8/layout/orgChart1"/>
    <dgm:cxn modelId="{49B3B70F-6C73-49BE-9170-C118AD0FB141}" type="presParOf" srcId="{82348869-3D3E-4CFF-8AB4-BF491C0197D6}" destId="{79F8420C-1907-478E-AA06-4D9CB236B24A}" srcOrd="0" destOrd="0" presId="urn:microsoft.com/office/officeart/2005/8/layout/orgChart1"/>
    <dgm:cxn modelId="{DB48FA12-5888-4F39-B30D-9218A3055CC3}" type="presParOf" srcId="{82348869-3D3E-4CFF-8AB4-BF491C0197D6}" destId="{33D5AFDA-90A6-4F06-B762-35C533164A6A}" srcOrd="1" destOrd="0" presId="urn:microsoft.com/office/officeart/2005/8/layout/orgChart1"/>
    <dgm:cxn modelId="{4A83260F-E444-4368-9433-A1EC62CA551E}" type="presParOf" srcId="{33D5AFDA-90A6-4F06-B762-35C533164A6A}" destId="{B8E36DFF-E43B-44BF-B840-4E23E54E77B0}" srcOrd="0" destOrd="0" presId="urn:microsoft.com/office/officeart/2005/8/layout/orgChart1"/>
    <dgm:cxn modelId="{B9534BD5-5E4E-4EAA-8CD0-8982F2E7452E}" type="presParOf" srcId="{B8E36DFF-E43B-44BF-B840-4E23E54E77B0}" destId="{1EE9B30D-5C42-44AD-AD65-B2E1EDCD6836}" srcOrd="0" destOrd="0" presId="urn:microsoft.com/office/officeart/2005/8/layout/orgChart1"/>
    <dgm:cxn modelId="{7488F985-9CDA-46F4-B80F-A1E915012603}" type="presParOf" srcId="{B8E36DFF-E43B-44BF-B840-4E23E54E77B0}" destId="{425DC030-6039-46ED-9468-C9F2CA672B2E}" srcOrd="1" destOrd="0" presId="urn:microsoft.com/office/officeart/2005/8/layout/orgChart1"/>
    <dgm:cxn modelId="{01F3FB9C-C2AD-46AB-8BA7-69FDE7989FED}" type="presParOf" srcId="{33D5AFDA-90A6-4F06-B762-35C533164A6A}" destId="{83A985FC-C125-4FB7-A178-B4C883304AF2}" srcOrd="1" destOrd="0" presId="urn:microsoft.com/office/officeart/2005/8/layout/orgChart1"/>
    <dgm:cxn modelId="{1D793C42-DBF5-48AD-A495-269680CBDD9F}" type="presParOf" srcId="{33D5AFDA-90A6-4F06-B762-35C533164A6A}" destId="{E03F1298-A461-4CFC-924B-032A9EB00767}" srcOrd="2" destOrd="0" presId="urn:microsoft.com/office/officeart/2005/8/layout/orgChart1"/>
    <dgm:cxn modelId="{BA1776BA-B4CB-4C01-A8F4-AF9A167743EA}" type="presParOf" srcId="{0C04BC68-CF11-4339-A589-E404092F536A}" destId="{6485DC39-E19D-479F-9B14-451389752F36}" srcOrd="2" destOrd="0" presId="urn:microsoft.com/office/officeart/2005/8/layout/orgChart1"/>
    <dgm:cxn modelId="{6F6CF7E6-7DBE-41C4-B1F8-21C558C82E09}" type="presParOf" srcId="{E0EC4FE0-6C5E-4C13-8E4C-0DDB1065A92D}" destId="{885515E8-6C8C-4830-AE84-9CD5FE167EC7}" srcOrd="2" destOrd="0" presId="urn:microsoft.com/office/officeart/2005/8/layout/orgChart1"/>
    <dgm:cxn modelId="{DF55A686-2A18-48B8-A6C6-26F76CE0EBE1}" type="presParOf" srcId="{E0EC4FE0-6C5E-4C13-8E4C-0DDB1065A92D}" destId="{E28F8324-87F7-4232-8220-F62D9E53B17C}" srcOrd="3" destOrd="0" presId="urn:microsoft.com/office/officeart/2005/8/layout/orgChart1"/>
    <dgm:cxn modelId="{37B4EE9B-8CF6-4A63-A1F2-4144F11362A4}" type="presParOf" srcId="{E28F8324-87F7-4232-8220-F62D9E53B17C}" destId="{0EF8FA7D-5416-4492-A9D9-66AA5131D39A}" srcOrd="0" destOrd="0" presId="urn:microsoft.com/office/officeart/2005/8/layout/orgChart1"/>
    <dgm:cxn modelId="{AE08E656-0CF0-4559-ADD2-AD91FFB339AA}" type="presParOf" srcId="{0EF8FA7D-5416-4492-A9D9-66AA5131D39A}" destId="{4FB7104A-2B85-427F-86F1-72EF70DE1EEE}" srcOrd="0" destOrd="0" presId="urn:microsoft.com/office/officeart/2005/8/layout/orgChart1"/>
    <dgm:cxn modelId="{A082A92D-A8C1-40D3-99E3-97ACB304ED28}" type="presParOf" srcId="{0EF8FA7D-5416-4492-A9D9-66AA5131D39A}" destId="{1D831B91-D03A-4950-A882-7D3FE12CCF00}" srcOrd="1" destOrd="0" presId="urn:microsoft.com/office/officeart/2005/8/layout/orgChart1"/>
    <dgm:cxn modelId="{4600ED24-3F45-41E5-AB52-A058B3B56249}" type="presParOf" srcId="{E28F8324-87F7-4232-8220-F62D9E53B17C}" destId="{2C97D233-FF0A-4B8C-A62C-8456F0132584}" srcOrd="1" destOrd="0" presId="urn:microsoft.com/office/officeart/2005/8/layout/orgChart1"/>
    <dgm:cxn modelId="{1F85FE91-CD83-4C5A-BC62-8FCE695A1A45}" type="presParOf" srcId="{E28F8324-87F7-4232-8220-F62D9E53B17C}" destId="{F632A6B7-1EF6-42F7-B7A4-9B8095AFF540}" srcOrd="2" destOrd="0" presId="urn:microsoft.com/office/officeart/2005/8/layout/orgChart1"/>
    <dgm:cxn modelId="{60482E13-CC3D-4319-A5CC-FD520B258117}" type="presParOf" srcId="{E0EC4FE0-6C5E-4C13-8E4C-0DDB1065A92D}" destId="{70788F84-85C2-4521-90B5-AD45D41259AF}" srcOrd="4" destOrd="0" presId="urn:microsoft.com/office/officeart/2005/8/layout/orgChart1"/>
    <dgm:cxn modelId="{8AE1B86C-CD81-4D35-A4F9-8FEE78163DCF}" type="presParOf" srcId="{E0EC4FE0-6C5E-4C13-8E4C-0DDB1065A92D}" destId="{2C602C6D-3BBD-4EC1-8929-4A7F220981C9}" srcOrd="5" destOrd="0" presId="urn:microsoft.com/office/officeart/2005/8/layout/orgChart1"/>
    <dgm:cxn modelId="{729EA4BB-DCA1-4CC8-8503-B5EDF2E8C3A8}" type="presParOf" srcId="{2C602C6D-3BBD-4EC1-8929-4A7F220981C9}" destId="{1B7D89B5-3B5B-4880-99A6-2C8EBF58AA0F}" srcOrd="0" destOrd="0" presId="urn:microsoft.com/office/officeart/2005/8/layout/orgChart1"/>
    <dgm:cxn modelId="{26A999C5-C0C7-43BD-B600-186A68E4778D}" type="presParOf" srcId="{1B7D89B5-3B5B-4880-99A6-2C8EBF58AA0F}" destId="{C86FF9DD-D9E8-4F66-8DF5-93B95771A37D}" srcOrd="0" destOrd="0" presId="urn:microsoft.com/office/officeart/2005/8/layout/orgChart1"/>
    <dgm:cxn modelId="{C0806299-A173-410A-B2B3-6CBFC0BD91B1}" type="presParOf" srcId="{1B7D89B5-3B5B-4880-99A6-2C8EBF58AA0F}" destId="{4C9F0603-376B-4836-91C9-43B676387E6B}" srcOrd="1" destOrd="0" presId="urn:microsoft.com/office/officeart/2005/8/layout/orgChart1"/>
    <dgm:cxn modelId="{FEF757E7-4200-4F66-B5C6-FD753E062C97}" type="presParOf" srcId="{2C602C6D-3BBD-4EC1-8929-4A7F220981C9}" destId="{A27CB7AB-7CE3-4215-8BC3-3DD4A08FA60B}" srcOrd="1" destOrd="0" presId="urn:microsoft.com/office/officeart/2005/8/layout/orgChart1"/>
    <dgm:cxn modelId="{3711E719-3EC1-4974-B5D1-BF84F744CCD5}" type="presParOf" srcId="{A27CB7AB-7CE3-4215-8BC3-3DD4A08FA60B}" destId="{E7361DDD-D565-4D75-BBD2-085D33AE3368}" srcOrd="0" destOrd="0" presId="urn:microsoft.com/office/officeart/2005/8/layout/orgChart1"/>
    <dgm:cxn modelId="{058A72E5-312E-4046-A7BA-9BF3D963A16E}" type="presParOf" srcId="{A27CB7AB-7CE3-4215-8BC3-3DD4A08FA60B}" destId="{522B3DDF-3A4A-4490-9FFD-3D269FFB0A39}" srcOrd="1" destOrd="0" presId="urn:microsoft.com/office/officeart/2005/8/layout/orgChart1"/>
    <dgm:cxn modelId="{7F3DF1FA-3F16-4917-AEDB-53D386743F26}" type="presParOf" srcId="{522B3DDF-3A4A-4490-9FFD-3D269FFB0A39}" destId="{2347ACC3-717E-4F56-B80C-09DEC79DBF99}" srcOrd="0" destOrd="0" presId="urn:microsoft.com/office/officeart/2005/8/layout/orgChart1"/>
    <dgm:cxn modelId="{B60A80FC-DE7D-44EF-8425-6CA4A37A3A4D}" type="presParOf" srcId="{2347ACC3-717E-4F56-B80C-09DEC79DBF99}" destId="{7F84C748-2FB5-4DBB-9B57-E392A514A36C}" srcOrd="0" destOrd="0" presId="urn:microsoft.com/office/officeart/2005/8/layout/orgChart1"/>
    <dgm:cxn modelId="{9E426509-A02A-4E84-AF69-30C00E4FDB56}" type="presParOf" srcId="{2347ACC3-717E-4F56-B80C-09DEC79DBF99}" destId="{05BA27AF-9A78-4471-A585-1D5837BC4FB3}" srcOrd="1" destOrd="0" presId="urn:microsoft.com/office/officeart/2005/8/layout/orgChart1"/>
    <dgm:cxn modelId="{7B8E37FF-AB45-4A75-A5C2-C6227EAC0037}" type="presParOf" srcId="{522B3DDF-3A4A-4490-9FFD-3D269FFB0A39}" destId="{539B3515-305E-429B-9912-7CEA9A566303}" srcOrd="1" destOrd="0" presId="urn:microsoft.com/office/officeart/2005/8/layout/orgChart1"/>
    <dgm:cxn modelId="{5937FF95-9670-405F-A7C9-398B5484EEBF}" type="presParOf" srcId="{522B3DDF-3A4A-4490-9FFD-3D269FFB0A39}" destId="{5C27BA8B-FB60-4FEC-BEDB-37935C84AEFF}" srcOrd="2" destOrd="0" presId="urn:microsoft.com/office/officeart/2005/8/layout/orgChart1"/>
    <dgm:cxn modelId="{A22018EF-2AA9-438F-A718-D53916267A9F}" type="presParOf" srcId="{2C602C6D-3BBD-4EC1-8929-4A7F220981C9}" destId="{70021784-19B4-4FF7-8CAD-B57B71DE9D83}" srcOrd="2" destOrd="0" presId="urn:microsoft.com/office/officeart/2005/8/layout/orgChart1"/>
    <dgm:cxn modelId="{C1E0FA5F-9E4D-49C5-A415-D9E58CB0BF4A}" type="presParOf" srcId="{D852B5D8-A708-40FC-9A36-B153FA58F220}" destId="{AFF8539A-2E93-4EA2-9072-46A626B8BC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1D7CE-A1D4-4BC8-B5C4-DCF0942C7E9E}">
      <dsp:nvSpPr>
        <dsp:cNvPr id="0" name=""/>
        <dsp:cNvSpPr/>
      </dsp:nvSpPr>
      <dsp:spPr>
        <a:xfrm>
          <a:off x="1878340" y="1176855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DD4B5B-B2A9-48FC-8AC5-D04E224A0B16}">
      <dsp:nvSpPr>
        <dsp:cNvPr id="0" name=""/>
        <dsp:cNvSpPr/>
      </dsp:nvSpPr>
      <dsp:spPr>
        <a:xfrm>
          <a:off x="1730050" y="291346"/>
          <a:ext cx="1482900" cy="8078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 total d’images: </a:t>
          </a:r>
          <a:r>
            <a:rPr lang="fr-FR" sz="1400" b="1" kern="1200" dirty="0"/>
            <a:t>12455</a:t>
          </a:r>
        </a:p>
      </dsp:txBody>
      <dsp:txXfrm>
        <a:off x="1730050" y="291346"/>
        <a:ext cx="1482900" cy="807805"/>
      </dsp:txXfrm>
    </dsp:sp>
    <dsp:sp modelId="{5C5BC3E7-CCCC-4685-94E0-669E42A6A11B}">
      <dsp:nvSpPr>
        <dsp:cNvPr id="0" name=""/>
        <dsp:cNvSpPr/>
      </dsp:nvSpPr>
      <dsp:spPr>
        <a:xfrm>
          <a:off x="2263400" y="1399194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A7F558-A60B-48C2-A9FC-5E4BDFC7AFFE}">
      <dsp:nvSpPr>
        <dsp:cNvPr id="0" name=""/>
        <dsp:cNvSpPr/>
      </dsp:nvSpPr>
      <dsp:spPr>
        <a:xfrm>
          <a:off x="3537705" y="1060685"/>
          <a:ext cx="1405295" cy="8847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 d’images à traiter </a:t>
          </a:r>
          <a:r>
            <a:rPr lang="fr-FR" sz="1400" kern="1200"/>
            <a:t>: </a:t>
          </a:r>
          <a:r>
            <a:rPr lang="fr-FR" sz="1400" b="1" kern="1200"/>
            <a:t>762</a:t>
          </a:r>
          <a:endParaRPr lang="fr-FR" sz="1400" b="1" kern="1200" dirty="0"/>
        </a:p>
      </dsp:txBody>
      <dsp:txXfrm>
        <a:off x="3537705" y="1060685"/>
        <a:ext cx="1405295" cy="884739"/>
      </dsp:txXfrm>
    </dsp:sp>
    <dsp:sp modelId="{00E6463E-6C7D-44B8-8EF6-09701E030911}">
      <dsp:nvSpPr>
        <dsp:cNvPr id="0" name=""/>
        <dsp:cNvSpPr/>
      </dsp:nvSpPr>
      <dsp:spPr>
        <a:xfrm>
          <a:off x="2263400" y="1843872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62A81F-839C-454F-AA9F-9554FFD1759C}">
      <dsp:nvSpPr>
        <dsp:cNvPr id="0" name=""/>
        <dsp:cNvSpPr/>
      </dsp:nvSpPr>
      <dsp:spPr>
        <a:xfrm>
          <a:off x="3537705" y="2380101"/>
          <a:ext cx="1405295" cy="9886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Nombres de classes : </a:t>
          </a:r>
          <a:r>
            <a:rPr lang="fr-FR" sz="1400" b="1" kern="1200" dirty="0"/>
            <a:t>25</a:t>
          </a:r>
        </a:p>
      </dsp:txBody>
      <dsp:txXfrm>
        <a:off x="3537705" y="2380101"/>
        <a:ext cx="1405295" cy="988600"/>
      </dsp:txXfrm>
    </dsp:sp>
    <dsp:sp modelId="{CC15E7CF-90CF-4A77-AD01-B67E8E962093}">
      <dsp:nvSpPr>
        <dsp:cNvPr id="0" name=""/>
        <dsp:cNvSpPr/>
      </dsp:nvSpPr>
      <dsp:spPr>
        <a:xfrm>
          <a:off x="1878340" y="2066595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5F4E36-53DE-45D0-9188-134DECFC2CE7}">
      <dsp:nvSpPr>
        <dsp:cNvPr id="0" name=""/>
        <dsp:cNvSpPr/>
      </dsp:nvSpPr>
      <dsp:spPr>
        <a:xfrm>
          <a:off x="1730050" y="3330234"/>
          <a:ext cx="1482900" cy="8078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Taille des images: </a:t>
          </a:r>
          <a:r>
            <a:rPr lang="fr-FR" sz="1400" b="1" kern="1200" dirty="0"/>
            <a:t>100x100 pixels</a:t>
          </a:r>
        </a:p>
      </dsp:txBody>
      <dsp:txXfrm>
        <a:off x="1730050" y="3330234"/>
        <a:ext cx="1482900" cy="807805"/>
      </dsp:txXfrm>
    </dsp:sp>
    <dsp:sp modelId="{03B3F54E-430A-4D23-AFBF-5EF4EDFD889C}">
      <dsp:nvSpPr>
        <dsp:cNvPr id="0" name=""/>
        <dsp:cNvSpPr/>
      </dsp:nvSpPr>
      <dsp:spPr>
        <a:xfrm>
          <a:off x="1493280" y="1843872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AF4DBB-AE4C-4159-864B-3A16D3F9772F}">
      <dsp:nvSpPr>
        <dsp:cNvPr id="0" name=""/>
        <dsp:cNvSpPr/>
      </dsp:nvSpPr>
      <dsp:spPr>
        <a:xfrm>
          <a:off x="0" y="2380101"/>
          <a:ext cx="1405295" cy="9886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Fruits filmés </a:t>
          </a:r>
          <a:br>
            <a:rPr lang="fr-FR" sz="1400" kern="1200" dirty="0"/>
          </a:br>
          <a:r>
            <a:rPr lang="fr-FR" sz="1400" kern="1200" dirty="0"/>
            <a:t>à </a:t>
          </a:r>
          <a:r>
            <a:rPr lang="fr-FR" sz="1400" b="1" kern="1200" dirty="0"/>
            <a:t>360°</a:t>
          </a:r>
          <a:r>
            <a:rPr lang="fr-FR" sz="1400" kern="1200" dirty="0"/>
            <a:t>, </a:t>
          </a:r>
          <a:br>
            <a:rPr lang="fr-FR" sz="1400" kern="1200" dirty="0"/>
          </a:br>
          <a:r>
            <a:rPr lang="fr-FR" sz="1400" kern="1200" dirty="0"/>
            <a:t>sur </a:t>
          </a:r>
          <a:r>
            <a:rPr lang="fr-FR" sz="1400" b="1" kern="1200" dirty="0"/>
            <a:t>fond blanc</a:t>
          </a:r>
        </a:p>
      </dsp:txBody>
      <dsp:txXfrm>
        <a:off x="0" y="2380101"/>
        <a:ext cx="1405295" cy="988600"/>
      </dsp:txXfrm>
    </dsp:sp>
    <dsp:sp modelId="{B81CDD0D-A0DD-495C-AF62-667A23855D14}">
      <dsp:nvSpPr>
        <dsp:cNvPr id="0" name=""/>
        <dsp:cNvSpPr/>
      </dsp:nvSpPr>
      <dsp:spPr>
        <a:xfrm>
          <a:off x="1493280" y="1399194"/>
          <a:ext cx="1186320" cy="1186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A4BDCE-0009-481B-B34C-DEAB0229E7F2}">
      <dsp:nvSpPr>
        <dsp:cNvPr id="0" name=""/>
        <dsp:cNvSpPr/>
      </dsp:nvSpPr>
      <dsp:spPr>
        <a:xfrm>
          <a:off x="0" y="1060685"/>
          <a:ext cx="1405295" cy="9886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Fruits extrait de la photo par un algorithme de </a:t>
          </a:r>
          <a:r>
            <a:rPr lang="fr-FR" sz="1400" b="1" kern="1200" dirty="0"/>
            <a:t>Machine Learning</a:t>
          </a:r>
        </a:p>
      </dsp:txBody>
      <dsp:txXfrm>
        <a:off x="0" y="1060685"/>
        <a:ext cx="1405295" cy="988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1D3D-D8D8-43E3-B308-C6CC9B46B0E2}">
      <dsp:nvSpPr>
        <dsp:cNvPr id="0" name=""/>
        <dsp:cNvSpPr/>
      </dsp:nvSpPr>
      <dsp:spPr>
        <a:xfrm>
          <a:off x="449917" y="1414"/>
          <a:ext cx="8502519" cy="850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Transformations</a:t>
          </a:r>
        </a:p>
      </dsp:txBody>
      <dsp:txXfrm>
        <a:off x="474820" y="26317"/>
        <a:ext cx="8452713" cy="800446"/>
      </dsp:txXfrm>
    </dsp:sp>
    <dsp:sp modelId="{35088C88-D85D-44E4-BF95-16A264C7FC84}">
      <dsp:nvSpPr>
        <dsp:cNvPr id="0" name=""/>
        <dsp:cNvSpPr/>
      </dsp:nvSpPr>
      <dsp:spPr>
        <a:xfrm>
          <a:off x="449917" y="1004711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AB6BF-FDCD-4284-9ADA-E27B191B62F6}">
      <dsp:nvSpPr>
        <dsp:cNvPr id="0" name=""/>
        <dsp:cNvSpPr/>
      </dsp:nvSpPr>
      <dsp:spPr>
        <a:xfrm>
          <a:off x="1351184" y="1004711"/>
          <a:ext cx="7601252" cy="8502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RDD</a:t>
          </a:r>
          <a:r>
            <a:rPr lang="fr-FR" sz="1300" kern="1200" dirty="0"/>
            <a:t>: Résilient Distributed Dataset</a:t>
          </a:r>
          <a:br>
            <a:rPr lang="fr-FR" sz="1300" kern="1200" dirty="0"/>
          </a:br>
          <a:r>
            <a:rPr lang="fr-FR" sz="1300" kern="1200" dirty="0"/>
            <a:t>Structures fondamentales de Spark</a:t>
          </a:r>
          <a:br>
            <a:rPr lang="fr-FR" sz="1300" kern="1200" dirty="0"/>
          </a:br>
          <a:r>
            <a:rPr lang="fr-FR" sz="1300" kern="1200" dirty="0"/>
            <a:t>Objets Immuables</a:t>
          </a:r>
        </a:p>
      </dsp:txBody>
      <dsp:txXfrm>
        <a:off x="1392697" y="1046224"/>
        <a:ext cx="7518226" cy="767226"/>
      </dsp:txXfrm>
    </dsp:sp>
    <dsp:sp modelId="{E7F73A1A-73BF-42E8-B220-055E61D6BA56}">
      <dsp:nvSpPr>
        <dsp:cNvPr id="0" name=""/>
        <dsp:cNvSpPr/>
      </dsp:nvSpPr>
      <dsp:spPr>
        <a:xfrm>
          <a:off x="449917" y="1956993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BACE-4F07-4C75-AE62-2C920F01DB06}">
      <dsp:nvSpPr>
        <dsp:cNvPr id="0" name=""/>
        <dsp:cNvSpPr/>
      </dsp:nvSpPr>
      <dsp:spPr>
        <a:xfrm>
          <a:off x="1351184" y="1956993"/>
          <a:ext cx="7601252" cy="85025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Passage d’un RDD en un autre RDD = Transformation</a:t>
          </a:r>
        </a:p>
      </dsp:txBody>
      <dsp:txXfrm>
        <a:off x="1392697" y="1998506"/>
        <a:ext cx="7518226" cy="767226"/>
      </dsp:txXfrm>
    </dsp:sp>
    <dsp:sp modelId="{4E131467-2AED-40ED-8837-152336D1379E}">
      <dsp:nvSpPr>
        <dsp:cNvPr id="0" name=""/>
        <dsp:cNvSpPr/>
      </dsp:nvSpPr>
      <dsp:spPr>
        <a:xfrm>
          <a:off x="449917" y="2909275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ED1A-6D19-4DDE-A70F-ECAA551FDFD0}">
      <dsp:nvSpPr>
        <dsp:cNvPr id="0" name=""/>
        <dsp:cNvSpPr/>
      </dsp:nvSpPr>
      <dsp:spPr>
        <a:xfrm>
          <a:off x="1351184" y="2909275"/>
          <a:ext cx="7601252" cy="85025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Ne renvoient aucun résultat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 err="1"/>
            <a:t>Lazy</a:t>
          </a:r>
          <a:r>
            <a:rPr lang="fr-FR" sz="1000" kern="1200" dirty="0"/>
            <a:t> Evaluation                                                                                                                                .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/>
            <a:t>Spark n’agira pas sur les transformations tant que nous n’aurons pas appelé une action</a:t>
          </a:r>
        </a:p>
      </dsp:txBody>
      <dsp:txXfrm>
        <a:off x="1392697" y="2950788"/>
        <a:ext cx="7518226" cy="7672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3946-FC82-4B14-8112-A8ACC79328EE}">
      <dsp:nvSpPr>
        <dsp:cNvPr id="0" name=""/>
        <dsp:cNvSpPr/>
      </dsp:nvSpPr>
      <dsp:spPr>
        <a:xfrm>
          <a:off x="2695" y="1178718"/>
          <a:ext cx="4164806" cy="16659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Actions</a:t>
          </a:r>
        </a:p>
      </dsp:txBody>
      <dsp:txXfrm>
        <a:off x="835656" y="1178718"/>
        <a:ext cx="2498884" cy="1665922"/>
      </dsp:txXfrm>
    </dsp:sp>
    <dsp:sp modelId="{B2A7214B-254F-42E4-A6E2-C208B9087C9D}">
      <dsp:nvSpPr>
        <dsp:cNvPr id="0" name=""/>
        <dsp:cNvSpPr/>
      </dsp:nvSpPr>
      <dsp:spPr>
        <a:xfrm>
          <a:off x="3626076" y="1320322"/>
          <a:ext cx="3456789" cy="138271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Permet de déclencher un calcul</a:t>
          </a:r>
        </a:p>
      </dsp:txBody>
      <dsp:txXfrm>
        <a:off x="4317434" y="1320322"/>
        <a:ext cx="2074074" cy="1382715"/>
      </dsp:txXfrm>
    </dsp:sp>
    <dsp:sp modelId="{A714B0E2-F660-4AF9-BD1B-86AD4DA077FA}">
      <dsp:nvSpPr>
        <dsp:cNvPr id="0" name=""/>
        <dsp:cNvSpPr/>
      </dsp:nvSpPr>
      <dsp:spPr>
        <a:xfrm>
          <a:off x="6598915" y="1320322"/>
          <a:ext cx="3456789" cy="1382715"/>
        </a:xfrm>
        <a:prstGeom prst="chevron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Demande à Spark de calculer un résultat à partir d’une série de transformations</a:t>
          </a:r>
        </a:p>
      </dsp:txBody>
      <dsp:txXfrm>
        <a:off x="7290273" y="1320322"/>
        <a:ext cx="2074074" cy="13827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0AC8-7334-4E5F-8289-109DB230C5EA}">
      <dsp:nvSpPr>
        <dsp:cNvPr id="0" name=""/>
        <dsp:cNvSpPr/>
      </dsp:nvSpPr>
      <dsp:spPr>
        <a:xfrm>
          <a:off x="3150290" y="63507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Configuration Spark </a:t>
          </a:r>
        </a:p>
      </dsp:txBody>
      <dsp:txXfrm>
        <a:off x="3172172" y="85389"/>
        <a:ext cx="1450470" cy="703353"/>
      </dsp:txXfrm>
    </dsp:sp>
    <dsp:sp modelId="{2C7FF9BF-F450-4C93-BFDC-D496B7E77F9E}">
      <dsp:nvSpPr>
        <dsp:cNvPr id="0" name=""/>
        <dsp:cNvSpPr/>
      </dsp:nvSpPr>
      <dsp:spPr>
        <a:xfrm>
          <a:off x="3299714" y="810624"/>
          <a:ext cx="316015" cy="49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863"/>
              </a:lnTo>
              <a:lnTo>
                <a:pt x="316015" y="4978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808F9-3F0A-4E61-8EE5-C84ECD289CB0}">
      <dsp:nvSpPr>
        <dsp:cNvPr id="0" name=""/>
        <dsp:cNvSpPr/>
      </dsp:nvSpPr>
      <dsp:spPr>
        <a:xfrm>
          <a:off x="3615729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Personnalisez l’instance EC2 pour Jupyter</a:t>
          </a:r>
        </a:p>
      </dsp:txBody>
      <dsp:txXfrm>
        <a:off x="3637611" y="956812"/>
        <a:ext cx="1151623" cy="703353"/>
      </dsp:txXfrm>
    </dsp:sp>
    <dsp:sp modelId="{7198CB25-D4B3-4653-88A3-97F340392ECA}">
      <dsp:nvSpPr>
        <dsp:cNvPr id="0" name=""/>
        <dsp:cNvSpPr/>
      </dsp:nvSpPr>
      <dsp:spPr>
        <a:xfrm>
          <a:off x="3299714" y="810624"/>
          <a:ext cx="316015" cy="143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760"/>
              </a:lnTo>
              <a:lnTo>
                <a:pt x="316015" y="14317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005C-F37B-4EDF-BE11-CEFBEDD19CF1}">
      <dsp:nvSpPr>
        <dsp:cNvPr id="0" name=""/>
        <dsp:cNvSpPr/>
      </dsp:nvSpPr>
      <dsp:spPr>
        <a:xfrm>
          <a:off x="3615729" y="1868826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Installation </a:t>
          </a:r>
          <a:r>
            <a:rPr lang="fr-FR" sz="1500" b="0" kern="1200" dirty="0"/>
            <a:t>de </a:t>
          </a:r>
          <a:r>
            <a:rPr lang="fr-FR" sz="1500" b="0" i="0" kern="1200" dirty="0"/>
            <a:t>Jupyter Notebook</a:t>
          </a:r>
          <a:endParaRPr lang="fr-FR" sz="1500" b="0" kern="1200" dirty="0"/>
        </a:p>
      </dsp:txBody>
      <dsp:txXfrm>
        <a:off x="3637611" y="1890708"/>
        <a:ext cx="1151623" cy="703353"/>
      </dsp:txXfrm>
    </dsp:sp>
    <dsp:sp modelId="{8545A666-7521-4C68-BCC7-D2F1747A877E}">
      <dsp:nvSpPr>
        <dsp:cNvPr id="0" name=""/>
        <dsp:cNvSpPr/>
      </dsp:nvSpPr>
      <dsp:spPr>
        <a:xfrm>
          <a:off x="3299714" y="810624"/>
          <a:ext cx="316015" cy="236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5656"/>
              </a:lnTo>
              <a:lnTo>
                <a:pt x="316015" y="23656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9BF04-8737-475C-8C0A-5C71A68C6C36}">
      <dsp:nvSpPr>
        <dsp:cNvPr id="0" name=""/>
        <dsp:cNvSpPr/>
      </dsp:nvSpPr>
      <dsp:spPr>
        <a:xfrm>
          <a:off x="3615729" y="2802723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Configuration jupyter Notebook</a:t>
          </a:r>
        </a:p>
      </dsp:txBody>
      <dsp:txXfrm>
        <a:off x="3637611" y="2824605"/>
        <a:ext cx="1151623" cy="703353"/>
      </dsp:txXfrm>
    </dsp:sp>
    <dsp:sp modelId="{3DA9862E-D327-4B5A-ADE7-0FCDD6D620E8}">
      <dsp:nvSpPr>
        <dsp:cNvPr id="0" name=""/>
        <dsp:cNvSpPr/>
      </dsp:nvSpPr>
      <dsp:spPr>
        <a:xfrm>
          <a:off x="3299714" y="810624"/>
          <a:ext cx="316015" cy="3299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553"/>
              </a:lnTo>
              <a:lnTo>
                <a:pt x="316015" y="32995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91037-D8A3-4349-AB3F-3A75A414797A}">
      <dsp:nvSpPr>
        <dsp:cNvPr id="0" name=""/>
        <dsp:cNvSpPr/>
      </dsp:nvSpPr>
      <dsp:spPr>
        <a:xfrm>
          <a:off x="3615729" y="3736619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installation scala , java , py4js, Spark,</a:t>
          </a:r>
          <a:endParaRPr lang="fr-FR" sz="1500" kern="1200" dirty="0"/>
        </a:p>
      </dsp:txBody>
      <dsp:txXfrm>
        <a:off x="3637611" y="3758501"/>
        <a:ext cx="1151623" cy="703353"/>
      </dsp:txXfrm>
    </dsp:sp>
    <dsp:sp modelId="{DDC4A49C-9B90-459B-8706-6EBFC056A52A}">
      <dsp:nvSpPr>
        <dsp:cNvPr id="0" name=""/>
        <dsp:cNvSpPr/>
      </dsp:nvSpPr>
      <dsp:spPr>
        <a:xfrm>
          <a:off x="3299714" y="810624"/>
          <a:ext cx="316015" cy="423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449"/>
              </a:lnTo>
              <a:lnTo>
                <a:pt x="316015" y="42334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BD276-90F4-4247-935D-8589D7B2EE3C}">
      <dsp:nvSpPr>
        <dsp:cNvPr id="0" name=""/>
        <dsp:cNvSpPr/>
      </dsp:nvSpPr>
      <dsp:spPr>
        <a:xfrm>
          <a:off x="3615729" y="4670516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monter S3 sur l’instance EC2</a:t>
          </a:r>
          <a:endParaRPr lang="fr-FR" sz="1500" kern="1200" dirty="0"/>
        </a:p>
      </dsp:txBody>
      <dsp:txXfrm>
        <a:off x="3637611" y="4692398"/>
        <a:ext cx="1151623" cy="70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EE2D3-84AF-4FAF-A32F-FD043F6CAEAC}">
      <dsp:nvSpPr>
        <dsp:cNvPr id="0" name=""/>
        <dsp:cNvSpPr/>
      </dsp:nvSpPr>
      <dsp:spPr>
        <a:xfrm>
          <a:off x="787" y="14195"/>
          <a:ext cx="3073052" cy="1843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Framework open source </a:t>
          </a:r>
          <a:br>
            <a:rPr lang="fr-FR" sz="2300" kern="1200" noProof="0" dirty="0"/>
          </a:br>
          <a:r>
            <a:rPr lang="fr-FR" sz="2300" kern="1200" noProof="0" dirty="0"/>
            <a:t>de </a:t>
          </a:r>
          <a:br>
            <a:rPr lang="fr-FR" sz="2300" kern="1200" noProof="0" dirty="0"/>
          </a:br>
          <a:r>
            <a:rPr lang="fr-FR" sz="2300" kern="1200" noProof="0" dirty="0"/>
            <a:t>calcul distribué </a:t>
          </a:r>
          <a:br>
            <a:rPr lang="fr-FR" sz="2300" kern="1200" noProof="0" dirty="0"/>
          </a:br>
          <a:r>
            <a:rPr lang="fr-FR" sz="2300" kern="1200" noProof="0" dirty="0"/>
            <a:t>in-memory</a:t>
          </a:r>
        </a:p>
      </dsp:txBody>
      <dsp:txXfrm>
        <a:off x="787" y="14195"/>
        <a:ext cx="3073052" cy="1843831"/>
      </dsp:txXfrm>
    </dsp:sp>
    <dsp:sp modelId="{93C04934-034F-48F0-AF86-3EB0B95F3A58}">
      <dsp:nvSpPr>
        <dsp:cNvPr id="0" name=""/>
        <dsp:cNvSpPr/>
      </dsp:nvSpPr>
      <dsp:spPr>
        <a:xfrm>
          <a:off x="3381146" y="14195"/>
          <a:ext cx="3073052" cy="1843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Gère et coordonne l’exécution de tâches </a:t>
          </a:r>
          <a:br>
            <a:rPr lang="fr-FR" sz="2300" kern="1200" dirty="0"/>
          </a:br>
          <a:r>
            <a:rPr lang="fr-FR" sz="2300" kern="1200" dirty="0"/>
            <a:t>sur des données à travers un groupe d’ordinateurs</a:t>
          </a:r>
        </a:p>
      </dsp:txBody>
      <dsp:txXfrm>
        <a:off x="3381146" y="14195"/>
        <a:ext cx="3073052" cy="1843831"/>
      </dsp:txXfrm>
    </dsp:sp>
    <dsp:sp modelId="{80DBFDAB-F00D-4085-BD0D-0DDD8B192041}">
      <dsp:nvSpPr>
        <dsp:cNvPr id="0" name=""/>
        <dsp:cNvSpPr/>
      </dsp:nvSpPr>
      <dsp:spPr>
        <a:xfrm>
          <a:off x="787" y="2165332"/>
          <a:ext cx="3073052" cy="18438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Plate-forme unificatrice riche en fonctionnalités</a:t>
          </a:r>
        </a:p>
      </dsp:txBody>
      <dsp:txXfrm>
        <a:off x="787" y="2165332"/>
        <a:ext cx="3073052" cy="1843831"/>
      </dsp:txXfrm>
    </dsp:sp>
    <dsp:sp modelId="{9585BFE8-E610-496D-AB92-DF6F27BDA10C}">
      <dsp:nvSpPr>
        <dsp:cNvPr id="0" name=""/>
        <dsp:cNvSpPr/>
      </dsp:nvSpPr>
      <dsp:spPr>
        <a:xfrm>
          <a:off x="3381146" y="2165332"/>
          <a:ext cx="3073052" cy="18438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Gère les machines du cluster</a:t>
          </a:r>
        </a:p>
      </dsp:txBody>
      <dsp:txXfrm>
        <a:off x="3381146" y="2165332"/>
        <a:ext cx="3073052" cy="184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AF89F-34C8-4FD4-BD85-6AF983A2DBDF}">
      <dsp:nvSpPr>
        <dsp:cNvPr id="0" name=""/>
        <dsp:cNvSpPr/>
      </dsp:nvSpPr>
      <dsp:spPr>
        <a:xfrm>
          <a:off x="2256230" y="50301"/>
          <a:ext cx="2414484" cy="241448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Py Spark est l’implémentation </a:t>
          </a:r>
          <a:br>
            <a:rPr lang="fr-FR" sz="1200" kern="1200" dirty="0"/>
          </a:br>
          <a:r>
            <a:rPr lang="fr-FR" sz="1200" kern="1200" dirty="0"/>
            <a:t>de Spark pour Python </a:t>
          </a:r>
          <a:br>
            <a:rPr lang="fr-FR" sz="1200" kern="1200" dirty="0"/>
          </a:br>
          <a:r>
            <a:rPr lang="fr-FR" sz="1200" kern="1200" dirty="0"/>
            <a:t>contenant les différents composants de Spark.</a:t>
          </a:r>
        </a:p>
      </dsp:txBody>
      <dsp:txXfrm>
        <a:off x="2578161" y="472836"/>
        <a:ext cx="1770621" cy="1086517"/>
      </dsp:txXfrm>
    </dsp:sp>
    <dsp:sp modelId="{8F0938E4-A2C4-4F88-B151-5684CDAE6CDF}">
      <dsp:nvSpPr>
        <dsp:cNvPr id="0" name=""/>
        <dsp:cNvSpPr/>
      </dsp:nvSpPr>
      <dsp:spPr>
        <a:xfrm>
          <a:off x="3127456" y="1559354"/>
          <a:ext cx="2414484" cy="24144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Permet le pilotage </a:t>
          </a:r>
          <a:br>
            <a:rPr lang="fr-FR" sz="1200" kern="1200" dirty="0"/>
          </a:br>
          <a:r>
            <a:rPr lang="fr-FR" sz="1200" kern="1200" dirty="0"/>
            <a:t>du driver en </a:t>
          </a:r>
          <a:br>
            <a:rPr lang="fr-FR" sz="1200" kern="1200" dirty="0"/>
          </a:br>
          <a:r>
            <a:rPr lang="fr-FR" sz="1200" kern="1200" dirty="0"/>
            <a:t>langage Python </a:t>
          </a:r>
          <a:br>
            <a:rPr lang="fr-FR" sz="1200" kern="1200" dirty="0"/>
          </a:br>
          <a:r>
            <a:rPr lang="fr-FR" sz="1200" kern="1200" dirty="0"/>
            <a:t>au travers d’une API</a:t>
          </a:r>
        </a:p>
      </dsp:txBody>
      <dsp:txXfrm>
        <a:off x="3865886" y="2183095"/>
        <a:ext cx="1448690" cy="1327966"/>
      </dsp:txXfrm>
    </dsp:sp>
    <dsp:sp modelId="{EFBCF403-8DC6-4ACE-8D2A-05C18246463E}">
      <dsp:nvSpPr>
        <dsp:cNvPr id="0" name=""/>
        <dsp:cNvSpPr/>
      </dsp:nvSpPr>
      <dsp:spPr>
        <a:xfrm>
          <a:off x="1385004" y="1559354"/>
          <a:ext cx="2414484" cy="241448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Spark présente </a:t>
          </a:r>
          <a:br>
            <a:rPr lang="fr-FR" sz="1200" kern="1200" dirty="0"/>
          </a:br>
          <a:r>
            <a:rPr lang="fr-FR" sz="1200" kern="1200" dirty="0"/>
            <a:t>des « concepts » fondamentaux </a:t>
          </a:r>
          <a:br>
            <a:rPr lang="fr-FR" sz="1200" kern="1200" dirty="0"/>
          </a:br>
          <a:r>
            <a:rPr lang="fr-FR" sz="1200" kern="1200" dirty="0"/>
            <a:t>dans chaque langage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900" kern="1200" dirty="0"/>
            <a:t>concepts traduits en code Spark exécuté </a:t>
          </a:r>
          <a:br>
            <a:rPr lang="fr-FR" sz="900" kern="1200" dirty="0"/>
          </a:br>
          <a:r>
            <a:rPr lang="fr-FR" sz="900" kern="1200" dirty="0"/>
            <a:t>sur des cluster de machines</a:t>
          </a:r>
        </a:p>
      </dsp:txBody>
      <dsp:txXfrm>
        <a:off x="1612368" y="2183095"/>
        <a:ext cx="1448690" cy="1327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E69A-DC31-470F-9C88-2EA2B209D05E}">
      <dsp:nvSpPr>
        <dsp:cNvPr id="0" name=""/>
        <dsp:cNvSpPr/>
      </dsp:nvSpPr>
      <dsp:spPr>
        <a:xfrm>
          <a:off x="757295" y="0"/>
          <a:ext cx="8582686" cy="42112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18DFC-29EA-4066-AFE9-12B2D046A349}">
      <dsp:nvSpPr>
        <dsp:cNvPr id="0" name=""/>
        <dsp:cNvSpPr/>
      </dsp:nvSpPr>
      <dsp:spPr>
        <a:xfrm>
          <a:off x="5800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SparkSession</a:t>
          </a:r>
        </a:p>
      </dsp:txBody>
      <dsp:txXfrm>
        <a:off x="82602" y="1340186"/>
        <a:ext cx="1419696" cy="1530908"/>
      </dsp:txXfrm>
    </dsp:sp>
    <dsp:sp modelId="{CC615A6C-4D8B-4849-BA6A-9254914327AB}">
      <dsp:nvSpPr>
        <dsp:cNvPr id="0" name=""/>
        <dsp:cNvSpPr/>
      </dsp:nvSpPr>
      <dsp:spPr>
        <a:xfrm>
          <a:off x="1708275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Dataframes</a:t>
          </a:r>
        </a:p>
      </dsp:txBody>
      <dsp:txXfrm>
        <a:off x="1785077" y="1340186"/>
        <a:ext cx="1419696" cy="1530908"/>
      </dsp:txXfrm>
    </dsp:sp>
    <dsp:sp modelId="{D2915AAD-37C7-4A24-8AF0-452C7B64F33E}">
      <dsp:nvSpPr>
        <dsp:cNvPr id="0" name=""/>
        <dsp:cNvSpPr/>
      </dsp:nvSpPr>
      <dsp:spPr>
        <a:xfrm>
          <a:off x="3410750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Pandas UDF</a:t>
          </a:r>
        </a:p>
      </dsp:txBody>
      <dsp:txXfrm>
        <a:off x="3487552" y="1340186"/>
        <a:ext cx="1419696" cy="1530908"/>
      </dsp:txXfrm>
    </dsp:sp>
    <dsp:sp modelId="{5D3AD8F2-7DA2-49E7-868B-3D51542191B6}">
      <dsp:nvSpPr>
        <dsp:cNvPr id="0" name=""/>
        <dsp:cNvSpPr/>
      </dsp:nvSpPr>
      <dsp:spPr>
        <a:xfrm>
          <a:off x="5113226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Partitions</a:t>
          </a:r>
        </a:p>
      </dsp:txBody>
      <dsp:txXfrm>
        <a:off x="5190028" y="1340186"/>
        <a:ext cx="1419696" cy="1530908"/>
      </dsp:txXfrm>
    </dsp:sp>
    <dsp:sp modelId="{18FF4C0E-02CB-4C7D-A669-D17351FD3818}">
      <dsp:nvSpPr>
        <dsp:cNvPr id="0" name=""/>
        <dsp:cNvSpPr/>
      </dsp:nvSpPr>
      <dsp:spPr>
        <a:xfrm>
          <a:off x="6815701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Transformations</a:t>
          </a:r>
        </a:p>
      </dsp:txBody>
      <dsp:txXfrm>
        <a:off x="6892503" y="1340186"/>
        <a:ext cx="1419696" cy="1530908"/>
      </dsp:txXfrm>
    </dsp:sp>
    <dsp:sp modelId="{9F1395F7-5369-4825-9CE6-F8EF802B01AF}">
      <dsp:nvSpPr>
        <dsp:cNvPr id="0" name=""/>
        <dsp:cNvSpPr/>
      </dsp:nvSpPr>
      <dsp:spPr>
        <a:xfrm>
          <a:off x="8518176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Actions</a:t>
          </a:r>
        </a:p>
      </dsp:txBody>
      <dsp:txXfrm>
        <a:off x="8594978" y="1340186"/>
        <a:ext cx="1419696" cy="1530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B6C4-04E8-41F0-BBE0-46FF68E080E6}">
      <dsp:nvSpPr>
        <dsp:cNvPr id="0" name=""/>
        <dsp:cNvSpPr/>
      </dsp:nvSpPr>
      <dsp:spPr>
        <a:xfrm>
          <a:off x="1958285" y="1304305"/>
          <a:ext cx="2265180" cy="113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SparkSession</a:t>
          </a:r>
        </a:p>
      </dsp:txBody>
      <dsp:txXfrm>
        <a:off x="1991457" y="1337477"/>
        <a:ext cx="2198836" cy="1066246"/>
      </dsp:txXfrm>
    </dsp:sp>
    <dsp:sp modelId="{75C2A247-997F-4369-887F-77529F428EC4}">
      <dsp:nvSpPr>
        <dsp:cNvPr id="0" name=""/>
        <dsp:cNvSpPr/>
      </dsp:nvSpPr>
      <dsp:spPr>
        <a:xfrm rot="18289469">
          <a:off x="3883184" y="1192115"/>
          <a:ext cx="158663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6637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36837" y="1179695"/>
        <a:ext cx="79331" cy="79331"/>
      </dsp:txXfrm>
    </dsp:sp>
    <dsp:sp modelId="{587D184D-CF2D-4581-A530-F56E664917BA}">
      <dsp:nvSpPr>
        <dsp:cNvPr id="0" name=""/>
        <dsp:cNvSpPr/>
      </dsp:nvSpPr>
      <dsp:spPr>
        <a:xfrm>
          <a:off x="5129539" y="1826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Processus de pilotage</a:t>
          </a:r>
        </a:p>
      </dsp:txBody>
      <dsp:txXfrm>
        <a:off x="5162711" y="34998"/>
        <a:ext cx="2198836" cy="1066246"/>
      </dsp:txXfrm>
    </dsp:sp>
    <dsp:sp modelId="{5DA97290-1349-45C3-AC4A-5189FFD124E6}">
      <dsp:nvSpPr>
        <dsp:cNvPr id="0" name=""/>
        <dsp:cNvSpPr/>
      </dsp:nvSpPr>
      <dsp:spPr>
        <a:xfrm>
          <a:off x="4223466" y="1843354"/>
          <a:ext cx="9060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06072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53851" y="1847949"/>
        <a:ext cx="45303" cy="45303"/>
      </dsp:txXfrm>
    </dsp:sp>
    <dsp:sp modelId="{C50985D4-29E6-4486-BF1B-7B5F973288EF}">
      <dsp:nvSpPr>
        <dsp:cNvPr id="0" name=""/>
        <dsp:cNvSpPr/>
      </dsp:nvSpPr>
      <dsp:spPr>
        <a:xfrm>
          <a:off x="5129539" y="1304305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Façon dont Spark exécute les fonctions définies par l’utilisateur dans l’ensemble du cluster</a:t>
          </a:r>
        </a:p>
      </dsp:txBody>
      <dsp:txXfrm>
        <a:off x="5162711" y="1337477"/>
        <a:ext cx="2198836" cy="1066246"/>
      </dsp:txXfrm>
    </dsp:sp>
    <dsp:sp modelId="{C7295654-4CFC-4BB0-8BF9-7100266E5385}">
      <dsp:nvSpPr>
        <dsp:cNvPr id="0" name=""/>
        <dsp:cNvSpPr/>
      </dsp:nvSpPr>
      <dsp:spPr>
        <a:xfrm rot="3310531">
          <a:off x="3883184" y="2494594"/>
          <a:ext cx="158663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6637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36837" y="2482174"/>
        <a:ext cx="79331" cy="79331"/>
      </dsp:txXfrm>
    </dsp:sp>
    <dsp:sp modelId="{9FC01511-9FC7-4823-87E8-A8EC1DFB6419}">
      <dsp:nvSpPr>
        <dsp:cNvPr id="0" name=""/>
        <dsp:cNvSpPr/>
      </dsp:nvSpPr>
      <dsp:spPr>
        <a:xfrm>
          <a:off x="5129539" y="2606784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Correspond toujours à une application Spark</a:t>
          </a:r>
        </a:p>
      </dsp:txBody>
      <dsp:txXfrm>
        <a:off x="5162711" y="2639956"/>
        <a:ext cx="2198836" cy="1066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0F01-A10C-40D6-8114-FD62B081400D}">
      <dsp:nvSpPr>
        <dsp:cNvPr id="0" name=""/>
        <dsp:cNvSpPr/>
      </dsp:nvSpPr>
      <dsp:spPr>
        <a:xfrm>
          <a:off x="3017519" y="0"/>
          <a:ext cx="4023360" cy="402336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7100-EDE1-43D3-AC7B-39FC2D440DCB}">
      <dsp:nvSpPr>
        <dsp:cNvPr id="0" name=""/>
        <dsp:cNvSpPr/>
      </dsp:nvSpPr>
      <dsp:spPr>
        <a:xfrm>
          <a:off x="3399739" y="382219"/>
          <a:ext cx="1569110" cy="1569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Tableau de données avec des lignes et des colonnes</a:t>
          </a:r>
        </a:p>
      </dsp:txBody>
      <dsp:txXfrm>
        <a:off x="3476337" y="458817"/>
        <a:ext cx="1415914" cy="1415914"/>
      </dsp:txXfrm>
    </dsp:sp>
    <dsp:sp modelId="{A45D27E0-9AC9-40D0-BD10-C1B76D2BCEE5}">
      <dsp:nvSpPr>
        <dsp:cNvPr id="0" name=""/>
        <dsp:cNvSpPr/>
      </dsp:nvSpPr>
      <dsp:spPr>
        <a:xfrm>
          <a:off x="5089550" y="382219"/>
          <a:ext cx="1569110" cy="15691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Semblable à une feuille de calcul avec des colonnes nommées</a:t>
          </a:r>
        </a:p>
      </dsp:txBody>
      <dsp:txXfrm>
        <a:off x="5166148" y="458817"/>
        <a:ext cx="1415914" cy="1415914"/>
      </dsp:txXfrm>
    </dsp:sp>
    <dsp:sp modelId="{9E209CB1-749A-4EC9-AC10-63952D5D015B}">
      <dsp:nvSpPr>
        <dsp:cNvPr id="0" name=""/>
        <dsp:cNvSpPr/>
      </dsp:nvSpPr>
      <dsp:spPr>
        <a:xfrm>
          <a:off x="3399739" y="2072030"/>
          <a:ext cx="1569110" cy="15691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Peut s’étaler sur des milliers d’ordinateurs</a:t>
          </a:r>
        </a:p>
      </dsp:txBody>
      <dsp:txXfrm>
        <a:off x="3476337" y="2148628"/>
        <a:ext cx="1415914" cy="1415914"/>
      </dsp:txXfrm>
    </dsp:sp>
    <dsp:sp modelId="{7D492D28-7CD2-4BFB-BBF7-AD49C43BB4F1}">
      <dsp:nvSpPr>
        <dsp:cNvPr id="0" name=""/>
        <dsp:cNvSpPr/>
      </dsp:nvSpPr>
      <dsp:spPr>
        <a:xfrm>
          <a:off x="5089550" y="2072030"/>
          <a:ext cx="1569110" cy="1569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 ne pas confondre avec les Dataframes Pandas</a:t>
          </a:r>
        </a:p>
      </dsp:txBody>
      <dsp:txXfrm>
        <a:off x="5166148" y="2148628"/>
        <a:ext cx="1415914" cy="1415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3EA11-4E07-45E3-97DB-90572DD7A1C9}">
      <dsp:nvSpPr>
        <dsp:cNvPr id="0" name=""/>
        <dsp:cNvSpPr/>
      </dsp:nvSpPr>
      <dsp:spPr>
        <a:xfrm>
          <a:off x="1736737" y="0"/>
          <a:ext cx="1541450" cy="5312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71F0-1F68-4857-A9DA-51B8DEF3AD09}">
      <dsp:nvSpPr>
        <dsp:cNvPr id="0" name=""/>
        <dsp:cNvSpPr/>
      </dsp:nvSpPr>
      <dsp:spPr>
        <a:xfrm>
          <a:off x="2039" y="0"/>
          <a:ext cx="1734697" cy="531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DataFrames Spark</a:t>
          </a:r>
        </a:p>
      </dsp:txBody>
      <dsp:txXfrm>
        <a:off x="27973" y="25934"/>
        <a:ext cx="1682829" cy="47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15E8F-5C89-4149-ABDD-0F1BCB52FD95}">
      <dsp:nvSpPr>
        <dsp:cNvPr id="0" name=""/>
        <dsp:cNvSpPr/>
      </dsp:nvSpPr>
      <dsp:spPr>
        <a:xfrm>
          <a:off x="1154" y="1257"/>
          <a:ext cx="10056091" cy="1225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/>
            <a:t>Pandas UDF (User Defined Function)</a:t>
          </a:r>
        </a:p>
      </dsp:txBody>
      <dsp:txXfrm>
        <a:off x="37058" y="37161"/>
        <a:ext cx="9984283" cy="1154059"/>
      </dsp:txXfrm>
    </dsp:sp>
    <dsp:sp modelId="{1F444A24-B3A5-4A90-83AC-739A423829EA}">
      <dsp:nvSpPr>
        <dsp:cNvPr id="0" name=""/>
        <dsp:cNvSpPr/>
      </dsp:nvSpPr>
      <dsp:spPr>
        <a:xfrm>
          <a:off x="1154" y="1398746"/>
          <a:ext cx="6568950" cy="1225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Fonction définie par l'utilisateur </a:t>
          </a:r>
        </a:p>
      </dsp:txBody>
      <dsp:txXfrm>
        <a:off x="37058" y="1434650"/>
        <a:ext cx="6497142" cy="1154059"/>
      </dsp:txXfrm>
    </dsp:sp>
    <dsp:sp modelId="{938697F8-2697-4D36-AF2C-73EE2617A942}">
      <dsp:nvSpPr>
        <dsp:cNvPr id="0" name=""/>
        <dsp:cNvSpPr/>
      </dsp:nvSpPr>
      <dsp:spPr>
        <a:xfrm>
          <a:off x="1154" y="2796235"/>
          <a:ext cx="3216919" cy="12258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Apache Arrow pour transférer des données </a:t>
          </a:r>
        </a:p>
      </dsp:txBody>
      <dsp:txXfrm>
        <a:off x="37058" y="2832139"/>
        <a:ext cx="3145111" cy="1154059"/>
      </dsp:txXfrm>
    </dsp:sp>
    <dsp:sp modelId="{E0D68D0E-262F-436E-AD12-780084E7AAB1}">
      <dsp:nvSpPr>
        <dsp:cNvPr id="0" name=""/>
        <dsp:cNvSpPr/>
      </dsp:nvSpPr>
      <dsp:spPr>
        <a:xfrm>
          <a:off x="3353184" y="2796235"/>
          <a:ext cx="3216919" cy="12258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Pandas pour travailler avec les données</a:t>
          </a:r>
        </a:p>
      </dsp:txBody>
      <dsp:txXfrm>
        <a:off x="3389088" y="2832139"/>
        <a:ext cx="3145111" cy="1154059"/>
      </dsp:txXfrm>
    </dsp:sp>
    <dsp:sp modelId="{F2F44EF9-1B17-4562-8A4A-BCB2F461E519}">
      <dsp:nvSpPr>
        <dsp:cNvPr id="0" name=""/>
        <dsp:cNvSpPr/>
      </dsp:nvSpPr>
      <dsp:spPr>
        <a:xfrm>
          <a:off x="6840325" y="1398746"/>
          <a:ext cx="3216919" cy="1225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Permet des opérations vectorisées </a:t>
          </a:r>
        </a:p>
      </dsp:txBody>
      <dsp:txXfrm>
        <a:off x="6876229" y="1434650"/>
        <a:ext cx="3145111" cy="1154059"/>
      </dsp:txXfrm>
    </dsp:sp>
    <dsp:sp modelId="{2B58A783-08BD-484E-A1E2-8CFBD3A09054}">
      <dsp:nvSpPr>
        <dsp:cNvPr id="0" name=""/>
        <dsp:cNvSpPr/>
      </dsp:nvSpPr>
      <dsp:spPr>
        <a:xfrm>
          <a:off x="6840325" y="2796235"/>
          <a:ext cx="3216919" cy="12258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Performances jusqu'à 100 fois supérieures aux UDF Python</a:t>
          </a:r>
        </a:p>
      </dsp:txBody>
      <dsp:txXfrm>
        <a:off x="6876229" y="2832139"/>
        <a:ext cx="3145111" cy="11540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61DDD-D565-4D75-BBD2-085D33AE3368}">
      <dsp:nvSpPr>
        <dsp:cNvPr id="0" name=""/>
        <dsp:cNvSpPr/>
      </dsp:nvSpPr>
      <dsp:spPr>
        <a:xfrm>
          <a:off x="6463215" y="2535043"/>
          <a:ext cx="314018" cy="96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88"/>
              </a:lnTo>
              <a:lnTo>
                <a:pt x="314018" y="9629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88F84-85C2-4521-90B5-AD45D41259AF}">
      <dsp:nvSpPr>
        <dsp:cNvPr id="0" name=""/>
        <dsp:cNvSpPr/>
      </dsp:nvSpPr>
      <dsp:spPr>
        <a:xfrm>
          <a:off x="4767518" y="1048691"/>
          <a:ext cx="2533078" cy="439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2"/>
              </a:lnTo>
              <a:lnTo>
                <a:pt x="2533078" y="219812"/>
              </a:lnTo>
              <a:lnTo>
                <a:pt x="2533078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515E8-6C8C-4830-AE84-9CD5FE167EC7}">
      <dsp:nvSpPr>
        <dsp:cNvPr id="0" name=""/>
        <dsp:cNvSpPr/>
      </dsp:nvSpPr>
      <dsp:spPr>
        <a:xfrm>
          <a:off x="4721798" y="1048691"/>
          <a:ext cx="91440" cy="439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420C-1907-478E-AA06-4D9CB236B24A}">
      <dsp:nvSpPr>
        <dsp:cNvPr id="0" name=""/>
        <dsp:cNvSpPr/>
      </dsp:nvSpPr>
      <dsp:spPr>
        <a:xfrm>
          <a:off x="1397057" y="2535043"/>
          <a:ext cx="314018" cy="96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88"/>
              </a:lnTo>
              <a:lnTo>
                <a:pt x="314018" y="9629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CC8C-3C28-4A40-8453-CB07AA71573F}">
      <dsp:nvSpPr>
        <dsp:cNvPr id="0" name=""/>
        <dsp:cNvSpPr/>
      </dsp:nvSpPr>
      <dsp:spPr>
        <a:xfrm>
          <a:off x="2234439" y="1048691"/>
          <a:ext cx="2533078" cy="439625"/>
        </a:xfrm>
        <a:custGeom>
          <a:avLst/>
          <a:gdLst/>
          <a:ahLst/>
          <a:cxnLst/>
          <a:rect l="0" t="0" r="0" b="0"/>
          <a:pathLst>
            <a:path>
              <a:moveTo>
                <a:pt x="2533078" y="0"/>
              </a:moveTo>
              <a:lnTo>
                <a:pt x="2533078" y="219812"/>
              </a:lnTo>
              <a:lnTo>
                <a:pt x="0" y="219812"/>
              </a:lnTo>
              <a:lnTo>
                <a:pt x="0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E43AC-7A4F-4A8C-A6F8-4023ACC31294}">
      <dsp:nvSpPr>
        <dsp:cNvPr id="0" name=""/>
        <dsp:cNvSpPr/>
      </dsp:nvSpPr>
      <dsp:spPr>
        <a:xfrm>
          <a:off x="3720791" y="1964"/>
          <a:ext cx="2093453" cy="1046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Partitions</a:t>
          </a:r>
          <a:endParaRPr lang="fr-FR" sz="1400" kern="1200" dirty="0"/>
        </a:p>
      </dsp:txBody>
      <dsp:txXfrm>
        <a:off x="3720791" y="1964"/>
        <a:ext cx="2093453" cy="1046726"/>
      </dsp:txXfrm>
    </dsp:sp>
    <dsp:sp modelId="{C0E80F54-AB87-46F1-B3CE-9E31A98EE1D2}">
      <dsp:nvSpPr>
        <dsp:cNvPr id="0" name=""/>
        <dsp:cNvSpPr/>
      </dsp:nvSpPr>
      <dsp:spPr>
        <a:xfrm>
          <a:off x="1187712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Spark décompose les données en morceaux appelés des partitions</a:t>
          </a:r>
        </a:p>
      </dsp:txBody>
      <dsp:txXfrm>
        <a:off x="1187712" y="1488316"/>
        <a:ext cx="2093453" cy="1046726"/>
      </dsp:txXfrm>
    </dsp:sp>
    <dsp:sp modelId="{1EE9B30D-5C42-44AD-AD65-B2E1EDCD6836}">
      <dsp:nvSpPr>
        <dsp:cNvPr id="0" name=""/>
        <dsp:cNvSpPr/>
      </dsp:nvSpPr>
      <dsp:spPr>
        <a:xfrm>
          <a:off x="1711076" y="2974668"/>
          <a:ext cx="2093453" cy="10467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Permet à chaque exécuteur de travailler en parallèle</a:t>
          </a:r>
        </a:p>
      </dsp:txBody>
      <dsp:txXfrm>
        <a:off x="1711076" y="2974668"/>
        <a:ext cx="2093453" cy="1046726"/>
      </dsp:txXfrm>
    </dsp:sp>
    <dsp:sp modelId="{4FB7104A-2B85-427F-86F1-72EF70DE1EEE}">
      <dsp:nvSpPr>
        <dsp:cNvPr id="0" name=""/>
        <dsp:cNvSpPr/>
      </dsp:nvSpPr>
      <dsp:spPr>
        <a:xfrm>
          <a:off x="3720791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Ensemble de rangées qui se trouvent sur une machine physique du cluster</a:t>
          </a:r>
        </a:p>
      </dsp:txBody>
      <dsp:txXfrm>
        <a:off x="3720791" y="1488316"/>
        <a:ext cx="2093453" cy="1046726"/>
      </dsp:txXfrm>
    </dsp:sp>
    <dsp:sp modelId="{C86FF9DD-D9E8-4F66-8DF5-93B95771A37D}">
      <dsp:nvSpPr>
        <dsp:cNvPr id="0" name=""/>
        <dsp:cNvSpPr/>
      </dsp:nvSpPr>
      <dsp:spPr>
        <a:xfrm>
          <a:off x="6253870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Partitions de Dataframes</a:t>
          </a:r>
        </a:p>
      </dsp:txBody>
      <dsp:txXfrm>
        <a:off x="6253870" y="1488316"/>
        <a:ext cx="2093453" cy="1046726"/>
      </dsp:txXfrm>
    </dsp:sp>
    <dsp:sp modelId="{7F84C748-2FB5-4DBB-9B57-E392A514A36C}">
      <dsp:nvSpPr>
        <dsp:cNvPr id="0" name=""/>
        <dsp:cNvSpPr/>
      </dsp:nvSpPr>
      <dsp:spPr>
        <a:xfrm>
          <a:off x="6777233" y="2974668"/>
          <a:ext cx="2093453" cy="10467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Représentent la manière dont les données sont physiquement réparties dans un cluster de machines</a:t>
          </a:r>
        </a:p>
      </dsp:txBody>
      <dsp:txXfrm>
        <a:off x="6777233" y="2974668"/>
        <a:ext cx="2093453" cy="1046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73BA-26A7-456F-8E77-BE17528A9BAB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9D5F-2DB1-4B1B-A2C5-46AD06795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1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4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0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8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5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5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A3793D1-C3C4-6F77-7953-5BF7DD343D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673BB-E694-438B-BD3A-A373FE1DE0FC}" type="slidenum">
              <a:rPr lang="fr-FR" altLang="fr-FR"/>
              <a:pPr/>
              <a:t>28</a:t>
            </a:fld>
            <a:endParaRPr lang="fr-FR" altLang="fr-FR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368FF6B3-EFF9-0416-58EF-7C19D8B031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E24ABA7-D7A3-D056-CBE5-92B24CB75D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742-CEB8-4560-9A4F-64DF98CAE138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5FC-8E91-4BCF-966E-DF700339BA47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0202-15D3-4ADE-AC59-485AC0953561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560-40E3-4DEE-B544-CEC9195B951F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593-4641-45E5-BF94-089C48AAA3DF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7C25-FE5F-4F62-B6DE-B9D72FFF9229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360-3CD6-4251-B66D-49FEFDC555A6}" type="datetime1">
              <a:rPr lang="fr-FR" smtClean="0"/>
              <a:t>14/10/2022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E123-59E8-4626-A0B7-B7A1C69D4244}" type="datetime1">
              <a:rPr lang="fr-FR" smtClean="0"/>
              <a:t>14/10/2022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562F-55F5-4543-9548-28519AC418AC}" type="datetime1">
              <a:rPr lang="fr-FR" smtClean="0"/>
              <a:t>14/10/2022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F36295-2847-4890-978D-C063E44CCF3A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6CF9-5942-4934-932A-4FF7ADA47A17}" type="datetime1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94522-4089-47F2-B104-BF1FF1C57BE2}" type="datetime1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7468-C7C0-4899-987D-485F9BBC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88706"/>
            <a:ext cx="10058400" cy="3566160"/>
          </a:xfrm>
        </p:spPr>
        <p:txBody>
          <a:bodyPr>
            <a:normAutofit/>
          </a:bodyPr>
          <a:lstStyle/>
          <a:p>
            <a:br>
              <a:rPr lang="fr-F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E35F1B-0F0E-4694-BE8A-430B56BB783D}"/>
              </a:ext>
            </a:extLst>
          </p:cNvPr>
          <p:cNvSpPr/>
          <p:nvPr/>
        </p:nvSpPr>
        <p:spPr>
          <a:xfrm>
            <a:off x="1322751" y="1482118"/>
            <a:ext cx="9018165" cy="17522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" b="1" i="0" u="none" strike="noStrike" baseline="0" dirty="0">
              <a:solidFill>
                <a:srgbClr val="002060"/>
              </a:solidFill>
            </a:endParaRPr>
          </a:p>
          <a:p>
            <a:pPr algn="ctr"/>
            <a:endParaRPr lang="fr-FR" sz="200" b="1" i="0" u="none" strike="noStrike" baseline="0" dirty="0">
              <a:solidFill>
                <a:srgbClr val="002060"/>
              </a:solidFill>
            </a:endParaRPr>
          </a:p>
          <a:p>
            <a:pPr algn="ctr"/>
            <a:r>
              <a:rPr lang="fr-FR" sz="200" b="1" i="0" u="none" strike="noStrike" baseline="0" dirty="0">
                <a:solidFill>
                  <a:srgbClr val="002060"/>
                </a:solidFill>
              </a:rPr>
              <a:t> </a:t>
            </a:r>
            <a:r>
              <a:rPr lang="fr-FR" sz="2800" b="1" dirty="0">
                <a:solidFill>
                  <a:srgbClr val="002060"/>
                </a:solidFill>
              </a:rPr>
              <a:t>Déployez un modèle dans le cloud</a:t>
            </a:r>
            <a:endParaRPr lang="fr-FR" sz="1000" b="1" dirty="0">
              <a:solidFill>
                <a:srgbClr val="00206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B1C4B-3FFB-4071-96AC-F3DBBE443684}"/>
              </a:ext>
            </a:extLst>
          </p:cNvPr>
          <p:cNvSpPr txBox="1"/>
          <p:nvPr/>
        </p:nvSpPr>
        <p:spPr>
          <a:xfrm>
            <a:off x="1322751" y="1482118"/>
            <a:ext cx="6388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8</a:t>
            </a:r>
          </a:p>
        </p:txBody>
      </p:sp>
      <p:pic>
        <p:nvPicPr>
          <p:cNvPr id="9" name="Picture 2" descr="OpenClassrooms — Wikipédia">
            <a:extLst>
              <a:ext uri="{FF2B5EF4-FFF2-40B4-BE49-F238E27FC236}">
                <a16:creationId xmlns:a16="http://schemas.microsoft.com/office/drawing/2014/main" id="{CDE6645B-0C58-456B-892F-2CACC9D8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89" y="583822"/>
            <a:ext cx="566752" cy="56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F546B453-5DDB-445C-B236-86AE3BD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11" y="658308"/>
            <a:ext cx="2850411" cy="34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0FEDC11A-C6B1-47C6-83D7-E3FEE2DB6FA6}"/>
              </a:ext>
            </a:extLst>
          </p:cNvPr>
          <p:cNvSpPr txBox="1">
            <a:spLocks/>
          </p:cNvSpPr>
          <p:nvPr/>
        </p:nvSpPr>
        <p:spPr>
          <a:xfrm>
            <a:off x="7991311" y="4685264"/>
            <a:ext cx="4385845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Etudiante       : Bouchra MEKHALDI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Mentor           : Souhail TOUMDI</a:t>
            </a: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Evaluateur     :Isaac Kuissu</a:t>
            </a: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Date                :14 /10/2022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A89722-8517-F3F6-799A-3DB423E7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9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890F61-08AB-0490-5F00-127471D7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3348FB-2AE9-1E32-0F93-EF9B32B35826}"/>
              </a:ext>
            </a:extLst>
          </p:cNvPr>
          <p:cNvSpPr txBox="1"/>
          <p:nvPr/>
        </p:nvSpPr>
        <p:spPr>
          <a:xfrm>
            <a:off x="6776208" y="620677"/>
            <a:ext cx="4545332" cy="47705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2800" b="0" i="0" u="none" strike="noStrike" baseline="0" dirty="0">
              <a:solidFill>
                <a:schemeClr val="accent3">
                  <a:lumMod val="50000"/>
                </a:schemeClr>
              </a:solidFill>
              <a:latin typeface="1"/>
            </a:endParaRPr>
          </a:p>
          <a:p>
            <a:endParaRPr lang="fr-FR" sz="2800" b="0" i="0" u="none" strike="noStrike" baseline="0" dirty="0">
              <a:solidFill>
                <a:schemeClr val="accent3">
                  <a:lumMod val="50000"/>
                </a:schemeClr>
              </a:solidFill>
              <a:latin typeface="1"/>
            </a:endParaRPr>
          </a:p>
          <a:p>
            <a:pPr algn="ctr"/>
            <a:r>
              <a:rPr lang="fr-FR" sz="2800" b="1" i="0" u="none" strike="noStrike" baseline="0" dirty="0">
                <a:solidFill>
                  <a:schemeClr val="tx1"/>
                </a:solidFill>
                <a:latin typeface="1"/>
              </a:rPr>
              <a:t>SOLUTION : une Infrastructure distribuée</a:t>
            </a:r>
          </a:p>
          <a:p>
            <a:endParaRPr lang="fr-FR" sz="2000" b="0" i="0" u="none" strike="noStrike" baseline="0" dirty="0">
              <a:solidFill>
                <a:schemeClr val="tx1"/>
              </a:solidFill>
              <a:latin typeface="1"/>
            </a:endParaRPr>
          </a:p>
          <a:p>
            <a:r>
              <a:rPr lang="fr-FR" sz="2000" b="0" i="0" u="sng" strike="noStrike" baseline="0" dirty="0">
                <a:solidFill>
                  <a:schemeClr val="tx1"/>
                </a:solidFill>
                <a:latin typeface="2"/>
              </a:rPr>
              <a:t>CALCULS DISTRIBUÉS</a:t>
            </a:r>
          </a:p>
          <a:p>
            <a:r>
              <a:rPr lang="fr-FR" sz="2000" b="0" i="0" u="none" strike="noStrike" baseline="0" dirty="0">
                <a:solidFill>
                  <a:schemeClr val="tx1"/>
                </a:solidFill>
                <a:latin typeface="2"/>
              </a:rPr>
              <a:t>- Diviser les opérations en micro opérations distribuables entre différentes machines, réalisables en parallèle </a:t>
            </a:r>
          </a:p>
          <a:p>
            <a:r>
              <a:rPr lang="fr-FR" sz="2000" b="0" i="0" u="none" strike="noStrike" baseline="0" dirty="0">
                <a:solidFill>
                  <a:schemeClr val="tx1"/>
                </a:solidFill>
                <a:latin typeface="2"/>
              </a:rPr>
              <a:t>- Agréger les résultats sur une même machine </a:t>
            </a:r>
          </a:p>
          <a:p>
            <a:endParaRPr lang="fr-FR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FF172-3737-DFD7-8F9D-5F630B26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9" y="2360384"/>
            <a:ext cx="5666704" cy="336782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11DF9A9-050A-CF9F-BAA0-26EEA4CFB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80" y="463016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Principe de fonctionnement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9332893-2606-4DE2-BE03-74CB5719D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29659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Schéma des modules Spark">
            <a:extLst>
              <a:ext uri="{FF2B5EF4-FFF2-40B4-BE49-F238E27FC236}">
                <a16:creationId xmlns:a16="http://schemas.microsoft.com/office/drawing/2014/main" id="{0E191329-9E54-4754-BAA6-5B921947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1381" y="2936167"/>
            <a:ext cx="3933155" cy="1887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FDA03-9408-4CFB-ADD4-3008358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CEA0516-319A-4597-9A34-87AD3D91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24" y="88425"/>
            <a:ext cx="2327112" cy="12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4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FDA03-9408-4CFB-ADD4-3008358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Principe de fonctionnement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C156F6-D75B-8416-0A55-2B60852C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81" y="2032145"/>
            <a:ext cx="3895307" cy="32696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FB48D4-E607-70BA-65CF-FB1F7C42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38" y="1335684"/>
            <a:ext cx="4772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28" y="163103"/>
            <a:ext cx="6574972" cy="1450757"/>
          </a:xfrm>
        </p:spPr>
        <p:txBody>
          <a:bodyPr>
            <a:normAutofit/>
          </a:bodyPr>
          <a:lstStyle/>
          <a:p>
            <a:r>
              <a:rPr lang="fr-FR" dirty="0" err="1"/>
              <a:t>PySpark</a:t>
            </a:r>
            <a:br>
              <a:rPr lang="fr-FR" sz="4400" dirty="0"/>
            </a:br>
            <a:r>
              <a:rPr lang="fr-FR" sz="2800" dirty="0"/>
              <a:t>Principe de fonctionnement</a:t>
            </a:r>
            <a:endParaRPr lang="fr-FR" sz="4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B59B03-0667-43A8-8CEA-6CED8416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0717" y="310237"/>
            <a:ext cx="2051505" cy="14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6FD4E2B9-9632-4EA9-8A83-9EBC833E4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058723"/>
              </p:ext>
            </p:extLst>
          </p:nvPr>
        </p:nvGraphicFramePr>
        <p:xfrm>
          <a:off x="5265055" y="2021527"/>
          <a:ext cx="6926945" cy="402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66E8B1-822C-4C85-AF6E-123B295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F9542B-6087-501B-54A1-E4D31E582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15" y="2952481"/>
            <a:ext cx="5950039" cy="9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841E08B-4822-4585-841A-711DB95823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097278" cy="421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8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731D315-E05E-41C8-A49B-0AABC66D8E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27892"/>
          <a:ext cx="9353006" cy="3741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02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718D18E-60B6-4EE6-9631-60FB18220D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DE3771D-E48D-44DF-B131-BDB8755499F0}"/>
              </a:ext>
            </a:extLst>
          </p:cNvPr>
          <p:cNvGraphicFramePr/>
          <p:nvPr/>
        </p:nvGraphicFramePr>
        <p:xfrm>
          <a:off x="653143" y="3591782"/>
          <a:ext cx="3280228" cy="53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547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7F724A2-5581-49FA-8F2D-B1187AC9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81448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4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A9C6838-5837-412D-9602-7EBCF1B84E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15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960DE6F-A600-4422-BD20-11A4B111B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25524"/>
              </p:ext>
            </p:extLst>
          </p:nvPr>
        </p:nvGraphicFramePr>
        <p:xfrm>
          <a:off x="1425303" y="1976943"/>
          <a:ext cx="9402354" cy="3760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08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8F4D-6A0A-4927-8277-0FE8990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Problématique</a:t>
            </a: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674CE20-7786-8122-501F-38C5192B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C67348-F79B-D741-27AE-F8E9E1510EB4}"/>
              </a:ext>
            </a:extLst>
          </p:cNvPr>
          <p:cNvSpPr txBox="1"/>
          <p:nvPr/>
        </p:nvSpPr>
        <p:spPr>
          <a:xfrm>
            <a:off x="1453392" y="1737360"/>
            <a:ext cx="6809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fr-FR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«Fruits» start-up de l’</a:t>
            </a:r>
            <a:r>
              <a:rPr lang="fr-FR" sz="20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AgriTech</a:t>
            </a:r>
            <a:r>
              <a:rPr lang="fr-FR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souhaite proposer une solution innovante de récolte des fruits avec des robots cueilleurs intelligents.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72EF3-EF8F-9FE2-6A0D-DEF59C9F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70" y="2022397"/>
            <a:ext cx="2834157" cy="23314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66C3CD0-CCF8-2559-83E5-EE5016827E79}"/>
              </a:ext>
            </a:extLst>
          </p:cNvPr>
          <p:cNvSpPr txBox="1"/>
          <p:nvPr/>
        </p:nvSpPr>
        <p:spPr>
          <a:xfrm>
            <a:off x="1453392" y="2987809"/>
            <a:ext cx="647797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mettre en place une application mobile de reconnaissance des fruits.</a:t>
            </a:r>
          </a:p>
          <a:p>
            <a:endParaRPr lang="fr-FR" sz="20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fr-FR" sz="20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4B512C-1FD3-77EE-B819-221BC5D9F510}"/>
              </a:ext>
            </a:extLst>
          </p:cNvPr>
          <p:cNvSpPr txBox="1"/>
          <p:nvPr/>
        </p:nvSpPr>
        <p:spPr>
          <a:xfrm>
            <a:off x="4327041" y="435383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qui est attendu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développer une première architecture Big Data :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 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Préprocessing des images et réduction de dimension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 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Anticipation du passage à l’échelle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8E44FFE-6446-40F5-B14F-1AE63E7234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69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3BD63B-F58C-9820-4D28-D009AE07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194844-5AE1-7452-4AC7-B44931C623BC}"/>
              </a:ext>
            </a:extLst>
          </p:cNvPr>
          <p:cNvSpPr txBox="1"/>
          <p:nvPr/>
        </p:nvSpPr>
        <p:spPr>
          <a:xfrm>
            <a:off x="2582061" y="2399143"/>
            <a:ext cx="7027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1"/>
              </a:rPr>
              <a:t>Architecture big data</a:t>
            </a:r>
            <a:endParaRPr lang="fr-FR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2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221397-1616-C489-A1D3-AE69E39E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BEC57B-A926-B60C-E5D2-0059AFAA68D4}"/>
              </a:ext>
            </a:extLst>
          </p:cNvPr>
          <p:cNvSpPr txBox="1"/>
          <p:nvPr/>
        </p:nvSpPr>
        <p:spPr>
          <a:xfrm>
            <a:off x="648047" y="998652"/>
            <a:ext cx="831139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baseline="0" dirty="0"/>
              <a:t>AWS –Qu’est que c’est ? </a:t>
            </a:r>
          </a:p>
          <a:p>
            <a:endParaRPr lang="fr-FR" sz="3600" dirty="0"/>
          </a:p>
          <a:p>
            <a:r>
              <a:rPr lang="fr-FR" sz="1800" b="0" i="0" u="none" strike="noStrike" baseline="0" dirty="0"/>
              <a:t>Service de cloud computing à la demande ,les plus populaires sont Elastic Compute Cloud (EC2) et Simple Storage Service(S3) et </a:t>
            </a:r>
            <a:r>
              <a:rPr lang="fr-FR" altLang="fr-FR" dirty="0"/>
              <a:t>IAM </a:t>
            </a:r>
            <a:r>
              <a:rPr lang="fr-FR" altLang="fr-FR" sz="1800" dirty="0"/>
              <a:t>(Identity and Access Management)</a:t>
            </a:r>
            <a:endParaRPr lang="fr-FR" sz="1800" b="0" i="0" u="none" strike="noStrike" baseline="0" dirty="0"/>
          </a:p>
          <a:p>
            <a:endParaRPr lang="fr-FR" sz="1800" b="0" i="0" u="none" strike="noStrike" baseline="0" dirty="0"/>
          </a:p>
          <a:p>
            <a:r>
              <a:rPr lang="fr-FR" sz="1800" b="1" i="0" u="none" strike="noStrike" baseline="0" dirty="0"/>
              <a:t>EC2</a:t>
            </a:r>
            <a:r>
              <a:rPr lang="fr-FR" sz="1800" b="0" i="0" u="none" strike="noStrike" baseline="0" dirty="0"/>
              <a:t> : est une Infrastructure as a Service (Iaas), car Amazon fournit un accès à une partie de ses serveurs mais c’est à l’utilisateur de gérer le système opératif, run time et data</a:t>
            </a:r>
          </a:p>
          <a:p>
            <a:endParaRPr lang="fr-FR" sz="1800" b="0" i="0" u="none" strike="noStrike" baseline="0" dirty="0"/>
          </a:p>
          <a:p>
            <a:pPr algn="l"/>
            <a:r>
              <a:rPr lang="fr-FR" sz="1800" b="1" i="0" u="none" strike="noStrike" baseline="0" dirty="0"/>
              <a:t>S3</a:t>
            </a:r>
            <a:r>
              <a:rPr lang="fr-FR" sz="1800" b="0" i="0" u="none" strike="noStrike" baseline="0" dirty="0"/>
              <a:t>: permet de stocker des données de manière infinie. La tarification s’adapte automatiquement à l’utilisation.</a:t>
            </a:r>
          </a:p>
          <a:p>
            <a:pPr algn="l"/>
            <a:endParaRPr lang="fr-FR" sz="1800" b="0" i="0" u="none" strike="noStrike" baseline="0" dirty="0"/>
          </a:p>
          <a:p>
            <a:r>
              <a:rPr lang="fr-FR" altLang="fr-FR" b="1" dirty="0"/>
              <a:t>IAM : </a:t>
            </a:r>
            <a:r>
              <a:rPr lang="fr-FR" altLang="fr-FR" dirty="0"/>
              <a:t>Permet de gérer les services AWS accessibles à un compte IAM (utilisateur).</a:t>
            </a:r>
          </a:p>
          <a:p>
            <a:pPr algn="l"/>
            <a:endParaRPr lang="fr-FR" sz="1800" b="1" i="0" u="none" strike="noStrike" baseline="0" dirty="0"/>
          </a:p>
          <a:p>
            <a:endParaRPr lang="fr-FR" sz="1800" b="0" i="0" u="none" strike="noStrike" baseline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F3F0F3-D44F-FD64-9F2B-242DA0C6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05232">
            <a:off x="9900458" y="1128787"/>
            <a:ext cx="1312025" cy="1380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8A561-1816-9D6F-11CC-D72E38E4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916">
            <a:off x="8849542" y="2541022"/>
            <a:ext cx="1663661" cy="15504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50560B-1884-74EB-E3CB-08EAD8711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19">
            <a:off x="9765675" y="4146259"/>
            <a:ext cx="1294526" cy="20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14A800-1D7A-E349-72C4-6BF06A29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3ADD7E-8596-9440-C3B8-2EC715B74983}"/>
              </a:ext>
            </a:extLst>
          </p:cNvPr>
          <p:cNvSpPr txBox="1"/>
          <p:nvPr/>
        </p:nvSpPr>
        <p:spPr>
          <a:xfrm>
            <a:off x="689995" y="2431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383838"/>
                </a:solidFill>
                <a:latin typeface="1"/>
              </a:rPr>
              <a:t>Architecture big data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63F378-C981-DE2C-3D47-3F402B3F6271}"/>
              </a:ext>
            </a:extLst>
          </p:cNvPr>
          <p:cNvSpPr txBox="1"/>
          <p:nvPr/>
        </p:nvSpPr>
        <p:spPr>
          <a:xfrm>
            <a:off x="1270234" y="2662555"/>
            <a:ext cx="141564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b="1" i="0" u="none" strike="noStrike" baseline="0" dirty="0">
                <a:latin typeface="Calibri" panose="020F0502020204030204" pitchFamily="34" charset="0"/>
              </a:rPr>
              <a:t>Stockage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42D1D3-2C49-E4A6-DB7E-CA883AD0D76C}"/>
              </a:ext>
            </a:extLst>
          </p:cNvPr>
          <p:cNvSpPr txBox="1"/>
          <p:nvPr/>
        </p:nvSpPr>
        <p:spPr>
          <a:xfrm>
            <a:off x="1109444" y="3544349"/>
            <a:ext cx="1734424" cy="14773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383838"/>
                </a:solidFill>
                <a:latin typeface="2"/>
              </a:rPr>
              <a:t>Stockage des images initiales et de la sortie de la réduction de dimension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857525-D4A2-FC0B-4FCE-7A394F08E1DC}"/>
              </a:ext>
            </a:extLst>
          </p:cNvPr>
          <p:cNvSpPr txBox="1"/>
          <p:nvPr/>
        </p:nvSpPr>
        <p:spPr>
          <a:xfrm>
            <a:off x="3737296" y="2662555"/>
            <a:ext cx="1633754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Sécurité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057BFD-044E-4888-9429-4F27878D299C}"/>
              </a:ext>
            </a:extLst>
          </p:cNvPr>
          <p:cNvSpPr txBox="1"/>
          <p:nvPr/>
        </p:nvSpPr>
        <p:spPr>
          <a:xfrm>
            <a:off x="3389852" y="3971858"/>
            <a:ext cx="2313264" cy="136960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383838"/>
                </a:solidFill>
                <a:latin typeface="2"/>
              </a:rPr>
              <a:t>Clés d’accès + rôle IAM </a:t>
            </a:r>
            <a:r>
              <a:rPr lang="fr-FR" sz="1100" b="0" i="0" u="none" strike="noStrike" baseline="0" dirty="0">
                <a:solidFill>
                  <a:srgbClr val="3B3B3B"/>
                </a:solidFill>
                <a:latin typeface="2"/>
              </a:rPr>
              <a:t>(Identity and Access Management)</a:t>
            </a:r>
          </a:p>
          <a:p>
            <a:r>
              <a:rPr lang="fr-FR" sz="1800" b="0" i="0" u="none" strike="noStrike" baseline="0" dirty="0">
                <a:solidFill>
                  <a:srgbClr val="3B3B3B"/>
                </a:solidFill>
                <a:latin typeface="2"/>
              </a:rPr>
              <a:t>Politique IAM qui autorise l'accès aux objets dans S3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5E9F103-B1EC-85C0-A556-6C729EF1AC7D}"/>
              </a:ext>
            </a:extLst>
          </p:cNvPr>
          <p:cNvSpPr txBox="1"/>
          <p:nvPr/>
        </p:nvSpPr>
        <p:spPr>
          <a:xfrm>
            <a:off x="6422469" y="2665800"/>
            <a:ext cx="1753298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Traitements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F115A3-16A4-3EE9-27C5-E0B953EAA13D}"/>
              </a:ext>
            </a:extLst>
          </p:cNvPr>
          <p:cNvSpPr txBox="1"/>
          <p:nvPr/>
        </p:nvSpPr>
        <p:spPr>
          <a:xfrm>
            <a:off x="6463717" y="3591033"/>
            <a:ext cx="1734424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383838"/>
                </a:solidFill>
                <a:latin typeface="2"/>
              </a:rPr>
              <a:t>Exécution des scripts dans un notebook Jupyter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2D13EAE-6444-34B7-995E-24F5E35C549F}"/>
              </a:ext>
            </a:extLst>
          </p:cNvPr>
          <p:cNvSpPr txBox="1"/>
          <p:nvPr/>
        </p:nvSpPr>
        <p:spPr>
          <a:xfrm>
            <a:off x="8936373" y="3978532"/>
            <a:ext cx="2146184" cy="1354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383838"/>
                </a:solidFill>
                <a:latin typeface="2"/>
              </a:rPr>
              <a:t>Accès sécurisé SSH à la console du serveurEC2 </a:t>
            </a:r>
            <a:r>
              <a:rPr lang="fr-FR" sz="1400" b="0" i="0" u="none" strike="noStrike" baseline="0" dirty="0">
                <a:solidFill>
                  <a:srgbClr val="383838"/>
                </a:solidFill>
                <a:latin typeface="2"/>
              </a:rPr>
              <a:t>(ligne de commande pour les installations)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8F40-D73B-D84D-990B-61234739868D}"/>
              </a:ext>
            </a:extLst>
          </p:cNvPr>
          <p:cNvSpPr txBox="1"/>
          <p:nvPr/>
        </p:nvSpPr>
        <p:spPr>
          <a:xfrm>
            <a:off x="9247115" y="2648635"/>
            <a:ext cx="1524699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Accès SSH </a:t>
            </a:r>
            <a:endParaRPr lang="fr-FR" sz="24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39849D4-5E5E-4930-E744-EED11E70348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976656" y="3124220"/>
            <a:ext cx="1400" cy="42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AE34D09-642B-8F9D-B8E9-261F39EB060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546484" y="3124220"/>
            <a:ext cx="7689" cy="84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DC36A4-56A1-A678-5370-DC0A24AD036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96324" y="3127465"/>
            <a:ext cx="2794" cy="46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E0AD6C1-203C-5CE4-46EC-3A19E6F2713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009465" y="3110300"/>
            <a:ext cx="0" cy="87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11CC142-522C-0654-B8B9-5EEEDAAE6126}"/>
              </a:ext>
            </a:extLst>
          </p:cNvPr>
          <p:cNvCxnSpPr>
            <a:cxnSpLocks/>
            <a:stCxn id="8" idx="3"/>
            <a:endCxn id="8" idx="3"/>
          </p:cNvCxnSpPr>
          <p:nvPr/>
        </p:nvCxnSpPr>
        <p:spPr>
          <a:xfrm>
            <a:off x="2685877" y="289338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BA11948-571B-AF77-F921-4D64CB9D6E9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685877" y="2893388"/>
            <a:ext cx="105141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0DA747E-E294-5C44-F302-3748BE3423C0}"/>
              </a:ext>
            </a:extLst>
          </p:cNvPr>
          <p:cNvCxnSpPr>
            <a:cxnSpLocks/>
          </p:cNvCxnSpPr>
          <p:nvPr/>
        </p:nvCxnSpPr>
        <p:spPr>
          <a:xfrm>
            <a:off x="8175767" y="2886981"/>
            <a:ext cx="105141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1A2D862-C2FB-D6FA-ADAD-84293F217D84}"/>
              </a:ext>
            </a:extLst>
          </p:cNvPr>
          <p:cNvCxnSpPr>
            <a:cxnSpLocks/>
          </p:cNvCxnSpPr>
          <p:nvPr/>
        </p:nvCxnSpPr>
        <p:spPr>
          <a:xfrm>
            <a:off x="5355672" y="2886981"/>
            <a:ext cx="105141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6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887D5A-E15C-D0F8-AB1A-3CD5366D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00BAC0-506E-6145-FBAC-96EF1F8E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21" y="749724"/>
            <a:ext cx="2780077" cy="17156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A294A8-1841-9C1B-D9E3-7BECD42A8B6B}"/>
              </a:ext>
            </a:extLst>
          </p:cNvPr>
          <p:cNvSpPr txBox="1"/>
          <p:nvPr/>
        </p:nvSpPr>
        <p:spPr>
          <a:xfrm>
            <a:off x="362824" y="33929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Gill Sans MT Gras" panose="020B0802020104020203" pitchFamily="34" charset="0"/>
              </a:rPr>
              <a:t>S3 (Simple Storage Service)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E86586-EE74-ABF0-AC61-DDBB2CBA01B8}"/>
              </a:ext>
            </a:extLst>
          </p:cNvPr>
          <p:cNvSpPr txBox="1"/>
          <p:nvPr/>
        </p:nvSpPr>
        <p:spPr>
          <a:xfrm>
            <a:off x="4005056" y="2594641"/>
            <a:ext cx="2346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u="none" strike="noStrike" baseline="0" dirty="0">
                <a:solidFill>
                  <a:srgbClr val="191917"/>
                </a:solidFill>
                <a:latin typeface="Gill Sans MT Gras" panose="020B0802020104020203" pitchFamily="34" charset="0"/>
              </a:rPr>
              <a:t>Stockage de Données d’images</a:t>
            </a:r>
            <a:endParaRPr lang="fr-FR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C62935-FDAC-5603-B36C-FE054B496806}"/>
              </a:ext>
            </a:extLst>
          </p:cNvPr>
          <p:cNvSpPr txBox="1"/>
          <p:nvPr/>
        </p:nvSpPr>
        <p:spPr>
          <a:xfrm>
            <a:off x="5706959" y="4083379"/>
            <a:ext cx="60946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Contrôle d'accès aux sous-dossiers et fichiers par utilisateur, group d’utilisateur ou globale avec IAM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A95778E-B54D-E18F-2D91-53A34B1B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66" y="504039"/>
            <a:ext cx="6862532" cy="17156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CFC777-EE4D-636A-ECBA-F2C8352DD1CC}"/>
              </a:ext>
            </a:extLst>
          </p:cNvPr>
          <p:cNvSpPr/>
          <p:nvPr/>
        </p:nvSpPr>
        <p:spPr>
          <a:xfrm>
            <a:off x="5270732" y="1979802"/>
            <a:ext cx="872455" cy="215203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336E910-1D00-0253-76C8-3033C3C82AD5}"/>
              </a:ext>
            </a:extLst>
          </p:cNvPr>
          <p:cNvCxnSpPr>
            <a:cxnSpLocks/>
          </p:cNvCxnSpPr>
          <p:nvPr/>
        </p:nvCxnSpPr>
        <p:spPr>
          <a:xfrm flipV="1">
            <a:off x="4892185" y="2154924"/>
            <a:ext cx="664828" cy="5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31605858-A193-CDAE-27C9-DD6335F8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3229"/>
            <a:ext cx="5352176" cy="39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25804CF1-64EB-7E92-B520-ADBBA86A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4" y="1194461"/>
            <a:ext cx="5172930" cy="353844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04EE78-280A-1A34-4F23-36ED6F36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363FA1-BB50-CF3B-9EBA-49DA7B070414}"/>
              </a:ext>
            </a:extLst>
          </p:cNvPr>
          <p:cNvSpPr txBox="1"/>
          <p:nvPr/>
        </p:nvSpPr>
        <p:spPr>
          <a:xfrm>
            <a:off x="622184" y="4612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baseline="0" dirty="0"/>
              <a:t>( EC2) Elastic Compute Cloud </a:t>
            </a:r>
            <a:endParaRPr lang="fr-FR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EA1328-AB3F-872D-1FC1-2FDA23BE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66" y="108591"/>
            <a:ext cx="4048737" cy="3220586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1EA5EC3-4FDA-1D25-A09F-7678E85D0C75}"/>
              </a:ext>
            </a:extLst>
          </p:cNvPr>
          <p:cNvCxnSpPr/>
          <p:nvPr/>
        </p:nvCxnSpPr>
        <p:spPr>
          <a:xfrm flipV="1">
            <a:off x="5486314" y="929921"/>
            <a:ext cx="1333850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37605-84C0-B039-1D16-ACA28E4E7DD2}"/>
              </a:ext>
            </a:extLst>
          </p:cNvPr>
          <p:cNvSpPr/>
          <p:nvPr/>
        </p:nvSpPr>
        <p:spPr>
          <a:xfrm>
            <a:off x="6716785" y="566078"/>
            <a:ext cx="3735897" cy="61286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A99B21-352B-0713-0085-573C92CF0AA7}"/>
              </a:ext>
            </a:extLst>
          </p:cNvPr>
          <p:cNvSpPr/>
          <p:nvPr/>
        </p:nvSpPr>
        <p:spPr>
          <a:xfrm>
            <a:off x="6689426" y="2084049"/>
            <a:ext cx="1368804" cy="282716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44951-01B7-205A-2017-895F1761A7DB}"/>
              </a:ext>
            </a:extLst>
          </p:cNvPr>
          <p:cNvSpPr/>
          <p:nvPr/>
        </p:nvSpPr>
        <p:spPr>
          <a:xfrm>
            <a:off x="1273729" y="3137483"/>
            <a:ext cx="4357906" cy="59794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58E05B-2FCF-8D65-8242-1F6FF106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18" y="4517002"/>
            <a:ext cx="7818540" cy="15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111D21-59FF-A589-992F-1385460C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2AE4128-246A-704D-CF0E-F36CED68B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471447"/>
              </p:ext>
            </p:extLst>
          </p:nvPr>
        </p:nvGraphicFramePr>
        <p:xfrm>
          <a:off x="-1055149" y="5183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3EA632E3-93B6-C938-0B23-4D13BCE40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54" y="3429000"/>
            <a:ext cx="5082802" cy="27910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A0ABA6-2938-5D87-5EA5-58E4B06D3116}"/>
              </a:ext>
            </a:extLst>
          </p:cNvPr>
          <p:cNvSpPr/>
          <p:nvPr/>
        </p:nvSpPr>
        <p:spPr>
          <a:xfrm>
            <a:off x="5378154" y="5783687"/>
            <a:ext cx="3765846" cy="196554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3157CA-9418-8833-F288-02F01A3F4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104" y="584231"/>
            <a:ext cx="5082803" cy="27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949588-715D-2E27-5F3B-0B5889C0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20482B-9D9A-8F94-5137-8B32A88E3C4E}"/>
              </a:ext>
            </a:extLst>
          </p:cNvPr>
          <p:cNvSpPr txBox="1"/>
          <p:nvPr/>
        </p:nvSpPr>
        <p:spPr>
          <a:xfrm>
            <a:off x="3048699" y="2520039"/>
            <a:ext cx="6094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fr-FR" sz="3200" b="1" dirty="0">
                <a:solidFill>
                  <a:schemeClr val="accent3">
                    <a:lumMod val="50000"/>
                  </a:schemeClr>
                </a:solidFill>
              </a:rPr>
              <a:t>Application de la solution sur le Cloud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4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65A24DC-AC7A-12DF-C74E-B908695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5DA4-2BB8-4EE4-8977-72208EFF6879}" type="slidenum">
              <a:rPr lang="fr-FR" altLang="fr-FR"/>
              <a:pPr/>
              <a:t>28</a:t>
            </a:fld>
            <a:r>
              <a:rPr lang="fr-FR" altLang="fr-FR"/>
              <a:t> </a:t>
            </a:r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908172EC-908D-AE2D-FDE2-789155317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300" y="113124"/>
            <a:ext cx="10709275" cy="1144588"/>
          </a:xfrm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  <a:tab pos="526059" algn="l"/>
                <a:tab pos="1069397" algn="l"/>
                <a:tab pos="1612735" algn="l"/>
                <a:tab pos="2156074" algn="l"/>
                <a:tab pos="2699411" algn="l"/>
                <a:tab pos="3242750" algn="l"/>
                <a:tab pos="3786087" algn="l"/>
                <a:tab pos="4329426" algn="l"/>
                <a:tab pos="4872763" algn="l"/>
                <a:tab pos="5416102" algn="l"/>
                <a:tab pos="5959439" algn="l"/>
                <a:tab pos="6502778" algn="l"/>
                <a:tab pos="7046116" algn="l"/>
                <a:tab pos="7589454" algn="l"/>
                <a:tab pos="8132792" algn="l"/>
                <a:tab pos="8676130" algn="l"/>
                <a:tab pos="9219468" algn="l"/>
                <a:tab pos="9762807" algn="l"/>
                <a:tab pos="10306144" algn="l"/>
                <a:tab pos="10849483" algn="l"/>
                <a:tab pos="11392820" algn="l"/>
                <a:tab pos="11936159" algn="l"/>
                <a:tab pos="12479496" algn="l"/>
                <a:tab pos="13022835" algn="l"/>
                <a:tab pos="13024754" algn="l"/>
                <a:tab pos="13026675" algn="l"/>
                <a:tab pos="13028594" algn="l"/>
                <a:tab pos="13030515" algn="l"/>
                <a:tab pos="13032434" algn="l"/>
                <a:tab pos="13034354" algn="l"/>
                <a:tab pos="13036274" algn="l"/>
              </a:tabLst>
            </a:pPr>
            <a:r>
              <a:rPr lang="fr-FR" altLang="fr-FR" sz="3600" dirty="0"/>
              <a:t>Etapes de la chaîne de traitement</a:t>
            </a:r>
            <a:br>
              <a:rPr lang="fr-FR" altLang="fr-FR" sz="3600" dirty="0"/>
            </a:br>
            <a:r>
              <a:rPr lang="fr-FR" altLang="fr-FR" sz="2000" i="1" dirty="0"/>
              <a:t>Schéma du traitement des images</a:t>
            </a:r>
            <a:r>
              <a:rPr lang="fr-FR" altLang="fr-FR" sz="3600" dirty="0"/>
              <a:t> </a:t>
            </a:r>
            <a:r>
              <a:rPr lang="fr-FR" altLang="fr-FR" sz="2000" i="1" dirty="0"/>
              <a:t>dans notebook Jupyter</a:t>
            </a:r>
            <a:r>
              <a:rPr lang="fr-FR" altLang="fr-FR" sz="3600" dirty="0"/>
              <a:t> </a:t>
            </a:r>
          </a:p>
        </p:txBody>
      </p:sp>
      <p:sp>
        <p:nvSpPr>
          <p:cNvPr id="19458" name="AutoShape 2">
            <a:extLst>
              <a:ext uri="{FF2B5EF4-FFF2-40B4-BE49-F238E27FC236}">
                <a16:creationId xmlns:a16="http://schemas.microsoft.com/office/drawing/2014/main" id="{9EC4896B-124C-F17E-A24E-4DF12F2472AE}"/>
              </a:ext>
            </a:extLst>
          </p:cNvPr>
          <p:cNvSpPr>
            <a:spLocks/>
          </p:cNvSpPr>
          <p:nvPr/>
        </p:nvSpPr>
        <p:spPr bwMode="auto">
          <a:xfrm>
            <a:off x="2594044" y="3884025"/>
            <a:ext cx="977245" cy="362867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244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24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244" y="417"/>
                </a:lnTo>
                <a:lnTo>
                  <a:pt x="2244" y="0"/>
                </a:lnTo>
                <a:lnTo>
                  <a:pt x="2244" y="417"/>
                </a:lnTo>
                <a:lnTo>
                  <a:pt x="2244" y="833"/>
                </a:lnTo>
                <a:lnTo>
                  <a:pt x="2244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8CAC5345-2DF1-B3CC-77D4-B5AF2F85CA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6616" y="2964377"/>
            <a:ext cx="804451" cy="362867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1847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184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1847" y="417"/>
                </a:lnTo>
                <a:lnTo>
                  <a:pt x="1847" y="0"/>
                </a:lnTo>
                <a:lnTo>
                  <a:pt x="1847" y="417"/>
                </a:lnTo>
                <a:lnTo>
                  <a:pt x="1847" y="833"/>
                </a:lnTo>
                <a:lnTo>
                  <a:pt x="1847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45A073D5-E2CC-09CC-8E9B-6C72723F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75" y="3884025"/>
            <a:ext cx="1278675" cy="401265"/>
          </a:xfrm>
          <a:custGeom>
            <a:avLst/>
            <a:gdLst>
              <a:gd name="G0" fmla="+- 921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939 0 G12"/>
              <a:gd name="G14" fmla="*/ 921 G6 1"/>
              <a:gd name="G15" fmla="*/ G14 1 32767"/>
              <a:gd name="G16" fmla="*/ 1 921 2"/>
              <a:gd name="G17" fmla="+- G16 0 G15"/>
              <a:gd name="G18" fmla="+- G16 G15 0"/>
              <a:gd name="G19" fmla="*/ 1 921 2"/>
              <a:gd name="G20" fmla="*/ G17 G12 1"/>
              <a:gd name="G21" fmla="*/ G20 1 G19"/>
              <a:gd name="G22" fmla="+- G13 G21 0"/>
              <a:gd name="G23" fmla="+- 921 0 0"/>
              <a:gd name="G24" fmla="+- 293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61"/>
                </a:moveTo>
                <a:lnTo>
                  <a:pt x="2939" y="461"/>
                </a:lnTo>
                <a:lnTo>
                  <a:pt x="2939" y="0"/>
                </a:lnTo>
                <a:lnTo>
                  <a:pt x="2939" y="461"/>
                </a:lnTo>
                <a:lnTo>
                  <a:pt x="2939" y="921"/>
                </a:lnTo>
                <a:lnTo>
                  <a:pt x="2939" y="461"/>
                </a:lnTo>
                <a:lnTo>
                  <a:pt x="0" y="461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C7068904-3527-3E6E-7940-42683F40DFA2}"/>
              </a:ext>
            </a:extLst>
          </p:cNvPr>
          <p:cNvSpPr>
            <a:spLocks/>
          </p:cNvSpPr>
          <p:nvPr/>
        </p:nvSpPr>
        <p:spPr bwMode="auto">
          <a:xfrm>
            <a:off x="8925982" y="3885944"/>
            <a:ext cx="913888" cy="362868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101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10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101" y="417"/>
                </a:lnTo>
                <a:lnTo>
                  <a:pt x="2101" y="0"/>
                </a:lnTo>
                <a:lnTo>
                  <a:pt x="2101" y="417"/>
                </a:lnTo>
                <a:lnTo>
                  <a:pt x="2101" y="833"/>
                </a:lnTo>
                <a:lnTo>
                  <a:pt x="2101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A533AAE9-9383-EFDE-510D-B95BC15820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292014" y="2903899"/>
            <a:ext cx="944607" cy="362868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171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17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171" y="417"/>
                </a:lnTo>
                <a:lnTo>
                  <a:pt x="2171" y="0"/>
                </a:lnTo>
                <a:lnTo>
                  <a:pt x="2171" y="417"/>
                </a:lnTo>
                <a:lnTo>
                  <a:pt x="2171" y="833"/>
                </a:lnTo>
                <a:lnTo>
                  <a:pt x="2171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BCF6A752-059D-EB01-CB3B-5E499835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0" y="3396362"/>
            <a:ext cx="1741378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SparkSession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52C4A50C-C390-20EF-E0DE-32DFDE49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90" y="3438600"/>
            <a:ext cx="1916093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Chargement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images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F2244F4C-CB51-078F-AE5E-F3632372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826" y="3438600"/>
            <a:ext cx="1741380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Features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extraction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65FDD702-BF99-6E3E-686B-0F38D701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649" y="3438600"/>
            <a:ext cx="1741378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Réduction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PCA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24051A7B-AE51-0303-1746-A8570AF0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89" y="1524427"/>
            <a:ext cx="1741380" cy="958047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Stockage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images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4EAED65C-C252-7343-6AFB-86B62DAF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649" y="1566666"/>
            <a:ext cx="1741378" cy="958047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Stockage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matrice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89794D9B-1C09-B1DD-5BCC-3E8CE8F7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85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C065E886-650F-80B3-0564-C75568BC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38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4ACAFDC4-71A9-4913-1E1A-7D24F054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61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22F0521B-1DA8-11AB-EBED-6B7C15D8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621" y="2613030"/>
            <a:ext cx="261111" cy="731494"/>
          </a:xfrm>
          <a:prstGeom prst="downArrow">
            <a:avLst>
              <a:gd name="adj1" fmla="val 50000"/>
              <a:gd name="adj2" fmla="val 70037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7EF3434A-ADB7-D1B8-92AD-9AE1E126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22" y="2655268"/>
            <a:ext cx="261111" cy="731494"/>
          </a:xfrm>
          <a:prstGeom prst="upArrow">
            <a:avLst>
              <a:gd name="adj1" fmla="val 50000"/>
              <a:gd name="adj2" fmla="val 70037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161C5DFD-9CB9-865D-6157-B78E416E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4550241"/>
            <a:ext cx="1697221" cy="43582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>
                <a:latin typeface="Century Gothic" panose="020B0502020202020204" pitchFamily="34" charset="0"/>
              </a:rPr>
              <a:t>Resize Image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6EFBB40B-A16E-25E6-C267-9C28E396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5180939"/>
            <a:ext cx="1697221" cy="43582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 dirty="0">
                <a:latin typeface="Century Gothic" panose="020B0502020202020204" pitchFamily="34" charset="0"/>
              </a:rPr>
              <a:t>Image to </a:t>
            </a:r>
            <a:r>
              <a:rPr lang="fr-FR" altLang="fr-FR" sz="1693" dirty="0" err="1">
                <a:latin typeface="Century Gothic" panose="020B0502020202020204" pitchFamily="34" charset="0"/>
              </a:rPr>
              <a:t>array</a:t>
            </a:r>
            <a:endParaRPr lang="fr-FR" altLang="fr-FR" sz="1693" dirty="0">
              <a:latin typeface="Century Gothic" panose="020B0502020202020204" pitchFamily="34" charset="0"/>
            </a:endParaRP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3BE66127-110C-5BE1-A111-EEF37AF9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5802839"/>
            <a:ext cx="1697221" cy="43582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 dirty="0">
                <a:latin typeface="Century Gothic" panose="020B0502020202020204" pitchFamily="34" charset="0"/>
              </a:rPr>
              <a:t>CNN </a:t>
            </a:r>
            <a:r>
              <a:rPr lang="fr-FR" altLang="fr-FR" sz="1693" dirty="0" err="1">
                <a:latin typeface="Century Gothic" panose="020B0502020202020204" pitchFamily="34" charset="0"/>
              </a:rPr>
              <a:t>predict</a:t>
            </a:r>
            <a:endParaRPr lang="fr-FR" altLang="fr-FR" sz="1693" dirty="0">
              <a:latin typeface="Century Gothic" panose="020B0502020202020204" pitchFamily="34" charset="0"/>
            </a:endParaRPr>
          </a:p>
        </p:txBody>
      </p:sp>
      <p:pic>
        <p:nvPicPr>
          <p:cNvPr id="19477" name="Picture 21">
            <a:extLst>
              <a:ext uri="{FF2B5EF4-FFF2-40B4-BE49-F238E27FC236}">
                <a16:creationId xmlns:a16="http://schemas.microsoft.com/office/drawing/2014/main" id="{D0208A4B-085D-C17F-86CC-A97BF99E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08" y="1560906"/>
            <a:ext cx="921568" cy="92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8" name="Picture 22">
            <a:extLst>
              <a:ext uri="{FF2B5EF4-FFF2-40B4-BE49-F238E27FC236}">
                <a16:creationId xmlns:a16="http://schemas.microsoft.com/office/drawing/2014/main" id="{0FBF1E0E-AE7E-CDA9-DCE1-FF44502E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28" y="1560906"/>
            <a:ext cx="921568" cy="92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79" name="Rectangle 23">
            <a:extLst>
              <a:ext uri="{FF2B5EF4-FFF2-40B4-BE49-F238E27FC236}">
                <a16:creationId xmlns:a16="http://schemas.microsoft.com/office/drawing/2014/main" id="{E0329DE6-E585-879B-CA81-0800E752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7" y="2484394"/>
            <a:ext cx="2709026" cy="33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>
            <a:spAutoFit/>
          </a:bodyPr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fr-FR" sz="1451">
                <a:cs typeface="Amazon Ember" pitchFamily="48" charset="0"/>
              </a:rPr>
              <a:t>Amazon S3</a:t>
            </a:r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DC7ACF70-3A7C-1F32-88A0-4AAE9671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119" y="2484394"/>
            <a:ext cx="2709026" cy="33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>
            <a:spAutoFit/>
          </a:bodyPr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fr-FR" sz="1451">
                <a:cs typeface="Amazon Ember" pitchFamily="48" charset="0"/>
              </a:rPr>
              <a:t>Amazon S3</a:t>
            </a:r>
          </a:p>
        </p:txBody>
      </p:sp>
      <p:pic>
        <p:nvPicPr>
          <p:cNvPr id="19483" name="Picture 27">
            <a:extLst>
              <a:ext uri="{FF2B5EF4-FFF2-40B4-BE49-F238E27FC236}">
                <a16:creationId xmlns:a16="http://schemas.microsoft.com/office/drawing/2014/main" id="{CB9006B1-305E-FB80-2C1D-6DC089BCE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44" y="4746074"/>
            <a:ext cx="1240277" cy="65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84" name="Picture 28">
            <a:extLst>
              <a:ext uri="{FF2B5EF4-FFF2-40B4-BE49-F238E27FC236}">
                <a16:creationId xmlns:a16="http://schemas.microsoft.com/office/drawing/2014/main" id="{0BA8C9ED-E77D-E7B8-405A-167ED65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13" y="4659678"/>
            <a:ext cx="1127001" cy="65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85" name="Picture 29">
            <a:extLst>
              <a:ext uri="{FF2B5EF4-FFF2-40B4-BE49-F238E27FC236}">
                <a16:creationId xmlns:a16="http://schemas.microsoft.com/office/drawing/2014/main" id="{661B82BE-32D1-1A07-40E7-0D66C4EE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51" y="4646237"/>
            <a:ext cx="1061723" cy="78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86" name="Picture 30">
            <a:extLst>
              <a:ext uri="{FF2B5EF4-FFF2-40B4-BE49-F238E27FC236}">
                <a16:creationId xmlns:a16="http://schemas.microsoft.com/office/drawing/2014/main" id="{0AFA8036-2CE8-0527-046A-50B098BE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82" y="5761156"/>
            <a:ext cx="156666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39E9D8-80C8-8DE4-F1C1-46E982EF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E7E328-6D1C-9BB9-25E6-0793377D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2" y="3429000"/>
            <a:ext cx="4246114" cy="2665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42D9266-64D0-FA70-6EC6-CFC988A6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0" y="336345"/>
            <a:ext cx="4246114" cy="26836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D559FC-DDB6-3FE9-15ED-F7B6CE9F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52" y="693533"/>
            <a:ext cx="6475814" cy="51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68106-C42C-4B9B-9A57-FEC8783F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809" y="2237040"/>
            <a:ext cx="6300133" cy="35089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_ 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Présentation des données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 _ 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3 _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Spark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4 _  </a:t>
            </a:r>
            <a:r>
              <a:rPr lang="fr-FR" sz="2400" dirty="0">
                <a:solidFill>
                  <a:schemeClr val="tx1"/>
                </a:solidFill>
              </a:rPr>
              <a:t>Architecture big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/>
                </a:solidFill>
              </a:rPr>
              <a:t>  5 _  Application de la solution sur le Cloud</a:t>
            </a:r>
            <a:endParaRPr lang="fr-CA" sz="24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6 _  Conclusion</a:t>
            </a:r>
          </a:p>
          <a:p>
            <a:pPr lvl="0"/>
            <a:endParaRPr lang="fr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EF981981-7B5B-4738-BD13-2A2C8CC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CA" sz="3600" b="1" dirty="0">
                <a:latin typeface="+mn-lt"/>
              </a:rPr>
              <a:t>Plan de Présentation</a:t>
            </a:r>
          </a:p>
        </p:txBody>
      </p:sp>
      <p:grpSp>
        <p:nvGrpSpPr>
          <p:cNvPr id="7" name="Google Shape;8527;p54">
            <a:extLst>
              <a:ext uri="{FF2B5EF4-FFF2-40B4-BE49-F238E27FC236}">
                <a16:creationId xmlns:a16="http://schemas.microsoft.com/office/drawing/2014/main" id="{D78FE956-379E-4C95-B802-2CC21AA318BA}"/>
              </a:ext>
            </a:extLst>
          </p:cNvPr>
          <p:cNvGrpSpPr/>
          <p:nvPr/>
        </p:nvGrpSpPr>
        <p:grpSpPr>
          <a:xfrm rot="5400000">
            <a:off x="-153279" y="3538397"/>
            <a:ext cx="3896531" cy="989385"/>
            <a:chOff x="1247650" y="2075423"/>
            <a:chExt cx="6648477" cy="1557238"/>
          </a:xfrm>
        </p:grpSpPr>
        <p:sp>
          <p:nvSpPr>
            <p:cNvPr id="8" name="Google Shape;8528;p54">
              <a:extLst>
                <a:ext uri="{FF2B5EF4-FFF2-40B4-BE49-F238E27FC236}">
                  <a16:creationId xmlns:a16="http://schemas.microsoft.com/office/drawing/2014/main" id="{F7A3D9D8-A9F2-46DC-82E1-30E112D5E9D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9;p54">
              <a:extLst>
                <a:ext uri="{FF2B5EF4-FFF2-40B4-BE49-F238E27FC236}">
                  <a16:creationId xmlns:a16="http://schemas.microsoft.com/office/drawing/2014/main" id="{16694E2A-B134-414C-BFC2-55F80780AD9C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0;p54">
              <a:extLst>
                <a:ext uri="{FF2B5EF4-FFF2-40B4-BE49-F238E27FC236}">
                  <a16:creationId xmlns:a16="http://schemas.microsoft.com/office/drawing/2014/main" id="{684511F1-84BD-4F82-B0C2-B6590D3C04D0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1;p54">
              <a:extLst>
                <a:ext uri="{FF2B5EF4-FFF2-40B4-BE49-F238E27FC236}">
                  <a16:creationId xmlns:a16="http://schemas.microsoft.com/office/drawing/2014/main" id="{B6B7AC59-E8F4-41E8-BEFB-BC94A2FF0384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32;p54">
              <a:extLst>
                <a:ext uri="{FF2B5EF4-FFF2-40B4-BE49-F238E27FC236}">
                  <a16:creationId xmlns:a16="http://schemas.microsoft.com/office/drawing/2014/main" id="{B33FEB8F-1102-4776-8C41-229171A9F40B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33;p54">
              <a:extLst>
                <a:ext uri="{FF2B5EF4-FFF2-40B4-BE49-F238E27FC236}">
                  <a16:creationId xmlns:a16="http://schemas.microsoft.com/office/drawing/2014/main" id="{BAB319F3-A25C-4419-9832-65D286AFFEB8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67E812-1658-C739-4DCB-DF8B60EC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49F468-113C-450B-B344-3E63994A4136}"/>
              </a:ext>
            </a:extLst>
          </p:cNvPr>
          <p:cNvSpPr txBox="1"/>
          <p:nvPr/>
        </p:nvSpPr>
        <p:spPr>
          <a:xfrm>
            <a:off x="3710031" y="249981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2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fr-FR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B40E40-8DCA-ACC9-E8C2-606FFE91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7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A67DBC-AC1E-698C-1068-63C5A61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65D9E-5FF0-7F36-1851-BA66AD54C68D}"/>
              </a:ext>
            </a:extLst>
          </p:cNvPr>
          <p:cNvSpPr txBox="1"/>
          <p:nvPr/>
        </p:nvSpPr>
        <p:spPr>
          <a:xfrm>
            <a:off x="815829" y="785246"/>
            <a:ext cx="60946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baseline="0" dirty="0">
                <a:latin typeface="+mj-lt"/>
              </a:rPr>
              <a:t>Big Data solution dans le cloud :</a:t>
            </a:r>
          </a:p>
          <a:p>
            <a:r>
              <a:rPr lang="fr-FR" dirty="0">
                <a:latin typeface="+mj-lt"/>
              </a:rPr>
              <a:t>- </a:t>
            </a:r>
            <a:r>
              <a:rPr lang="fr-FR" sz="1800" b="0" i="0" u="none" strike="noStrike" baseline="0" dirty="0">
                <a:latin typeface="+mj-lt"/>
              </a:rPr>
              <a:t>Mise en place d’une instance EC2 et d’un BucketS3</a:t>
            </a:r>
          </a:p>
          <a:p>
            <a:r>
              <a:rPr lang="fr-FR" dirty="0">
                <a:latin typeface="+mj-lt"/>
              </a:rPr>
              <a:t>- </a:t>
            </a:r>
            <a:r>
              <a:rPr lang="fr-FR" sz="1800" b="0" i="0" u="none" strike="noStrike" baseline="0" dirty="0">
                <a:latin typeface="+mj-lt"/>
              </a:rPr>
              <a:t>Gestion des droits sur S3</a:t>
            </a:r>
          </a:p>
          <a:p>
            <a:r>
              <a:rPr lang="fr-FR" dirty="0">
                <a:latin typeface="+mj-lt"/>
              </a:rPr>
              <a:t>- </a:t>
            </a:r>
            <a:r>
              <a:rPr lang="fr-FR" sz="1800" b="0" i="0" u="none" strike="noStrike" baseline="0" dirty="0">
                <a:latin typeface="+mj-lt"/>
              </a:rPr>
              <a:t>Administration d’un serveur Linux (Ubuntu Server) par SSH</a:t>
            </a:r>
          </a:p>
          <a:p>
            <a:r>
              <a:rPr lang="fr-FR" dirty="0">
                <a:latin typeface="+mj-lt"/>
              </a:rPr>
              <a:t>- </a:t>
            </a:r>
            <a:r>
              <a:rPr lang="fr-FR" sz="1800" b="0" i="0" u="none" strike="noStrike" baseline="0" dirty="0">
                <a:latin typeface="+mj-lt"/>
              </a:rPr>
              <a:t>Configuration de session et contexte Spark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FD534F-F567-901D-EC1E-AA41F8C255C2}"/>
              </a:ext>
            </a:extLst>
          </p:cNvPr>
          <p:cNvSpPr txBox="1"/>
          <p:nvPr/>
        </p:nvSpPr>
        <p:spPr>
          <a:xfrm>
            <a:off x="815829" y="2645505"/>
            <a:ext cx="737182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baseline="0" dirty="0">
                <a:solidFill>
                  <a:srgbClr val="000000"/>
                </a:solidFill>
                <a:latin typeface="+mj-lt"/>
              </a:rPr>
              <a:t>Difficultés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r>
              <a:rPr lang="fr-FR" b="0" i="0" u="none" strike="noStrike" baseline="0" dirty="0">
                <a:solidFill>
                  <a:srgbClr val="000000"/>
                </a:solidFill>
                <a:latin typeface="+mj-lt"/>
              </a:rPr>
              <a:t>- Mise en place d’un environnement Spark fonctionnel</a:t>
            </a:r>
          </a:p>
          <a:p>
            <a:r>
              <a:rPr lang="fr-FR" b="0" i="0" u="none" strike="noStrike" baseline="0" dirty="0">
                <a:solidFill>
                  <a:srgbClr val="000000"/>
                </a:solidFill>
                <a:latin typeface="+mj-lt"/>
              </a:rPr>
              <a:t>- Choix complexes, nombreuses combinaisons techniques possibles</a:t>
            </a:r>
          </a:p>
          <a:p>
            <a:r>
              <a:rPr lang="fr-FR" b="0" i="0" u="none" strike="noStrike" baseline="0" dirty="0">
                <a:solidFill>
                  <a:srgbClr val="000000"/>
                </a:solidFill>
                <a:latin typeface="+mj-lt"/>
              </a:rPr>
              <a:t>- Debugging compliqué dû à des erreurs explicites (superposition Spark/Java)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73484A-7206-53CD-7E2D-9372656C542C}"/>
              </a:ext>
            </a:extLst>
          </p:cNvPr>
          <p:cNvSpPr txBox="1"/>
          <p:nvPr/>
        </p:nvSpPr>
        <p:spPr>
          <a:xfrm>
            <a:off x="740329" y="4295877"/>
            <a:ext cx="84120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baseline="0" dirty="0">
                <a:solidFill>
                  <a:srgbClr val="000000"/>
                </a:solidFill>
                <a:latin typeface="+mj-lt"/>
              </a:rPr>
              <a:t>Amélioration</a:t>
            </a:r>
            <a:r>
              <a:rPr lang="fr-FR" sz="2000" b="0" i="0" u="none" strike="noStrike" baseline="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- Passer à l’échelle, augmentation du nombre d’instances esclaves (nœuds) sans coupure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- Déployer le modèle en production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- Surveillance des tâches via SparkUI sur l’instance EC2</a:t>
            </a:r>
          </a:p>
        </p:txBody>
      </p:sp>
    </p:spTree>
    <p:extLst>
      <p:ext uri="{BB962C8B-B14F-4D97-AF65-F5344CB8AC3E}">
        <p14:creationId xmlns:p14="http://schemas.microsoft.com/office/powerpoint/2010/main" val="105626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BC6E673-6072-4278-8E94-3C29B30077FD}"/>
              </a:ext>
            </a:extLst>
          </p:cNvPr>
          <p:cNvSpPr/>
          <p:nvPr/>
        </p:nvSpPr>
        <p:spPr>
          <a:xfrm>
            <a:off x="1803634" y="1558255"/>
            <a:ext cx="8003098" cy="306198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>
                <a:latin typeface="Comic Sans MS" panose="030F0702030302020204" pitchFamily="66" charset="0"/>
              </a:rPr>
              <a:t>MERCI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60DDF2-C92A-667C-9D72-C9FE8CF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E5B3D5-A38A-4922-BE57-A37729ABF4D0}"/>
              </a:ext>
            </a:extLst>
          </p:cNvPr>
          <p:cNvSpPr txBox="1"/>
          <p:nvPr/>
        </p:nvSpPr>
        <p:spPr>
          <a:xfrm>
            <a:off x="626378" y="2810204"/>
            <a:ext cx="1093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Présentation des données</a:t>
            </a:r>
            <a:endParaRPr lang="fr-CA" sz="4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E86B5-13BE-4AF4-38D3-168C75A7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E86B5-13BE-4AF4-38D3-168C75A7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9A037843-B7F6-FFB3-9639-D3CC1E06C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146620"/>
              </p:ext>
            </p:extLst>
          </p:nvPr>
        </p:nvGraphicFramePr>
        <p:xfrm>
          <a:off x="1449410" y="1031846"/>
          <a:ext cx="4943001" cy="442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A8C1F75-791E-9714-CF35-616E574AF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45" y="1249960"/>
            <a:ext cx="1268187" cy="136341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90B19D-E23B-5399-0770-F124B4AB7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47" y="1249960"/>
            <a:ext cx="1268187" cy="137285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2FB21DA-2749-4713-6197-E1841B7719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45" y="3124903"/>
            <a:ext cx="1268187" cy="136341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30A139-615F-115E-B37F-189C137595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47" y="3124903"/>
            <a:ext cx="1268187" cy="136341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6D3BA56A-E3DF-FD9E-14DF-A1F3431EA5C9}"/>
              </a:ext>
            </a:extLst>
          </p:cNvPr>
          <p:cNvSpPr txBox="1">
            <a:spLocks/>
          </p:cNvSpPr>
          <p:nvPr/>
        </p:nvSpPr>
        <p:spPr>
          <a:xfrm>
            <a:off x="1044315" y="692779"/>
            <a:ext cx="5753190" cy="4984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/>
              <a:t>Analyse 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8118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A1C4D3-234F-FCF7-D04D-407872F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62527-C3FD-FC17-9DC8-5C1BF8B7DC98}"/>
              </a:ext>
            </a:extLst>
          </p:cNvPr>
          <p:cNvSpPr txBox="1"/>
          <p:nvPr/>
        </p:nvSpPr>
        <p:spPr>
          <a:xfrm>
            <a:off x="4041746" y="2413337"/>
            <a:ext cx="46621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6000" b="1" dirty="0">
                <a:solidFill>
                  <a:schemeClr val="accent3">
                    <a:lumMod val="50000"/>
                  </a:schemeClr>
                </a:solidFill>
              </a:rPr>
              <a:t>le Big Data </a:t>
            </a:r>
            <a:endParaRPr lang="fr-FR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44090" y="2904230"/>
            <a:ext cx="232765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Très grande quantité de données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787413" y="4074029"/>
            <a:ext cx="489654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Véracité </a:t>
            </a:r>
            <a:r>
              <a:rPr lang="fr-FR" dirty="0"/>
              <a:t>: Cohérence, fiabilité et qualité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44090" y="2369752"/>
            <a:ext cx="2327658" cy="5344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Volume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071856" y="2904230"/>
            <a:ext cx="2327658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en temps réel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071856" y="2369752"/>
            <a:ext cx="2327658" cy="5344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Vitesse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280702" y="2904230"/>
            <a:ext cx="232765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Différence de format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5280702" y="2369752"/>
            <a:ext cx="2327658" cy="5344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Variété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4C5886-804E-C8A9-3B39-4085205FCA89}"/>
              </a:ext>
            </a:extLst>
          </p:cNvPr>
          <p:cNvSpPr txBox="1"/>
          <p:nvPr/>
        </p:nvSpPr>
        <p:spPr>
          <a:xfrm>
            <a:off x="844090" y="642392"/>
            <a:ext cx="9668335" cy="800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775" marR="0" lvl="0" algn="l" defTabSz="449263" rtl="0" eaLnBrk="1" fontAlgn="base" latinLnBrk="0" hangingPunct="0">
              <a:lnSpc>
                <a:spcPct val="113000"/>
              </a:lnSpc>
              <a:spcBef>
                <a:spcPct val="0"/>
              </a:spcBef>
              <a:spcAft>
                <a:spcPts val="1413"/>
              </a:spcAft>
              <a:buClr>
                <a:srgbClr val="EF2929"/>
              </a:buClr>
              <a:buSzPct val="45000"/>
              <a:tabLst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9420225" algn="l"/>
                <a:tab pos="9869488" algn="l"/>
                <a:tab pos="10318750" algn="l"/>
                <a:tab pos="10768013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kumimoji="0" lang="fr-FR" altLang="fr-FR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Regular"/>
                <a:ea typeface="+mn-ea"/>
                <a:cs typeface="Segoe UI"/>
              </a:rPr>
              <a:t>Définition : </a:t>
            </a:r>
            <a:r>
              <a:rPr kumimoji="0" lang="fr-FR" altLang="fr-FR" sz="2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Regular"/>
                <a:ea typeface="+mn-ea"/>
                <a:cs typeface="Segoe UI"/>
              </a:rPr>
              <a:t>stratégies et technologies mises en œuvre pour rassembler, organiser, stocker et analyser de vastes ensembles de données.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D72377B-915E-1493-353F-7818F98B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096" y="2004811"/>
            <a:ext cx="3388327" cy="34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890F61-08AB-0490-5F00-127471D7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3348FB-2AE9-1E32-0F93-EF9B32B35826}"/>
              </a:ext>
            </a:extLst>
          </p:cNvPr>
          <p:cNvSpPr txBox="1"/>
          <p:nvPr/>
        </p:nvSpPr>
        <p:spPr>
          <a:xfrm>
            <a:off x="6776208" y="620677"/>
            <a:ext cx="4545332" cy="52322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2800" b="0" i="0" u="none" strike="noStrike" baseline="0" dirty="0">
              <a:solidFill>
                <a:schemeClr val="accent3">
                  <a:lumMod val="50000"/>
                </a:schemeClr>
              </a:solidFill>
              <a:latin typeface="1"/>
            </a:endParaRPr>
          </a:p>
          <a:p>
            <a:endParaRPr lang="fr-FR" sz="2800" b="0" i="0" u="none" strike="noStrike" baseline="0" dirty="0">
              <a:solidFill>
                <a:schemeClr val="accent3">
                  <a:lumMod val="50000"/>
                </a:schemeClr>
              </a:solidFill>
              <a:latin typeface="1"/>
            </a:endParaRPr>
          </a:p>
          <a:p>
            <a:pPr algn="ctr"/>
            <a:r>
              <a:rPr lang="fr-FR" sz="2800" b="0" i="0" u="none" strike="noStrike" baseline="0" dirty="0">
                <a:solidFill>
                  <a:schemeClr val="tx1"/>
                </a:solidFill>
                <a:latin typeface="1"/>
              </a:rPr>
              <a:t>SOLUTION : une Infrastructure distribuée</a:t>
            </a:r>
          </a:p>
          <a:p>
            <a:endParaRPr lang="fr-FR" sz="2800" b="0" i="0" u="none" strike="noStrike" baseline="0" dirty="0">
              <a:solidFill>
                <a:schemeClr val="tx1"/>
              </a:solidFill>
              <a:latin typeface="1"/>
            </a:endParaRPr>
          </a:p>
          <a:p>
            <a:r>
              <a:rPr lang="fr-FR" sz="1800" b="0" i="0" u="sng" strike="noStrike" baseline="0" dirty="0">
                <a:solidFill>
                  <a:schemeClr val="tx1"/>
                </a:solidFill>
                <a:latin typeface="2"/>
              </a:rPr>
              <a:t>LE STOCKAGE DISTRIBUÉ</a:t>
            </a:r>
            <a:endParaRPr lang="fr-FR" sz="1800" b="0" i="0" u="none" strike="noStrike" baseline="0" dirty="0">
              <a:solidFill>
                <a:schemeClr val="tx1"/>
              </a:solidFill>
              <a:latin typeface="2"/>
            </a:endParaRP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Volume : passage à l’échelle possible</a:t>
            </a: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Variété  : capacité d’évolution</a:t>
            </a: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Vélocité : partitionnement</a:t>
            </a:r>
          </a:p>
          <a:p>
            <a:endParaRPr lang="fr-FR" sz="1800" b="0" i="0" u="none" strike="noStrike" baseline="0" dirty="0">
              <a:solidFill>
                <a:schemeClr val="tx1"/>
              </a:solidFill>
              <a:latin typeface="2"/>
            </a:endParaRP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     Résilience : </a:t>
            </a: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        -  redondance</a:t>
            </a:r>
          </a:p>
          <a:p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        -  tolérance aux pannes</a:t>
            </a:r>
          </a:p>
          <a:p>
            <a:endParaRPr lang="fr-FR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1CB886-3422-933E-6AB1-F020781F1FA3}"/>
              </a:ext>
            </a:extLst>
          </p:cNvPr>
          <p:cNvSpPr txBox="1"/>
          <p:nvPr/>
        </p:nvSpPr>
        <p:spPr>
          <a:xfrm>
            <a:off x="572549" y="6206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1"/>
              </a:rPr>
              <a:t>Solutions de stockage big data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EFC1C0-3A98-E401-A3DC-A577061E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58" y="1448609"/>
            <a:ext cx="4545332" cy="44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97E62D-301E-B4E0-4F4E-6C36B722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A2033-F63D-D71A-4766-4C233BECABC5}"/>
              </a:ext>
            </a:extLst>
          </p:cNvPr>
          <p:cNvSpPr txBox="1"/>
          <p:nvPr/>
        </p:nvSpPr>
        <p:spPr>
          <a:xfrm>
            <a:off x="4461868" y="2474644"/>
            <a:ext cx="60946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accent3">
                    <a:lumMod val="50000"/>
                  </a:schemeClr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87443670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24318</TotalTime>
  <Words>1059</Words>
  <Application>Microsoft Office PowerPoint</Application>
  <PresentationFormat>Grand écran</PresentationFormat>
  <Paragraphs>223</Paragraphs>
  <Slides>32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7" baseType="lpstr">
      <vt:lpstr>1</vt:lpstr>
      <vt:lpstr>2</vt:lpstr>
      <vt:lpstr>Arial</vt:lpstr>
      <vt:lpstr>Arial Black</vt:lpstr>
      <vt:lpstr>Calibri</vt:lpstr>
      <vt:lpstr>Calibri Light</vt:lpstr>
      <vt:lpstr>Century Gothic</vt:lpstr>
      <vt:lpstr>Comic Sans MS</vt:lpstr>
      <vt:lpstr>Gill Sans MT</vt:lpstr>
      <vt:lpstr>Gill Sans MT Gras</vt:lpstr>
      <vt:lpstr>Google Sans</vt:lpstr>
      <vt:lpstr>Noto Sans Regular</vt:lpstr>
      <vt:lpstr>Segoe UI</vt:lpstr>
      <vt:lpstr>Wingdings</vt:lpstr>
      <vt:lpstr>Rétrospective</vt:lpstr>
      <vt:lpstr> </vt:lpstr>
      <vt:lpstr>Problématique</vt:lpstr>
      <vt:lpstr>Plan de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Spark Principe de fonctionnement</vt:lpstr>
      <vt:lpstr>Spark Principe de fonctionnement</vt:lpstr>
      <vt:lpstr>PySpark Principe de fonctionnement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Etapes de la chaîne de traitement Schéma du traitement des images dans notebook Jupyter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karim Medjoubi</dc:creator>
  <cp:lastModifiedBy>karim Medjoubi</cp:lastModifiedBy>
  <cp:revision>152</cp:revision>
  <dcterms:created xsi:type="dcterms:W3CDTF">2022-03-03T19:17:12Z</dcterms:created>
  <dcterms:modified xsi:type="dcterms:W3CDTF">2022-10-14T08:42:03Z</dcterms:modified>
</cp:coreProperties>
</file>