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6319-951D-402D-A738-BF55901E409C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04AB-2A22-428C-A3D6-F5A75AAEB1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243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6319-951D-402D-A738-BF55901E409C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04AB-2A22-428C-A3D6-F5A75AAEB1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210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6319-951D-402D-A738-BF55901E409C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04AB-2A22-428C-A3D6-F5A75AAEB1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95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6319-951D-402D-A738-BF55901E409C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04AB-2A22-428C-A3D6-F5A75AAEB1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765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6319-951D-402D-A738-BF55901E409C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04AB-2A22-428C-A3D6-F5A75AAEB1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757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6319-951D-402D-A738-BF55901E409C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04AB-2A22-428C-A3D6-F5A75AAEB1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210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6319-951D-402D-A738-BF55901E409C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04AB-2A22-428C-A3D6-F5A75AAEB1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892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6319-951D-402D-A738-BF55901E409C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04AB-2A22-428C-A3D6-F5A75AAEB1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086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6319-951D-402D-A738-BF55901E409C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04AB-2A22-428C-A3D6-F5A75AAEB1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404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6319-951D-402D-A738-BF55901E409C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04AB-2A22-428C-A3D6-F5A75AAEB1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78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6319-951D-402D-A738-BF55901E409C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04AB-2A22-428C-A3D6-F5A75AAEB1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6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A6319-951D-402D-A738-BF55901E409C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04AB-2A22-428C-A3D6-F5A75AAEB1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527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8492" y="1529313"/>
            <a:ext cx="1494846" cy="8573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Core1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9546" y="1260506"/>
            <a:ext cx="532738" cy="429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S1</a:t>
            </a:r>
            <a:endParaRPr lang="sv-SE" sz="1400" b="1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142708" y="193748"/>
            <a:ext cx="747423" cy="47707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Snip Single Corner Rectangle 7"/>
          <p:cNvSpPr/>
          <p:nvPr/>
        </p:nvSpPr>
        <p:spPr>
          <a:xfrm>
            <a:off x="297758" y="346148"/>
            <a:ext cx="744773" cy="47707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Snip Single Corner Rectangle 8"/>
          <p:cNvSpPr/>
          <p:nvPr/>
        </p:nvSpPr>
        <p:spPr>
          <a:xfrm>
            <a:off x="468711" y="498548"/>
            <a:ext cx="747413" cy="47707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Tasks</a:t>
            </a: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3310" y="2243564"/>
            <a:ext cx="1077394" cy="3419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L1-cache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1"/>
            <a:endCxn id="5" idx="0"/>
          </p:cNvCxnSpPr>
          <p:nvPr/>
        </p:nvCxnSpPr>
        <p:spPr>
          <a:xfrm flipH="1">
            <a:off x="835915" y="975626"/>
            <a:ext cx="6503" cy="284880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853397" y="1529313"/>
            <a:ext cx="1494846" cy="8622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Core2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34451" y="1265424"/>
            <a:ext cx="532738" cy="429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S2</a:t>
            </a:r>
            <a:endParaRPr lang="sv-SE" sz="1400" b="1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1907613" y="198666"/>
            <a:ext cx="747423" cy="47707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Snip Single Corner Rectangle 15"/>
          <p:cNvSpPr/>
          <p:nvPr/>
        </p:nvSpPr>
        <p:spPr>
          <a:xfrm>
            <a:off x="2062663" y="351066"/>
            <a:ext cx="744773" cy="47707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Snip Single Corner Rectangle 16"/>
          <p:cNvSpPr/>
          <p:nvPr/>
        </p:nvSpPr>
        <p:spPr>
          <a:xfrm>
            <a:off x="2233616" y="503466"/>
            <a:ext cx="747413" cy="47707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Tasks</a:t>
            </a: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48215" y="2248482"/>
            <a:ext cx="1077394" cy="3419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L1-cache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1"/>
            <a:endCxn id="14" idx="0"/>
          </p:cNvCxnSpPr>
          <p:nvPr/>
        </p:nvCxnSpPr>
        <p:spPr>
          <a:xfrm flipH="1">
            <a:off x="2600820" y="980544"/>
            <a:ext cx="6503" cy="284880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59657" y="3220420"/>
            <a:ext cx="1494846" cy="7667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L2-cache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440711" y="3005735"/>
            <a:ext cx="532738" cy="429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</a:t>
            </a:r>
            <a:r>
              <a:rPr lang="sv-SE" sz="1400" b="1" dirty="0" smtClean="0"/>
              <a:t>C</a:t>
            </a:r>
            <a:endParaRPr lang="sv-SE" sz="1400" b="1" dirty="0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1001023" y="2406462"/>
            <a:ext cx="453649" cy="792000"/>
          </a:xfrm>
          <a:prstGeom prst="bent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1969798" y="2431837"/>
            <a:ext cx="438899" cy="756000"/>
          </a:xfrm>
          <a:prstGeom prst="bent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697321" y="1544065"/>
            <a:ext cx="1494846" cy="8573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Core3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178375" y="1275258"/>
            <a:ext cx="532738" cy="429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S3</a:t>
            </a:r>
            <a:endParaRPr lang="sv-SE" sz="1400" b="1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3751537" y="208500"/>
            <a:ext cx="747423" cy="47707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Snip Single Corner Rectangle 30"/>
          <p:cNvSpPr/>
          <p:nvPr/>
        </p:nvSpPr>
        <p:spPr>
          <a:xfrm>
            <a:off x="3906587" y="360900"/>
            <a:ext cx="744773" cy="47707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Snip Single Corner Rectangle 31"/>
          <p:cNvSpPr/>
          <p:nvPr/>
        </p:nvSpPr>
        <p:spPr>
          <a:xfrm>
            <a:off x="4077540" y="513300"/>
            <a:ext cx="747413" cy="47707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Tasks</a:t>
            </a: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92139" y="2258316"/>
            <a:ext cx="1077394" cy="3419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L1-cache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2" idx="1"/>
            <a:endCxn id="29" idx="0"/>
          </p:cNvCxnSpPr>
          <p:nvPr/>
        </p:nvCxnSpPr>
        <p:spPr>
          <a:xfrm flipH="1">
            <a:off x="4444744" y="990378"/>
            <a:ext cx="6503" cy="284880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462232" y="1544065"/>
            <a:ext cx="1494846" cy="8622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Core4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43286" y="1280176"/>
            <a:ext cx="532738" cy="429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S4</a:t>
            </a:r>
            <a:endParaRPr lang="sv-SE" sz="1400" b="1" dirty="0"/>
          </a:p>
        </p:txBody>
      </p:sp>
      <p:sp>
        <p:nvSpPr>
          <p:cNvPr id="37" name="Snip Single Corner Rectangle 36"/>
          <p:cNvSpPr/>
          <p:nvPr/>
        </p:nvSpPr>
        <p:spPr>
          <a:xfrm>
            <a:off x="5516448" y="213418"/>
            <a:ext cx="747423" cy="47707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Snip Single Corner Rectangle 37"/>
          <p:cNvSpPr/>
          <p:nvPr/>
        </p:nvSpPr>
        <p:spPr>
          <a:xfrm>
            <a:off x="5671498" y="365818"/>
            <a:ext cx="744773" cy="47707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Snip Single Corner Rectangle 38"/>
          <p:cNvSpPr/>
          <p:nvPr/>
        </p:nvSpPr>
        <p:spPr>
          <a:xfrm>
            <a:off x="5842451" y="518218"/>
            <a:ext cx="747413" cy="47707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Tasks</a:t>
            </a: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657050" y="2263234"/>
            <a:ext cx="1077394" cy="3419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L1-cache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9" idx="1"/>
            <a:endCxn id="36" idx="0"/>
          </p:cNvCxnSpPr>
          <p:nvPr/>
        </p:nvCxnSpPr>
        <p:spPr>
          <a:xfrm flipH="1">
            <a:off x="6209655" y="995296"/>
            <a:ext cx="6503" cy="284880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597982" y="3235172"/>
            <a:ext cx="1494846" cy="7520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L2-cache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079036" y="3020487"/>
            <a:ext cx="532738" cy="429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</a:t>
            </a:r>
            <a:r>
              <a:rPr lang="sv-SE" sz="1400" b="1" dirty="0" smtClean="0"/>
              <a:t>C</a:t>
            </a:r>
            <a:endParaRPr lang="sv-SE" sz="1400" b="1" dirty="0"/>
          </a:p>
        </p:txBody>
      </p:sp>
      <p:cxnSp>
        <p:nvCxnSpPr>
          <p:cNvPr id="44" name="Elbow Connector 43"/>
          <p:cNvCxnSpPr/>
          <p:nvPr/>
        </p:nvCxnSpPr>
        <p:spPr>
          <a:xfrm rot="16200000" flipH="1">
            <a:off x="4609852" y="2421214"/>
            <a:ext cx="453649" cy="792000"/>
          </a:xfrm>
          <a:prstGeom prst="bent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>
            <a:off x="5590130" y="2428589"/>
            <a:ext cx="438899" cy="792000"/>
          </a:xfrm>
          <a:prstGeom prst="bent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440957" y="4758821"/>
            <a:ext cx="2222086" cy="530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Shared Bus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256134" y="4473685"/>
            <a:ext cx="629989" cy="51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196894" y="4579538"/>
            <a:ext cx="844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>
                <a:solidFill>
                  <a:schemeClr val="bg1"/>
                </a:solidFill>
              </a:rPr>
              <a:t>FR-FCFS</a:t>
            </a:r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47754" y="5635306"/>
            <a:ext cx="1407419" cy="6066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DRAM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/>
          <p:nvPr/>
        </p:nvCxnSpPr>
        <p:spPr>
          <a:xfrm rot="16200000" flipH="1">
            <a:off x="2292909" y="3404266"/>
            <a:ext cx="540000" cy="1692000"/>
          </a:xfrm>
          <a:prstGeom prst="bent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>
            <a:off x="4309131" y="3378377"/>
            <a:ext cx="523657" cy="1728000"/>
          </a:xfrm>
          <a:prstGeom prst="bent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7" idx="2"/>
            <a:endCxn id="49" idx="0"/>
          </p:cNvCxnSpPr>
          <p:nvPr/>
        </p:nvCxnSpPr>
        <p:spPr>
          <a:xfrm flipH="1">
            <a:off x="3551464" y="5289763"/>
            <a:ext cx="536" cy="3455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6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Linköpings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Abdeldjalil Boudjadar</dc:creator>
  <cp:lastModifiedBy>Abdeldjalil Boudjadar</cp:lastModifiedBy>
  <cp:revision>9</cp:revision>
  <cp:lastPrinted>2016-03-16T11:15:47Z</cp:lastPrinted>
  <dcterms:created xsi:type="dcterms:W3CDTF">2016-02-18T12:52:02Z</dcterms:created>
  <dcterms:modified xsi:type="dcterms:W3CDTF">2016-03-16T11:21:10Z</dcterms:modified>
</cp:coreProperties>
</file>