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517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064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07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398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688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15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496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94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216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373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370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BB84-8D99-4FF4-86F6-EE150484AD93}" type="datetimeFigureOut">
              <a:rPr lang="sv-SE" smtClean="0"/>
              <a:t>2016-02-18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BE01-0151-4006-8FB3-E21DCD5B3C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5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09" y="890548"/>
            <a:ext cx="9696960" cy="489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Abdeldjalil Boudjadar</dc:creator>
  <cp:lastModifiedBy>Abdeldjalil Boudjadar</cp:lastModifiedBy>
  <cp:revision>1</cp:revision>
  <dcterms:created xsi:type="dcterms:W3CDTF">2016-02-18T12:30:42Z</dcterms:created>
  <dcterms:modified xsi:type="dcterms:W3CDTF">2016-02-18T12:31:23Z</dcterms:modified>
</cp:coreProperties>
</file>