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792" autoAdjust="0"/>
  </p:normalViewPr>
  <p:slideViewPr>
    <p:cSldViewPr snapToGrid="0">
      <p:cViewPr>
        <p:scale>
          <a:sx n="67" d="100"/>
          <a:sy n="67" d="100"/>
        </p:scale>
        <p:origin x="604" y="-1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732E-84FB-4B16-8104-4FC0F79A6E4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1EDF-DE09-4B7F-B0C4-93C9D7736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10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732E-84FB-4B16-8104-4FC0F79A6E4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1EDF-DE09-4B7F-B0C4-93C9D7736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72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732E-84FB-4B16-8104-4FC0F79A6E4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1EDF-DE09-4B7F-B0C4-93C9D7736235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635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732E-84FB-4B16-8104-4FC0F79A6E4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1EDF-DE09-4B7F-B0C4-93C9D7736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364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732E-84FB-4B16-8104-4FC0F79A6E4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1EDF-DE09-4B7F-B0C4-93C9D7736235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483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732E-84FB-4B16-8104-4FC0F79A6E4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1EDF-DE09-4B7F-B0C4-93C9D7736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909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732E-84FB-4B16-8104-4FC0F79A6E4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1EDF-DE09-4B7F-B0C4-93C9D7736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341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732E-84FB-4B16-8104-4FC0F79A6E4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1EDF-DE09-4B7F-B0C4-93C9D7736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93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732E-84FB-4B16-8104-4FC0F79A6E4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1EDF-DE09-4B7F-B0C4-93C9D7736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78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732E-84FB-4B16-8104-4FC0F79A6E4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1EDF-DE09-4B7F-B0C4-93C9D7736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38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732E-84FB-4B16-8104-4FC0F79A6E4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1EDF-DE09-4B7F-B0C4-93C9D7736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90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732E-84FB-4B16-8104-4FC0F79A6E4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1EDF-DE09-4B7F-B0C4-93C9D7736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06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732E-84FB-4B16-8104-4FC0F79A6E4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1EDF-DE09-4B7F-B0C4-93C9D7736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43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732E-84FB-4B16-8104-4FC0F79A6E4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1EDF-DE09-4B7F-B0C4-93C9D7736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54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732E-84FB-4B16-8104-4FC0F79A6E4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1EDF-DE09-4B7F-B0C4-93C9D7736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4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732E-84FB-4B16-8104-4FC0F79A6E4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1EDF-DE09-4B7F-B0C4-93C9D7736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63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732E-84FB-4B16-8104-4FC0F79A6E44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C91EDF-DE09-4B7F-B0C4-93C9D77362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122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2055" y="1902981"/>
            <a:ext cx="10515600" cy="2475056"/>
          </a:xfrm>
        </p:spPr>
        <p:txBody>
          <a:bodyPr>
            <a:noAutofit/>
          </a:bodyPr>
          <a:lstStyle/>
          <a:p>
            <a:pPr algn="ctr"/>
            <a:r>
              <a:rPr lang="fr-FR" sz="5400" b="1" i="1" u="sng" dirty="0">
                <a:solidFill>
                  <a:srgbClr val="C00000"/>
                </a:solidFill>
              </a:rPr>
              <a:t>Les fonctions et activités du </a:t>
            </a:r>
            <a:br>
              <a:rPr lang="fr-FR" sz="5400" b="1" i="1" u="sng" dirty="0">
                <a:solidFill>
                  <a:srgbClr val="C00000"/>
                </a:solidFill>
              </a:rPr>
            </a:br>
            <a:r>
              <a:rPr lang="fr-FR" sz="5400" b="1" i="1" u="sng" dirty="0">
                <a:solidFill>
                  <a:srgbClr val="C00000"/>
                </a:solidFill>
              </a:rPr>
              <a:t>développeur informatique</a:t>
            </a:r>
          </a:p>
        </p:txBody>
      </p:sp>
    </p:spTree>
    <p:extLst>
      <p:ext uri="{BB962C8B-B14F-4D97-AF65-F5344CB8AC3E}">
        <p14:creationId xmlns:p14="http://schemas.microsoft.com/office/powerpoint/2010/main" val="209191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81891"/>
            <a:ext cx="10515600" cy="5595072"/>
          </a:xfrm>
        </p:spPr>
        <p:txBody>
          <a:bodyPr/>
          <a:lstStyle/>
          <a:p>
            <a:r>
              <a:rPr lang="fr-FR" dirty="0"/>
              <a:t>1) La réalisation d’une analyse technique.</a:t>
            </a:r>
          </a:p>
          <a:p>
            <a:endParaRPr lang="fr-FR" dirty="0"/>
          </a:p>
          <a:p>
            <a:r>
              <a:rPr lang="fr-FR" dirty="0"/>
              <a:t>2) La conception du site internet.</a:t>
            </a:r>
          </a:p>
          <a:p>
            <a:endParaRPr lang="fr-FR" dirty="0"/>
          </a:p>
          <a:p>
            <a:r>
              <a:rPr lang="fr-FR" dirty="0"/>
              <a:t>3) La programmation.</a:t>
            </a:r>
          </a:p>
          <a:p>
            <a:endParaRPr lang="fr-FR" dirty="0"/>
          </a:p>
          <a:p>
            <a:r>
              <a:rPr lang="fr-FR" dirty="0"/>
              <a:t>4) Les tests.</a:t>
            </a:r>
          </a:p>
          <a:p>
            <a:endParaRPr lang="fr-FR" dirty="0"/>
          </a:p>
          <a:p>
            <a:r>
              <a:rPr lang="fr-FR" dirty="0"/>
              <a:t>5) Les aides techniques.</a:t>
            </a:r>
          </a:p>
        </p:txBody>
      </p:sp>
    </p:spTree>
    <p:extLst>
      <p:ext uri="{BB962C8B-B14F-4D97-AF65-F5344CB8AC3E}">
        <p14:creationId xmlns:p14="http://schemas.microsoft.com/office/powerpoint/2010/main" val="74898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rgbClr val="C00000"/>
                </a:solidFill>
              </a:rPr>
              <a:t>Analyse technique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1657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Transformation d’un projet web en site.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Traduction en langage informatique.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Front-end.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Back-end.</a:t>
            </a:r>
          </a:p>
        </p:txBody>
      </p:sp>
    </p:spTree>
    <p:extLst>
      <p:ext uri="{BB962C8B-B14F-4D97-AF65-F5344CB8AC3E}">
        <p14:creationId xmlns:p14="http://schemas.microsoft.com/office/powerpoint/2010/main" val="318096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rgbClr val="C00000"/>
                </a:solidFill>
              </a:rPr>
              <a:t>Conception du site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183371"/>
            <a:ext cx="10515600" cy="1277793"/>
          </a:xfrm>
        </p:spPr>
        <p:txBody>
          <a:bodyPr/>
          <a:lstStyle/>
          <a:p>
            <a:pPr algn="ctr"/>
            <a:r>
              <a:rPr lang="fr-FR" dirty="0"/>
              <a:t>Squelette du programme, algorithme.</a:t>
            </a:r>
          </a:p>
        </p:txBody>
      </p:sp>
    </p:spTree>
    <p:extLst>
      <p:ext uri="{BB962C8B-B14F-4D97-AF65-F5344CB8AC3E}">
        <p14:creationId xmlns:p14="http://schemas.microsoft.com/office/powerpoint/2010/main" val="59338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rgbClr val="C00000"/>
                </a:solidFill>
              </a:rPr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Front-End ( Partie visible )</a:t>
            </a:r>
          </a:p>
          <a:p>
            <a:pPr marL="0" indent="0" algn="ctr">
              <a:buNone/>
            </a:pPr>
            <a:endParaRPr lang="fr-FR" dirty="0"/>
          </a:p>
          <a:p>
            <a:pPr algn="ctr"/>
            <a:r>
              <a:rPr lang="fr-FR" dirty="0"/>
              <a:t>Back-End ( Partie serveur 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254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rgbClr val="C00000"/>
                </a:solidFill>
              </a:rPr>
              <a:t>Test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Autoévaluation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Test indépendant</a:t>
            </a:r>
          </a:p>
        </p:txBody>
      </p:sp>
    </p:spTree>
    <p:extLst>
      <p:ext uri="{BB962C8B-B14F-4D97-AF65-F5344CB8AC3E}">
        <p14:creationId xmlns:p14="http://schemas.microsoft.com/office/powerpoint/2010/main" val="152204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rgbClr val="C00000"/>
                </a:solidFill>
              </a:rPr>
              <a:t>Aide technique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Documentation technique.</a:t>
            </a:r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71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4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1275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88</Words>
  <Application>Microsoft Office PowerPoint</Application>
  <PresentationFormat>Grand écran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Les fonctions et activités du  développeur informatique</vt:lpstr>
      <vt:lpstr>Présentation PowerPoint</vt:lpstr>
      <vt:lpstr>Analyse technique</vt:lpstr>
      <vt:lpstr>Conception du site web</vt:lpstr>
      <vt:lpstr>Programmation</vt:lpstr>
      <vt:lpstr>Test</vt:lpstr>
      <vt:lpstr>Aide technique</vt:lpstr>
      <vt:lpstr>Présentation PowerPoint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80010-92-03</dc:creator>
  <cp:lastModifiedBy>nadir boudjerada</cp:lastModifiedBy>
  <cp:revision>6</cp:revision>
  <dcterms:created xsi:type="dcterms:W3CDTF">2020-08-24T12:25:23Z</dcterms:created>
  <dcterms:modified xsi:type="dcterms:W3CDTF">2020-08-24T13:53:34Z</dcterms:modified>
</cp:coreProperties>
</file>