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30" r:id="rId2"/>
    <p:sldId id="396" r:id="rId3"/>
    <p:sldId id="375" r:id="rId4"/>
    <p:sldId id="480" r:id="rId5"/>
    <p:sldId id="397" r:id="rId6"/>
    <p:sldId id="481" r:id="rId7"/>
    <p:sldId id="478" r:id="rId8"/>
    <p:sldId id="482" r:id="rId9"/>
    <p:sldId id="479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B3124"/>
    <a:srgbClr val="123342"/>
    <a:srgbClr val="E9E9EB"/>
    <a:srgbClr val="EDEDEF"/>
    <a:srgbClr val="F0F0F0"/>
    <a:srgbClr val="0A9CE7"/>
    <a:srgbClr val="FFCC29"/>
    <a:srgbClr val="000E2A"/>
    <a:srgbClr val="009900"/>
    <a:srgbClr val="33CC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AEFF7"/>
          </a:solidFill>
        </a:fill>
      </a:tcStyle>
    </a:wholeTbl>
    <a:band1H>
      <a:tcStyle>
        <a:tcBdr/>
        <a:fill>
          <a:solidFill>
            <a:srgbClr val="D2DEE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2DEE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5B9BD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5B9BD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1" autoAdjust="0"/>
    <p:restoredTop sz="94434" autoAdjust="0"/>
  </p:normalViewPr>
  <p:slideViewPr>
    <p:cSldViewPr snapToGrid="0" showGuides="1">
      <p:cViewPr>
        <p:scale>
          <a:sx n="75" d="100"/>
          <a:sy n="75" d="100"/>
        </p:scale>
        <p:origin x="-240" y="78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Date Placeholder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4E128502-EEAD-433F-B6D5-B974812339AA}" type="datetime1">
              <a:rPr lang="fr-FR"/>
              <a:pPr lvl="0"/>
              <a:t>22/11/2018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091D8AE8-AC03-49D4-A8C7-58E4DD0958B9}" type="slidenum">
              <a:rPr/>
              <a:pPr lvl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79905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0C10D6F-3463-4B89-BF5C-65BE9A51985C}" type="slidenum">
              <a:rPr/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1206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0C6288-2E45-4369-A575-37FD07BA6F6E}" type="datetime1">
              <a:rPr lang="fr-FR" smtClean="0"/>
              <a:pPr lvl="0"/>
              <a:t>22/11/2018</a:t>
            </a:fld>
            <a:endParaRPr lang="fr-F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DC8B8CD-2D87-427A-9DCC-86B12DA9911E}" type="slidenum">
              <a:rPr/>
              <a:pPr lvl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155275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4C476D-66B5-467F-ADE7-AD287CF45BD4}" type="datetime1">
              <a:rPr lang="fr-FR" smtClean="0"/>
              <a:pPr lvl="0"/>
              <a:t>22/11/2018</a:t>
            </a:fld>
            <a:endParaRPr lang="fr-F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498832E-628B-4908-ABFD-40A2A8F9441A}" type="slidenum">
              <a:rPr/>
              <a:pPr lvl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32742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49F8B9E-B4EB-4B33-8C7A-95AEA1C24619}" type="datetime1">
              <a:rPr lang="fr-FR" smtClean="0"/>
              <a:pPr lvl="0"/>
              <a:t>22/11/2018</a:t>
            </a:fld>
            <a:endParaRPr lang="fr-F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0628C1D-6413-43BC-963D-0C24ABE70C4D}" type="slidenum">
              <a:rPr/>
              <a:pPr lvl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1754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9C1E8C-3E95-4788-881E-19A2516FDDDC}" type="datetime1">
              <a:rPr lang="fr-FR" smtClean="0"/>
              <a:pPr lvl="0"/>
              <a:t>22/11/2018</a:t>
            </a:fld>
            <a:endParaRPr lang="fr-F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209D51-7101-4B46-9B98-168A49C9C9B1}" type="slidenum">
              <a:rPr/>
              <a:pPr lvl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9469966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48CB2DF-668A-4EB8-A294-0784C49FD95B}" type="datetime1">
              <a:rPr lang="fr-FR" smtClean="0"/>
              <a:pPr lvl="0"/>
              <a:t>22/11/2018</a:t>
            </a:fld>
            <a:endParaRPr lang="fr-F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34CEDB2-FC6B-49F1-B992-B83009202054}" type="slidenum">
              <a:rPr/>
              <a:pPr lvl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7282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D5F766-4FA0-49AA-AB8A-4DC390626B57}" type="datetime1">
              <a:rPr lang="fr-FR" smtClean="0"/>
              <a:pPr lvl="0"/>
              <a:t>22/11/2018</a:t>
            </a:fld>
            <a:endParaRPr lang="fr-F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BFFD6E6-3838-42A2-92ED-1FAA546C513F}" type="slidenum">
              <a:rPr/>
              <a:pPr lvl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4261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F747F1C-C912-40DD-8586-BC5AFA8308D0}" type="datetime1">
              <a:rPr lang="fr-FR" smtClean="0"/>
              <a:pPr lvl="0"/>
              <a:t>22/11/2018</a:t>
            </a:fld>
            <a:endParaRPr lang="fr-FR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F69CAE-ACB1-4ADF-AB02-7001BD6B5B59}" type="slidenum">
              <a:rPr/>
              <a:pPr lvl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6254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C0FD6DE-078F-4434-A3DB-790904C5F80A}" type="datetime1">
              <a:rPr lang="fr-FR" smtClean="0"/>
              <a:pPr lvl="0"/>
              <a:t>22/11/2018</a:t>
            </a:fld>
            <a:endParaRPr lang="fr-FR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8D9BA6-032F-4A9D-A879-DBFB76EBE61E}" type="slidenum">
              <a:rPr/>
              <a:pPr lvl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4647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5FAA7E8-D75B-4AAC-AD4B-B9E247B2C071}" type="datetime1">
              <a:rPr lang="fr-FR" smtClean="0"/>
              <a:pPr lvl="0"/>
              <a:t>22/11/2018</a:t>
            </a:fld>
            <a:endParaRPr lang="fr-FR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2B50562-A2A8-42A0-A0D1-670AB3A43DFA}" type="slidenum">
              <a:rPr/>
              <a:pPr lvl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4409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94A2BD-C2C3-435E-A45C-D2B854B04930}" type="datetime1">
              <a:rPr lang="fr-FR" smtClean="0"/>
              <a:pPr lvl="0"/>
              <a:t>22/11/2018</a:t>
            </a:fld>
            <a:endParaRPr lang="fr-F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9B9AA6-610F-4651-8FEB-C235608CEFB3}" type="slidenum">
              <a:rPr/>
              <a:pPr lvl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89420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fr-FR" sz="3200"/>
            </a:lvl1pPr>
          </a:lstStyle>
          <a:p>
            <a:pPr lvl="0"/>
            <a:endParaRPr lang="fr-FR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E80045-704B-4480-B458-4EEB6B30E8FA}" type="datetime1">
              <a:rPr lang="fr-FR" smtClean="0"/>
              <a:pPr lvl="0"/>
              <a:t>22/11/2018</a:t>
            </a:fld>
            <a:endParaRPr lang="fr-F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B72821E-6CC6-4D0C-812B-2E3C0086E6EE}" type="slidenum">
              <a:rPr/>
              <a:pPr lvl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673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0B7912AF-693B-484C-B4F4-50B0ACBCB838}" type="datetime1">
              <a:rPr lang="fr-FR" smtClean="0"/>
              <a:pPr lvl="0"/>
              <a:t>22/11/2018</a:t>
            </a:fld>
            <a:endParaRPr lang="fr-F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E171E241-7D79-4A63-B871-EC966679344D}" type="slidenum">
              <a:rPr/>
              <a:pPr lvl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43B59A5-6C96-4A84-A342-25A00A77B602}"/>
              </a:ext>
            </a:extLst>
          </p:cNvPr>
          <p:cNvSpPr/>
          <p:nvPr/>
        </p:nvSpPr>
        <p:spPr>
          <a:xfrm>
            <a:off x="1406770" y="2851103"/>
            <a:ext cx="9397218" cy="16239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43160" y="393311"/>
            <a:ext cx="8709275" cy="1077218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1" i="0" u="none" strike="noStrike" kern="1200" cap="none" spc="0" baseline="0">
                <a:solidFill>
                  <a:srgbClr val="123342"/>
                </a:solidFill>
                <a:uFillTx/>
                <a:latin typeface="Times New Roman" pitchFamily="18"/>
                <a:cs typeface="Times New Roman" pitchFamily="18"/>
              </a:rPr>
              <a:t>Ecole Nationale d'Ingénieurs de Tunis</a:t>
            </a:r>
            <a:endParaRPr lang="fr-FR" sz="2000" b="0" i="0" u="none" strike="noStrike" kern="1200" cap="none" spc="0" baseline="0">
              <a:solidFill>
                <a:srgbClr val="123342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123342"/>
                </a:solidFill>
                <a:uFillTx/>
                <a:latin typeface="Times New Roman" pitchFamily="18"/>
                <a:cs typeface="Times New Roman" pitchFamily="18"/>
              </a:rPr>
              <a:t>Département</a:t>
            </a:r>
            <a:r>
              <a:rPr lang="fr-FR" sz="2000" b="0" i="0" u="none" strike="noStrike" kern="1200" cap="none" spc="0">
                <a:solidFill>
                  <a:srgbClr val="123342"/>
                </a:solidFill>
                <a:uFillTx/>
                <a:latin typeface="Times New Roman" pitchFamily="18"/>
                <a:cs typeface="Times New Roman" pitchFamily="18"/>
              </a:rPr>
              <a:t> Génie Electrique</a:t>
            </a:r>
            <a:endParaRPr lang="fr-FR" sz="2000" b="0" i="0" u="none" strike="noStrike" kern="1200" cap="none" spc="0" baseline="0">
              <a:solidFill>
                <a:srgbClr val="123342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1200" cap="small" spc="0" baseline="0">
                <a:solidFill>
                  <a:srgbClr val="000000"/>
                </a:solidFill>
                <a:uFillTx/>
                <a:latin typeface="Calibri"/>
              </a:rPr>
              <a:t> </a:t>
            </a:r>
            <a:endParaRPr lang="fr-FR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Rectangle 11"/>
          <p:cNvSpPr/>
          <p:nvPr/>
        </p:nvSpPr>
        <p:spPr>
          <a:xfrm>
            <a:off x="2958201" y="6084307"/>
            <a:ext cx="6096003" cy="116955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chemeClr val="bg1">
                    <a:lumMod val="50000"/>
                  </a:schemeClr>
                </a:solidFill>
                <a:uFillTx/>
                <a:latin typeface="Times New Roman" pitchFamily="18"/>
                <a:ea typeface="Times New Roman" pitchFamily="18"/>
                <a:cs typeface="Times New Roman" pitchFamily="18"/>
              </a:rPr>
              <a:t>Année universitaire : </a:t>
            </a:r>
            <a:r>
              <a:rPr lang="fr-FR" sz="2000" b="0" i="0" u="none" strike="noStrike" kern="1200" cap="none" spc="0" baseline="0" dirty="0" smtClean="0">
                <a:solidFill>
                  <a:schemeClr val="bg1">
                    <a:lumMod val="50000"/>
                  </a:schemeClr>
                </a:solidFill>
                <a:uFillTx/>
                <a:latin typeface="Times New Roman" pitchFamily="18"/>
                <a:ea typeface="Times New Roman" pitchFamily="18"/>
                <a:cs typeface="Times New Roman" pitchFamily="18"/>
              </a:rPr>
              <a:t>2018/2019</a:t>
            </a:r>
            <a:endParaRPr lang="fr-FR" sz="2000" b="0" i="0" u="none" strike="noStrike" kern="1200" cap="none" spc="0" baseline="0" dirty="0">
              <a:solidFill>
                <a:schemeClr val="bg1">
                  <a:lumMod val="50000"/>
                </a:schemeClr>
              </a:solidFill>
              <a:uFillTx/>
              <a:latin typeface="Times New Roman" pitchFamily="18"/>
              <a:ea typeface="Times New Roman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Times New Roman" pitchFamily="18"/>
                <a:cs typeface="Times New Roman" pitchFamily="18"/>
              </a:rPr>
              <a:t/>
            </a:r>
            <a:b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Times New Roman" pitchFamily="18"/>
                <a:cs typeface="Times New Roman" pitchFamily="18"/>
              </a:rPr>
            </a:br>
            <a:endParaRPr lang="fr-FR" sz="20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Times New Roman" pitchFamily="18"/>
              <a:cs typeface="Times New Roman" pitchFamily="1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910A13F-FA42-4B43-9F29-BB308CAA5309}"/>
              </a:ext>
            </a:extLst>
          </p:cNvPr>
          <p:cNvSpPr txBox="1"/>
          <p:nvPr/>
        </p:nvSpPr>
        <p:spPr>
          <a:xfrm>
            <a:off x="370978" y="1444075"/>
            <a:ext cx="1145004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Cahier 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 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charges</a:t>
            </a:r>
          </a:p>
          <a:p>
            <a:pPr algn="ctr"/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fr-FR" sz="3200" b="1" dirty="0" smtClean="0">
                <a:solidFill>
                  <a:srgbClr val="BC1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Affichage de la température en temps réel sur </a:t>
            </a:r>
            <a:br>
              <a:rPr lang="fr-FR" sz="3200" b="1" dirty="0" smtClean="0">
                <a:solidFill>
                  <a:srgbClr val="BC1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200" b="1" dirty="0" smtClean="0">
                <a:solidFill>
                  <a:srgbClr val="BC1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afficheur LCD et sur la plateforme ThingSpeak </a:t>
            </a:r>
            <a:endParaRPr lang="fr-FR" sz="3200" b="1" dirty="0" smtClean="0">
              <a:solidFill>
                <a:srgbClr val="BC12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2F85747-B526-4D54-9B12-5C68C8C30CC1}"/>
              </a:ext>
            </a:extLst>
          </p:cNvPr>
          <p:cNvSpPr txBox="1"/>
          <p:nvPr/>
        </p:nvSpPr>
        <p:spPr>
          <a:xfrm>
            <a:off x="988907" y="5071384"/>
            <a:ext cx="46281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1233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Réalisé par :  BOUFAHJA  Malek</a:t>
            </a:r>
            <a:endParaRPr lang="en-US" sz="2000" dirty="0" smtClean="0">
              <a:solidFill>
                <a:srgbClr val="12334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1233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2000" dirty="0" smtClean="0">
                <a:solidFill>
                  <a:srgbClr val="1233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BACCAR      Ala  </a:t>
            </a:r>
            <a:endParaRPr lang="en-US" sz="2000" dirty="0" smtClean="0">
              <a:solidFill>
                <a:srgbClr val="12334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1233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2000" dirty="0" smtClean="0">
                <a:solidFill>
                  <a:srgbClr val="1233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 DHRIF Mohamed </a:t>
            </a:r>
            <a:r>
              <a:rPr lang="en-US" sz="2000" dirty="0" smtClean="0">
                <a:solidFill>
                  <a:srgbClr val="1233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</a:t>
            </a:r>
            <a:endParaRPr lang="en-US" sz="2000" dirty="0">
              <a:solidFill>
                <a:srgbClr val="12334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1233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	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57A0B3C-BB0D-4316-B3C7-D70EF32404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4072" y="169936"/>
            <a:ext cx="1310515" cy="1373553"/>
          </a:xfrm>
          <a:prstGeom prst="rect">
            <a:avLst/>
          </a:prstGeom>
        </p:spPr>
      </p:pic>
      <p:sp>
        <p:nvSpPr>
          <p:cNvPr id="4" name="AutoShape 4" descr="RÃ©sultat de recherche d'images pour &quot;plasteel tunisi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1" name="Picture 5" descr="C:\Users\Malek\Downloads\22472707_1615300501834675_350336061_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08961" y="231905"/>
            <a:ext cx="1027765" cy="131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5703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 flipV="1">
            <a:off x="361316" y="900932"/>
            <a:ext cx="10775253" cy="76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24">
            <a:extLst>
              <a:ext uri="{FF2B5EF4-FFF2-40B4-BE49-F238E27FC236}">
                <a16:creationId xmlns:a16="http://schemas.microsoft.com/office/drawing/2014/main" xmlns="" id="{03DD0DB2-46BA-42D7-A077-289DF14E783F}"/>
              </a:ext>
            </a:extLst>
          </p:cNvPr>
          <p:cNvCxnSpPr/>
          <p:nvPr/>
        </p:nvCxnSpPr>
        <p:spPr>
          <a:xfrm flipV="1">
            <a:off x="319589" y="6218143"/>
            <a:ext cx="10775253" cy="76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Teardrop 45">
            <a:extLst>
              <a:ext uri="{FF2B5EF4-FFF2-40B4-BE49-F238E27FC236}">
                <a16:creationId xmlns:a16="http://schemas.microsoft.com/office/drawing/2014/main" xmlns="" id="{AF4914B1-22D2-40E4-99AB-8FEEDDD4F43C}"/>
              </a:ext>
            </a:extLst>
          </p:cNvPr>
          <p:cNvSpPr/>
          <p:nvPr/>
        </p:nvSpPr>
        <p:spPr>
          <a:xfrm rot="10800009" flipV="1">
            <a:off x="11406625" y="6085038"/>
            <a:ext cx="623511" cy="60624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sqrt 2"/>
              <a:gd name="f9" fmla="val 84975"/>
              <a:gd name="f10" fmla="+- 0 0 -180"/>
              <a:gd name="f11" fmla="+- 0 0 -360"/>
              <a:gd name="f12" fmla="abs f3"/>
              <a:gd name="f13" fmla="abs f4"/>
              <a:gd name="f14" fmla="abs f5"/>
              <a:gd name="f15" fmla="+- 2700000 f1 0"/>
              <a:gd name="f16" fmla="*/ f10 f0 1"/>
              <a:gd name="f17" fmla="*/ f11 f0 1"/>
              <a:gd name="f18" fmla="?: f12 f3 1"/>
              <a:gd name="f19" fmla="?: f13 f4 1"/>
              <a:gd name="f20" fmla="?: f14 f5 1"/>
              <a:gd name="f21" fmla="+- f15 0 f1"/>
              <a:gd name="f22" fmla="*/ f16 1 f2"/>
              <a:gd name="f23" fmla="*/ f17 1 f2"/>
              <a:gd name="f24" fmla="*/ f18 1 21600"/>
              <a:gd name="f25" fmla="*/ f19 1 21600"/>
              <a:gd name="f26" fmla="*/ 21600 f18 1"/>
              <a:gd name="f27" fmla="*/ 21600 f19 1"/>
              <a:gd name="f28" fmla="+- f21 f1 0"/>
              <a:gd name="f29" fmla="+- f22 0 f1"/>
              <a:gd name="f30" fmla="+- f23 0 f1"/>
              <a:gd name="f31" fmla="min f25 f24"/>
              <a:gd name="f32" fmla="*/ f26 1 f20"/>
              <a:gd name="f33" fmla="*/ f27 1 f20"/>
              <a:gd name="f34" fmla="*/ f28 f7 1"/>
              <a:gd name="f35" fmla="val f32"/>
              <a:gd name="f36" fmla="val f33"/>
              <a:gd name="f37" fmla="*/ f34 1 f0"/>
              <a:gd name="f38" fmla="*/ f6 f31 1"/>
              <a:gd name="f39" fmla="+- f36 0 f6"/>
              <a:gd name="f40" fmla="+- f35 0 f6"/>
              <a:gd name="f41" fmla="+- 0 0 f37"/>
              <a:gd name="f42" fmla="*/ f35 f31 1"/>
              <a:gd name="f43" fmla="*/ f39 1 2"/>
              <a:gd name="f44" fmla="*/ f40 1 2"/>
              <a:gd name="f45" fmla="+- 0 0 f41"/>
              <a:gd name="f46" fmla="+- f6 f43 0"/>
              <a:gd name="f47" fmla="+- f6 f44 0"/>
              <a:gd name="f48" fmla="*/ f44 f8 1"/>
              <a:gd name="f49" fmla="*/ f43 f8 1"/>
              <a:gd name="f50" fmla="*/ f45 f0 1"/>
              <a:gd name="f51" fmla="*/ f44 f31 1"/>
              <a:gd name="f52" fmla="*/ f43 f31 1"/>
              <a:gd name="f53" fmla="*/ f48 f9 1"/>
              <a:gd name="f54" fmla="*/ f49 f9 1"/>
              <a:gd name="f55" fmla="*/ f50 1 f7"/>
              <a:gd name="f56" fmla="*/ f46 f31 1"/>
              <a:gd name="f57" fmla="*/ f53 1 100000"/>
              <a:gd name="f58" fmla="*/ f54 1 100000"/>
              <a:gd name="f59" fmla="+- f55 0 f1"/>
              <a:gd name="f60" fmla="cos 1 f59"/>
              <a:gd name="f61" fmla="sin 1 f59"/>
              <a:gd name="f62" fmla="+- 0 0 f60"/>
              <a:gd name="f63" fmla="+- 0 0 f61"/>
              <a:gd name="f64" fmla="+- 0 0 f62"/>
              <a:gd name="f65" fmla="+- 0 0 f63"/>
              <a:gd name="f66" fmla="val f64"/>
              <a:gd name="f67" fmla="val f65"/>
              <a:gd name="f68" fmla="*/ f66 f57 1"/>
              <a:gd name="f69" fmla="*/ f67 f58 1"/>
              <a:gd name="f70" fmla="*/ f66 f44 1"/>
              <a:gd name="f71" fmla="*/ f67 f43 1"/>
              <a:gd name="f72" fmla="+- f47 f68 0"/>
              <a:gd name="f73" fmla="+- f46 0 f69"/>
              <a:gd name="f74" fmla="+- f47 0 f70"/>
              <a:gd name="f75" fmla="+- f47 f70 0"/>
              <a:gd name="f76" fmla="+- f46 0 f71"/>
              <a:gd name="f77" fmla="+- f46 f71 0"/>
              <a:gd name="f78" fmla="+- f47 f72 0"/>
              <a:gd name="f79" fmla="+- f46 f73 0"/>
              <a:gd name="f80" fmla="*/ f74 f31 1"/>
              <a:gd name="f81" fmla="*/ f76 f31 1"/>
              <a:gd name="f82" fmla="*/ f75 f31 1"/>
              <a:gd name="f83" fmla="*/ f77 f31 1"/>
              <a:gd name="f84" fmla="*/ f72 f31 1"/>
              <a:gd name="f85" fmla="*/ f73 f31 1"/>
              <a:gd name="f86" fmla="*/ f78 1 2"/>
              <a:gd name="f87" fmla="*/ f79 1 2"/>
              <a:gd name="f88" fmla="*/ f86 f31 1"/>
              <a:gd name="f89" fmla="*/ f87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82" y="f83"/>
              </a:cxn>
              <a:cxn ang="f29">
                <a:pos x="f80" y="f83"/>
              </a:cxn>
              <a:cxn ang="f30">
                <a:pos x="f80" y="f81"/>
              </a:cxn>
              <a:cxn ang="f30">
                <a:pos x="f84" y="f85"/>
              </a:cxn>
            </a:cxnLst>
            <a:rect l="f80" t="f81" r="f82" b="f83"/>
            <a:pathLst>
              <a:path>
                <a:moveTo>
                  <a:pt x="f38" y="f56"/>
                </a:moveTo>
                <a:arcTo wR="f51" hR="f52" stAng="f0" swAng="f1"/>
                <a:quadBezTo>
                  <a:pt x="f88" y="f38"/>
                  <a:pt x="f84" y="f85"/>
                </a:quadBezTo>
                <a:quadBezTo>
                  <a:pt x="f42" y="f89"/>
                  <a:pt x="f42" y="f56"/>
                </a:quadBezTo>
                <a:arcTo wR="f51" hR="f52" stAng="f6" swAng="f0"/>
                <a:close/>
              </a:path>
            </a:pathLst>
          </a:custGeom>
          <a:solidFill>
            <a:schemeClr val="tx2">
              <a:lumMod val="50000"/>
            </a:scheme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0C51C94E-A36C-47A0-BDCF-D1E316A59249}"/>
              </a:ext>
            </a:extLst>
          </p:cNvPr>
          <p:cNvSpPr txBox="1"/>
          <p:nvPr/>
        </p:nvSpPr>
        <p:spPr>
          <a:xfrm>
            <a:off x="11532253" y="6101899"/>
            <a:ext cx="340158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3</a:t>
            </a:r>
          </a:p>
        </p:txBody>
      </p:sp>
      <p:sp>
        <p:nvSpPr>
          <p:cNvPr id="52" name="TextBox 24">
            <a:extLst>
              <a:ext uri="{FF2B5EF4-FFF2-40B4-BE49-F238E27FC236}">
                <a16:creationId xmlns:a16="http://schemas.microsoft.com/office/drawing/2014/main" xmlns="" id="{0C02C221-3AF7-4D80-AC21-F3292FFB873D}"/>
              </a:ext>
            </a:extLst>
          </p:cNvPr>
          <p:cNvSpPr txBox="1"/>
          <p:nvPr/>
        </p:nvSpPr>
        <p:spPr>
          <a:xfrm>
            <a:off x="11532253" y="6159956"/>
            <a:ext cx="340158" cy="461665"/>
          </a:xfrm>
          <a:prstGeom prst="rect">
            <a:avLst/>
          </a:prstGeom>
          <a:solidFill>
            <a:schemeClr val="tx2">
              <a:lumMod val="50000"/>
            </a:schemeClr>
          </a:solidFill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 dirty="0" smtClean="0">
                <a:solidFill>
                  <a:srgbClr val="FFFFFF"/>
                </a:solidFill>
                <a:uFillTx/>
                <a:latin typeface="Calibri"/>
              </a:rPr>
              <a:t>1</a:t>
            </a:r>
            <a:endParaRPr lang="fr-FR" sz="24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3" name="TextBox 61">
            <a:extLst>
              <a:ext uri="{FF2B5EF4-FFF2-40B4-BE49-F238E27FC236}">
                <a16:creationId xmlns:a16="http://schemas.microsoft.com/office/drawing/2014/main" xmlns="" id="{12B566C9-4512-439B-A04B-857171AB41AD}"/>
              </a:ext>
            </a:extLst>
          </p:cNvPr>
          <p:cNvSpPr txBox="1"/>
          <p:nvPr/>
        </p:nvSpPr>
        <p:spPr>
          <a:xfrm>
            <a:off x="453871" y="137271"/>
            <a:ext cx="4623382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1" kern="0">
                <a:solidFill>
                  <a:srgbClr val="3B3838"/>
                </a:solidFill>
                <a:latin typeface="Calibri"/>
              </a:rPr>
              <a:t>Plan de la présentation</a:t>
            </a:r>
            <a:endParaRPr lang="fr-FR" sz="1800" b="1" i="0" u="none" strike="noStrike" kern="1200" cap="none" spc="0" baseline="0">
              <a:solidFill>
                <a:srgbClr val="3B3838"/>
              </a:solidFill>
              <a:uFillTx/>
              <a:latin typeface="Calibri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82258" y="6305788"/>
            <a:ext cx="1316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2018/2019  </a:t>
            </a:r>
            <a:endParaRPr lang="fr-FR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4" name="Teardrop 25">
            <a:extLst>
              <a:ext uri="{FF2B5EF4-FFF2-40B4-BE49-F238E27FC236}">
                <a16:creationId xmlns:a16="http://schemas.microsoft.com/office/drawing/2014/main" xmlns="" id="{3306FE88-9876-4C9D-A51E-C691D76B7F7B}"/>
              </a:ext>
            </a:extLst>
          </p:cNvPr>
          <p:cNvSpPr/>
          <p:nvPr/>
        </p:nvSpPr>
        <p:spPr>
          <a:xfrm rot="8100003" flipH="1">
            <a:off x="2339904" y="2015875"/>
            <a:ext cx="164308" cy="16430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sqrt 2"/>
              <a:gd name="f9" fmla="val 100000"/>
              <a:gd name="f10" fmla="+- 0 0 -180"/>
              <a:gd name="f11" fmla="+- 0 0 -360"/>
              <a:gd name="f12" fmla="abs f3"/>
              <a:gd name="f13" fmla="abs f4"/>
              <a:gd name="f14" fmla="abs f5"/>
              <a:gd name="f15" fmla="+- 2700000 f1 0"/>
              <a:gd name="f16" fmla="*/ f10 f0 1"/>
              <a:gd name="f17" fmla="*/ f11 f0 1"/>
              <a:gd name="f18" fmla="?: f12 f3 1"/>
              <a:gd name="f19" fmla="?: f13 f4 1"/>
              <a:gd name="f20" fmla="?: f14 f5 1"/>
              <a:gd name="f21" fmla="+- f15 0 f1"/>
              <a:gd name="f22" fmla="*/ f16 1 f2"/>
              <a:gd name="f23" fmla="*/ f17 1 f2"/>
              <a:gd name="f24" fmla="*/ f18 1 21600"/>
              <a:gd name="f25" fmla="*/ f19 1 21600"/>
              <a:gd name="f26" fmla="*/ 21600 f18 1"/>
              <a:gd name="f27" fmla="*/ 21600 f19 1"/>
              <a:gd name="f28" fmla="+- f21 f1 0"/>
              <a:gd name="f29" fmla="+- f22 0 f1"/>
              <a:gd name="f30" fmla="+- f23 0 f1"/>
              <a:gd name="f31" fmla="min f25 f24"/>
              <a:gd name="f32" fmla="*/ f26 1 f20"/>
              <a:gd name="f33" fmla="*/ f27 1 f20"/>
              <a:gd name="f34" fmla="*/ f28 f7 1"/>
              <a:gd name="f35" fmla="val f32"/>
              <a:gd name="f36" fmla="val f33"/>
              <a:gd name="f37" fmla="*/ f34 1 f0"/>
              <a:gd name="f38" fmla="*/ f6 f31 1"/>
              <a:gd name="f39" fmla="+- f36 0 f6"/>
              <a:gd name="f40" fmla="+- f35 0 f6"/>
              <a:gd name="f41" fmla="+- 0 0 f37"/>
              <a:gd name="f42" fmla="*/ f35 f31 1"/>
              <a:gd name="f43" fmla="*/ f39 1 2"/>
              <a:gd name="f44" fmla="*/ f40 1 2"/>
              <a:gd name="f45" fmla="+- 0 0 f41"/>
              <a:gd name="f46" fmla="+- f6 f43 0"/>
              <a:gd name="f47" fmla="+- f6 f44 0"/>
              <a:gd name="f48" fmla="*/ f44 f8 1"/>
              <a:gd name="f49" fmla="*/ f43 f8 1"/>
              <a:gd name="f50" fmla="*/ f45 f0 1"/>
              <a:gd name="f51" fmla="*/ f44 f31 1"/>
              <a:gd name="f52" fmla="*/ f43 f31 1"/>
              <a:gd name="f53" fmla="*/ f48 f9 1"/>
              <a:gd name="f54" fmla="*/ f49 f9 1"/>
              <a:gd name="f55" fmla="*/ f50 1 f7"/>
              <a:gd name="f56" fmla="*/ f46 f31 1"/>
              <a:gd name="f57" fmla="*/ f53 1 100000"/>
              <a:gd name="f58" fmla="*/ f54 1 100000"/>
              <a:gd name="f59" fmla="+- f55 0 f1"/>
              <a:gd name="f60" fmla="cos 1 f59"/>
              <a:gd name="f61" fmla="sin 1 f59"/>
              <a:gd name="f62" fmla="+- 0 0 f60"/>
              <a:gd name="f63" fmla="+- 0 0 f61"/>
              <a:gd name="f64" fmla="+- 0 0 f62"/>
              <a:gd name="f65" fmla="+- 0 0 f63"/>
              <a:gd name="f66" fmla="val f64"/>
              <a:gd name="f67" fmla="val f65"/>
              <a:gd name="f68" fmla="*/ f66 f57 1"/>
              <a:gd name="f69" fmla="*/ f67 f58 1"/>
              <a:gd name="f70" fmla="*/ f66 f44 1"/>
              <a:gd name="f71" fmla="*/ f67 f43 1"/>
              <a:gd name="f72" fmla="+- f47 f68 0"/>
              <a:gd name="f73" fmla="+- f46 0 f69"/>
              <a:gd name="f74" fmla="+- f47 0 f70"/>
              <a:gd name="f75" fmla="+- f47 f70 0"/>
              <a:gd name="f76" fmla="+- f46 0 f71"/>
              <a:gd name="f77" fmla="+- f46 f71 0"/>
              <a:gd name="f78" fmla="+- f47 f72 0"/>
              <a:gd name="f79" fmla="+- f46 f73 0"/>
              <a:gd name="f80" fmla="*/ f74 f31 1"/>
              <a:gd name="f81" fmla="*/ f76 f31 1"/>
              <a:gd name="f82" fmla="*/ f75 f31 1"/>
              <a:gd name="f83" fmla="*/ f77 f31 1"/>
              <a:gd name="f84" fmla="*/ f72 f31 1"/>
              <a:gd name="f85" fmla="*/ f73 f31 1"/>
              <a:gd name="f86" fmla="*/ f78 1 2"/>
              <a:gd name="f87" fmla="*/ f79 1 2"/>
              <a:gd name="f88" fmla="*/ f86 f31 1"/>
              <a:gd name="f89" fmla="*/ f87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82" y="f83"/>
              </a:cxn>
              <a:cxn ang="f29">
                <a:pos x="f80" y="f83"/>
              </a:cxn>
              <a:cxn ang="f30">
                <a:pos x="f80" y="f81"/>
              </a:cxn>
              <a:cxn ang="f30">
                <a:pos x="f84" y="f85"/>
              </a:cxn>
            </a:cxnLst>
            <a:rect l="f80" t="f81" r="f82" b="f83"/>
            <a:pathLst>
              <a:path>
                <a:moveTo>
                  <a:pt x="f38" y="f56"/>
                </a:moveTo>
                <a:arcTo wR="f51" hR="f52" stAng="f0" swAng="f1"/>
                <a:quadBezTo>
                  <a:pt x="f88" y="f38"/>
                  <a:pt x="f84" y="f85"/>
                </a:quadBezTo>
                <a:quadBezTo>
                  <a:pt x="f42" y="f89"/>
                  <a:pt x="f42" y="f56"/>
                </a:quadBezTo>
                <a:arcTo wR="f51" hR="f52" stAng="f6" swAng="f0"/>
                <a:close/>
              </a:path>
            </a:pathLst>
          </a:custGeom>
          <a:solidFill>
            <a:schemeClr val="tx2">
              <a:lumMod val="50000"/>
            </a:scheme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chemeClr val="bg1"/>
              </a:solidFill>
              <a:uFillTx/>
              <a:latin typeface="Calibri"/>
            </a:endParaRPr>
          </a:p>
        </p:txBody>
      </p:sp>
      <p:cxnSp>
        <p:nvCxnSpPr>
          <p:cNvPr id="55" name="Straight Connector 27">
            <a:extLst>
              <a:ext uri="{FF2B5EF4-FFF2-40B4-BE49-F238E27FC236}">
                <a16:creationId xmlns:a16="http://schemas.microsoft.com/office/drawing/2014/main" xmlns="" id="{1C1B0974-D669-4552-BA4A-F9C467074894}"/>
              </a:ext>
            </a:extLst>
          </p:cNvPr>
          <p:cNvCxnSpPr/>
          <p:nvPr/>
        </p:nvCxnSpPr>
        <p:spPr>
          <a:xfrm>
            <a:off x="2564895" y="2092515"/>
            <a:ext cx="730971" cy="0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ardrop 39">
            <a:extLst>
              <a:ext uri="{FF2B5EF4-FFF2-40B4-BE49-F238E27FC236}">
                <a16:creationId xmlns:a16="http://schemas.microsoft.com/office/drawing/2014/main" xmlns="" id="{4EE24A23-6C02-422D-BBD8-FB52E807CACF}"/>
              </a:ext>
            </a:extLst>
          </p:cNvPr>
          <p:cNvSpPr/>
          <p:nvPr/>
        </p:nvSpPr>
        <p:spPr>
          <a:xfrm rot="8100003" flipH="1">
            <a:off x="2353927" y="3638876"/>
            <a:ext cx="164308" cy="16430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sqrt 2"/>
              <a:gd name="f9" fmla="val 100000"/>
              <a:gd name="f10" fmla="+- 0 0 -180"/>
              <a:gd name="f11" fmla="+- 0 0 -360"/>
              <a:gd name="f12" fmla="abs f3"/>
              <a:gd name="f13" fmla="abs f4"/>
              <a:gd name="f14" fmla="abs f5"/>
              <a:gd name="f15" fmla="+- 2700000 f1 0"/>
              <a:gd name="f16" fmla="*/ f10 f0 1"/>
              <a:gd name="f17" fmla="*/ f11 f0 1"/>
              <a:gd name="f18" fmla="?: f12 f3 1"/>
              <a:gd name="f19" fmla="?: f13 f4 1"/>
              <a:gd name="f20" fmla="?: f14 f5 1"/>
              <a:gd name="f21" fmla="+- f15 0 f1"/>
              <a:gd name="f22" fmla="*/ f16 1 f2"/>
              <a:gd name="f23" fmla="*/ f17 1 f2"/>
              <a:gd name="f24" fmla="*/ f18 1 21600"/>
              <a:gd name="f25" fmla="*/ f19 1 21600"/>
              <a:gd name="f26" fmla="*/ 21600 f18 1"/>
              <a:gd name="f27" fmla="*/ 21600 f19 1"/>
              <a:gd name="f28" fmla="+- f21 f1 0"/>
              <a:gd name="f29" fmla="+- f22 0 f1"/>
              <a:gd name="f30" fmla="+- f23 0 f1"/>
              <a:gd name="f31" fmla="min f25 f24"/>
              <a:gd name="f32" fmla="*/ f26 1 f20"/>
              <a:gd name="f33" fmla="*/ f27 1 f20"/>
              <a:gd name="f34" fmla="*/ f28 f7 1"/>
              <a:gd name="f35" fmla="val f32"/>
              <a:gd name="f36" fmla="val f33"/>
              <a:gd name="f37" fmla="*/ f34 1 f0"/>
              <a:gd name="f38" fmla="*/ f6 f31 1"/>
              <a:gd name="f39" fmla="+- f36 0 f6"/>
              <a:gd name="f40" fmla="+- f35 0 f6"/>
              <a:gd name="f41" fmla="+- 0 0 f37"/>
              <a:gd name="f42" fmla="*/ f35 f31 1"/>
              <a:gd name="f43" fmla="*/ f39 1 2"/>
              <a:gd name="f44" fmla="*/ f40 1 2"/>
              <a:gd name="f45" fmla="+- 0 0 f41"/>
              <a:gd name="f46" fmla="+- f6 f43 0"/>
              <a:gd name="f47" fmla="+- f6 f44 0"/>
              <a:gd name="f48" fmla="*/ f44 f8 1"/>
              <a:gd name="f49" fmla="*/ f43 f8 1"/>
              <a:gd name="f50" fmla="*/ f45 f0 1"/>
              <a:gd name="f51" fmla="*/ f44 f31 1"/>
              <a:gd name="f52" fmla="*/ f43 f31 1"/>
              <a:gd name="f53" fmla="*/ f48 f9 1"/>
              <a:gd name="f54" fmla="*/ f49 f9 1"/>
              <a:gd name="f55" fmla="*/ f50 1 f7"/>
              <a:gd name="f56" fmla="*/ f46 f31 1"/>
              <a:gd name="f57" fmla="*/ f53 1 100000"/>
              <a:gd name="f58" fmla="*/ f54 1 100000"/>
              <a:gd name="f59" fmla="+- f55 0 f1"/>
              <a:gd name="f60" fmla="cos 1 f59"/>
              <a:gd name="f61" fmla="sin 1 f59"/>
              <a:gd name="f62" fmla="+- 0 0 f60"/>
              <a:gd name="f63" fmla="+- 0 0 f61"/>
              <a:gd name="f64" fmla="+- 0 0 f62"/>
              <a:gd name="f65" fmla="+- 0 0 f63"/>
              <a:gd name="f66" fmla="val f64"/>
              <a:gd name="f67" fmla="val f65"/>
              <a:gd name="f68" fmla="*/ f66 f57 1"/>
              <a:gd name="f69" fmla="*/ f67 f58 1"/>
              <a:gd name="f70" fmla="*/ f66 f44 1"/>
              <a:gd name="f71" fmla="*/ f67 f43 1"/>
              <a:gd name="f72" fmla="+- f47 f68 0"/>
              <a:gd name="f73" fmla="+- f46 0 f69"/>
              <a:gd name="f74" fmla="+- f47 0 f70"/>
              <a:gd name="f75" fmla="+- f47 f70 0"/>
              <a:gd name="f76" fmla="+- f46 0 f71"/>
              <a:gd name="f77" fmla="+- f46 f71 0"/>
              <a:gd name="f78" fmla="+- f47 f72 0"/>
              <a:gd name="f79" fmla="+- f46 f73 0"/>
              <a:gd name="f80" fmla="*/ f74 f31 1"/>
              <a:gd name="f81" fmla="*/ f76 f31 1"/>
              <a:gd name="f82" fmla="*/ f75 f31 1"/>
              <a:gd name="f83" fmla="*/ f77 f31 1"/>
              <a:gd name="f84" fmla="*/ f72 f31 1"/>
              <a:gd name="f85" fmla="*/ f73 f31 1"/>
              <a:gd name="f86" fmla="*/ f78 1 2"/>
              <a:gd name="f87" fmla="*/ f79 1 2"/>
              <a:gd name="f88" fmla="*/ f86 f31 1"/>
              <a:gd name="f89" fmla="*/ f87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82" y="f83"/>
              </a:cxn>
              <a:cxn ang="f29">
                <a:pos x="f80" y="f83"/>
              </a:cxn>
              <a:cxn ang="f30">
                <a:pos x="f80" y="f81"/>
              </a:cxn>
              <a:cxn ang="f30">
                <a:pos x="f84" y="f85"/>
              </a:cxn>
            </a:cxnLst>
            <a:rect l="f80" t="f81" r="f82" b="f83"/>
            <a:pathLst>
              <a:path>
                <a:moveTo>
                  <a:pt x="f38" y="f56"/>
                </a:moveTo>
                <a:arcTo wR="f51" hR="f52" stAng="f0" swAng="f1"/>
                <a:quadBezTo>
                  <a:pt x="f88" y="f38"/>
                  <a:pt x="f84" y="f85"/>
                </a:quadBezTo>
                <a:quadBezTo>
                  <a:pt x="f42" y="f89"/>
                  <a:pt x="f42" y="f56"/>
                </a:quadBezTo>
                <a:arcTo wR="f51" hR="f52" stAng="f6" swAng="f0"/>
                <a:close/>
              </a:path>
            </a:pathLst>
          </a:custGeom>
          <a:solidFill>
            <a:schemeClr val="tx2">
              <a:lumMod val="50000"/>
            </a:scheme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chemeClr val="bg1"/>
              </a:solidFill>
              <a:uFillTx/>
              <a:latin typeface="Calibri"/>
            </a:endParaRPr>
          </a:p>
        </p:txBody>
      </p:sp>
      <p:cxnSp>
        <p:nvCxnSpPr>
          <p:cNvPr id="57" name="Straight Connector 41">
            <a:extLst>
              <a:ext uri="{FF2B5EF4-FFF2-40B4-BE49-F238E27FC236}">
                <a16:creationId xmlns:a16="http://schemas.microsoft.com/office/drawing/2014/main" xmlns="" id="{9D664B30-64BD-4C58-B3F5-C12725C4B740}"/>
              </a:ext>
            </a:extLst>
          </p:cNvPr>
          <p:cNvCxnSpPr/>
          <p:nvPr/>
        </p:nvCxnSpPr>
        <p:spPr>
          <a:xfrm>
            <a:off x="2538465" y="3717571"/>
            <a:ext cx="730972" cy="0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ardrop 42">
            <a:extLst>
              <a:ext uri="{FF2B5EF4-FFF2-40B4-BE49-F238E27FC236}">
                <a16:creationId xmlns:a16="http://schemas.microsoft.com/office/drawing/2014/main" xmlns="" id="{F849D4FC-4AAB-40EE-B141-63D03872860D}"/>
              </a:ext>
            </a:extLst>
          </p:cNvPr>
          <p:cNvSpPr/>
          <p:nvPr/>
        </p:nvSpPr>
        <p:spPr>
          <a:xfrm rot="8100003" flipH="1">
            <a:off x="2339903" y="4327092"/>
            <a:ext cx="164308" cy="16430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sqrt 2"/>
              <a:gd name="f9" fmla="val 100000"/>
              <a:gd name="f10" fmla="+- 0 0 -180"/>
              <a:gd name="f11" fmla="+- 0 0 -360"/>
              <a:gd name="f12" fmla="abs f3"/>
              <a:gd name="f13" fmla="abs f4"/>
              <a:gd name="f14" fmla="abs f5"/>
              <a:gd name="f15" fmla="+- 2700000 f1 0"/>
              <a:gd name="f16" fmla="*/ f10 f0 1"/>
              <a:gd name="f17" fmla="*/ f11 f0 1"/>
              <a:gd name="f18" fmla="?: f12 f3 1"/>
              <a:gd name="f19" fmla="?: f13 f4 1"/>
              <a:gd name="f20" fmla="?: f14 f5 1"/>
              <a:gd name="f21" fmla="+- f15 0 f1"/>
              <a:gd name="f22" fmla="*/ f16 1 f2"/>
              <a:gd name="f23" fmla="*/ f17 1 f2"/>
              <a:gd name="f24" fmla="*/ f18 1 21600"/>
              <a:gd name="f25" fmla="*/ f19 1 21600"/>
              <a:gd name="f26" fmla="*/ 21600 f18 1"/>
              <a:gd name="f27" fmla="*/ 21600 f19 1"/>
              <a:gd name="f28" fmla="+- f21 f1 0"/>
              <a:gd name="f29" fmla="+- f22 0 f1"/>
              <a:gd name="f30" fmla="+- f23 0 f1"/>
              <a:gd name="f31" fmla="min f25 f24"/>
              <a:gd name="f32" fmla="*/ f26 1 f20"/>
              <a:gd name="f33" fmla="*/ f27 1 f20"/>
              <a:gd name="f34" fmla="*/ f28 f7 1"/>
              <a:gd name="f35" fmla="val f32"/>
              <a:gd name="f36" fmla="val f33"/>
              <a:gd name="f37" fmla="*/ f34 1 f0"/>
              <a:gd name="f38" fmla="*/ f6 f31 1"/>
              <a:gd name="f39" fmla="+- f36 0 f6"/>
              <a:gd name="f40" fmla="+- f35 0 f6"/>
              <a:gd name="f41" fmla="+- 0 0 f37"/>
              <a:gd name="f42" fmla="*/ f35 f31 1"/>
              <a:gd name="f43" fmla="*/ f39 1 2"/>
              <a:gd name="f44" fmla="*/ f40 1 2"/>
              <a:gd name="f45" fmla="+- 0 0 f41"/>
              <a:gd name="f46" fmla="+- f6 f43 0"/>
              <a:gd name="f47" fmla="+- f6 f44 0"/>
              <a:gd name="f48" fmla="*/ f44 f8 1"/>
              <a:gd name="f49" fmla="*/ f43 f8 1"/>
              <a:gd name="f50" fmla="*/ f45 f0 1"/>
              <a:gd name="f51" fmla="*/ f44 f31 1"/>
              <a:gd name="f52" fmla="*/ f43 f31 1"/>
              <a:gd name="f53" fmla="*/ f48 f9 1"/>
              <a:gd name="f54" fmla="*/ f49 f9 1"/>
              <a:gd name="f55" fmla="*/ f50 1 f7"/>
              <a:gd name="f56" fmla="*/ f46 f31 1"/>
              <a:gd name="f57" fmla="*/ f53 1 100000"/>
              <a:gd name="f58" fmla="*/ f54 1 100000"/>
              <a:gd name="f59" fmla="+- f55 0 f1"/>
              <a:gd name="f60" fmla="cos 1 f59"/>
              <a:gd name="f61" fmla="sin 1 f59"/>
              <a:gd name="f62" fmla="+- 0 0 f60"/>
              <a:gd name="f63" fmla="+- 0 0 f61"/>
              <a:gd name="f64" fmla="+- 0 0 f62"/>
              <a:gd name="f65" fmla="+- 0 0 f63"/>
              <a:gd name="f66" fmla="val f64"/>
              <a:gd name="f67" fmla="val f65"/>
              <a:gd name="f68" fmla="*/ f66 f57 1"/>
              <a:gd name="f69" fmla="*/ f67 f58 1"/>
              <a:gd name="f70" fmla="*/ f66 f44 1"/>
              <a:gd name="f71" fmla="*/ f67 f43 1"/>
              <a:gd name="f72" fmla="+- f47 f68 0"/>
              <a:gd name="f73" fmla="+- f46 0 f69"/>
              <a:gd name="f74" fmla="+- f47 0 f70"/>
              <a:gd name="f75" fmla="+- f47 f70 0"/>
              <a:gd name="f76" fmla="+- f46 0 f71"/>
              <a:gd name="f77" fmla="+- f46 f71 0"/>
              <a:gd name="f78" fmla="+- f47 f72 0"/>
              <a:gd name="f79" fmla="+- f46 f73 0"/>
              <a:gd name="f80" fmla="*/ f74 f31 1"/>
              <a:gd name="f81" fmla="*/ f76 f31 1"/>
              <a:gd name="f82" fmla="*/ f75 f31 1"/>
              <a:gd name="f83" fmla="*/ f77 f31 1"/>
              <a:gd name="f84" fmla="*/ f72 f31 1"/>
              <a:gd name="f85" fmla="*/ f73 f31 1"/>
              <a:gd name="f86" fmla="*/ f78 1 2"/>
              <a:gd name="f87" fmla="*/ f79 1 2"/>
              <a:gd name="f88" fmla="*/ f86 f31 1"/>
              <a:gd name="f89" fmla="*/ f87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82" y="f83"/>
              </a:cxn>
              <a:cxn ang="f29">
                <a:pos x="f80" y="f83"/>
              </a:cxn>
              <a:cxn ang="f30">
                <a:pos x="f80" y="f81"/>
              </a:cxn>
              <a:cxn ang="f30">
                <a:pos x="f84" y="f85"/>
              </a:cxn>
            </a:cxnLst>
            <a:rect l="f80" t="f81" r="f82" b="f83"/>
            <a:pathLst>
              <a:path>
                <a:moveTo>
                  <a:pt x="f38" y="f56"/>
                </a:moveTo>
                <a:arcTo wR="f51" hR="f52" stAng="f0" swAng="f1"/>
                <a:quadBezTo>
                  <a:pt x="f88" y="f38"/>
                  <a:pt x="f84" y="f85"/>
                </a:quadBezTo>
                <a:quadBezTo>
                  <a:pt x="f42" y="f89"/>
                  <a:pt x="f42" y="f56"/>
                </a:quadBezTo>
                <a:arcTo wR="f51" hR="f52" stAng="f6" swAng="f0"/>
                <a:close/>
              </a:path>
            </a:pathLst>
          </a:custGeom>
          <a:solidFill>
            <a:schemeClr val="tx2">
              <a:lumMod val="50000"/>
            </a:scheme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chemeClr val="bg1"/>
              </a:solidFill>
              <a:uFillTx/>
              <a:latin typeface="Calibri"/>
            </a:endParaRPr>
          </a:p>
        </p:txBody>
      </p:sp>
      <p:cxnSp>
        <p:nvCxnSpPr>
          <p:cNvPr id="59" name="Straight Connector 44">
            <a:extLst>
              <a:ext uri="{FF2B5EF4-FFF2-40B4-BE49-F238E27FC236}">
                <a16:creationId xmlns:a16="http://schemas.microsoft.com/office/drawing/2014/main" xmlns="" id="{F4868E13-2192-4600-9D30-E07452442003}"/>
              </a:ext>
            </a:extLst>
          </p:cNvPr>
          <p:cNvCxnSpPr/>
          <p:nvPr/>
        </p:nvCxnSpPr>
        <p:spPr>
          <a:xfrm>
            <a:off x="2506229" y="4414020"/>
            <a:ext cx="730971" cy="0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ounded Rectangle 75">
            <a:extLst>
              <a:ext uri="{FF2B5EF4-FFF2-40B4-BE49-F238E27FC236}">
                <a16:creationId xmlns:a16="http://schemas.microsoft.com/office/drawing/2014/main" xmlns="" id="{64A55FF9-8347-4645-924E-424F82D0435C}"/>
              </a:ext>
            </a:extLst>
          </p:cNvPr>
          <p:cNvSpPr/>
          <p:nvPr/>
        </p:nvSpPr>
        <p:spPr>
          <a:xfrm>
            <a:off x="3199098" y="3450965"/>
            <a:ext cx="6083091" cy="50078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108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chemeClr val="tx2">
              <a:lumMod val="50000"/>
            </a:schemeClr>
          </a:solidFill>
          <a:ln w="12701" cap="flat">
            <a:solidFill>
              <a:srgbClr val="7C458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kern="0" dirty="0" smtClean="0">
                <a:solidFill>
                  <a:schemeClr val="bg1">
                    <a:lumMod val="65000"/>
                  </a:schemeClr>
                </a:solidFill>
                <a:latin typeface="Calibri Light"/>
                <a:cs typeface="Lato Black" pitchFamily="34"/>
              </a:rPr>
              <a:t>Démarche</a:t>
            </a:r>
            <a:endParaRPr lang="en-US" sz="2400" b="1" kern="0" dirty="0">
              <a:solidFill>
                <a:schemeClr val="bg1">
                  <a:lumMod val="65000"/>
                </a:schemeClr>
              </a:solidFill>
              <a:latin typeface="Calibri Light"/>
              <a:cs typeface="Lato Black" pitchFamily="34"/>
            </a:endParaRPr>
          </a:p>
        </p:txBody>
      </p:sp>
      <p:sp>
        <p:nvSpPr>
          <p:cNvPr id="61" name="Rounded Rectangle 91">
            <a:extLst>
              <a:ext uri="{FF2B5EF4-FFF2-40B4-BE49-F238E27FC236}">
                <a16:creationId xmlns:a16="http://schemas.microsoft.com/office/drawing/2014/main" xmlns="" id="{C44E1FB2-D0A0-49AD-AC93-80ADF43D007A}"/>
              </a:ext>
            </a:extLst>
          </p:cNvPr>
          <p:cNvSpPr/>
          <p:nvPr/>
        </p:nvSpPr>
        <p:spPr>
          <a:xfrm>
            <a:off x="3220199" y="1891731"/>
            <a:ext cx="6091769" cy="47909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108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chemeClr val="tx2">
              <a:lumMod val="50000"/>
            </a:schemeClr>
          </a:solidFill>
          <a:ln w="12701" cap="flat">
            <a:solidFill>
              <a:srgbClr val="7C458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kern="0">
                <a:solidFill>
                  <a:schemeClr val="bg1"/>
                </a:solidFill>
                <a:latin typeface="Calibri Light"/>
              </a:rPr>
              <a:t>Introduction</a:t>
            </a:r>
            <a:endParaRPr lang="en-US" sz="2400" b="1" kern="0">
              <a:solidFill>
                <a:schemeClr val="bg1"/>
              </a:solidFill>
              <a:latin typeface="Calibri Light"/>
            </a:endParaRPr>
          </a:p>
        </p:txBody>
      </p:sp>
      <p:sp>
        <p:nvSpPr>
          <p:cNvPr id="62" name="Rounded Rectangle 108">
            <a:extLst>
              <a:ext uri="{FF2B5EF4-FFF2-40B4-BE49-F238E27FC236}">
                <a16:creationId xmlns:a16="http://schemas.microsoft.com/office/drawing/2014/main" xmlns="" id="{DF84FD64-11E0-47EC-BC3D-B16A77FF2C09}"/>
              </a:ext>
            </a:extLst>
          </p:cNvPr>
          <p:cNvSpPr/>
          <p:nvPr/>
        </p:nvSpPr>
        <p:spPr>
          <a:xfrm>
            <a:off x="3249663" y="4185159"/>
            <a:ext cx="6021333" cy="47653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108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chemeClr val="tx2">
              <a:lumMod val="50000"/>
            </a:schemeClr>
          </a:solidFill>
          <a:ln w="12701" cap="flat">
            <a:solidFill>
              <a:srgbClr val="7C458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r>
              <a:rPr lang="fr-FR" sz="2400" b="1" kern="0" dirty="0" smtClean="0">
                <a:solidFill>
                  <a:schemeClr val="bg1">
                    <a:lumMod val="65000"/>
                  </a:schemeClr>
                </a:solidFill>
                <a:latin typeface="Calibri Light"/>
                <a:cs typeface="Lato Black" pitchFamily="34"/>
              </a:rPr>
              <a:t>Résultat attendu</a:t>
            </a:r>
            <a:endParaRPr lang="fr-FR" sz="2400" b="1" kern="0" dirty="0">
              <a:solidFill>
                <a:schemeClr val="bg1">
                  <a:lumMod val="65000"/>
                </a:schemeClr>
              </a:solidFill>
              <a:latin typeface="Calibri Light"/>
              <a:cs typeface="Lato Black" pitchFamily="34"/>
            </a:endParaRPr>
          </a:p>
        </p:txBody>
      </p:sp>
      <p:sp>
        <p:nvSpPr>
          <p:cNvPr id="28" name="Teardrop 25">
            <a:extLst>
              <a:ext uri="{FF2B5EF4-FFF2-40B4-BE49-F238E27FC236}">
                <a16:creationId xmlns:a16="http://schemas.microsoft.com/office/drawing/2014/main" xmlns="" id="{3306FE88-9876-4C9D-A51E-C691D76B7F7B}"/>
              </a:ext>
            </a:extLst>
          </p:cNvPr>
          <p:cNvSpPr/>
          <p:nvPr/>
        </p:nvSpPr>
        <p:spPr>
          <a:xfrm rot="8100003" flipH="1">
            <a:off x="2298932" y="2812341"/>
            <a:ext cx="164308" cy="16430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sqrt 2"/>
              <a:gd name="f9" fmla="val 100000"/>
              <a:gd name="f10" fmla="+- 0 0 -180"/>
              <a:gd name="f11" fmla="+- 0 0 -360"/>
              <a:gd name="f12" fmla="abs f3"/>
              <a:gd name="f13" fmla="abs f4"/>
              <a:gd name="f14" fmla="abs f5"/>
              <a:gd name="f15" fmla="+- 2700000 f1 0"/>
              <a:gd name="f16" fmla="*/ f10 f0 1"/>
              <a:gd name="f17" fmla="*/ f11 f0 1"/>
              <a:gd name="f18" fmla="?: f12 f3 1"/>
              <a:gd name="f19" fmla="?: f13 f4 1"/>
              <a:gd name="f20" fmla="?: f14 f5 1"/>
              <a:gd name="f21" fmla="+- f15 0 f1"/>
              <a:gd name="f22" fmla="*/ f16 1 f2"/>
              <a:gd name="f23" fmla="*/ f17 1 f2"/>
              <a:gd name="f24" fmla="*/ f18 1 21600"/>
              <a:gd name="f25" fmla="*/ f19 1 21600"/>
              <a:gd name="f26" fmla="*/ 21600 f18 1"/>
              <a:gd name="f27" fmla="*/ 21600 f19 1"/>
              <a:gd name="f28" fmla="+- f21 f1 0"/>
              <a:gd name="f29" fmla="+- f22 0 f1"/>
              <a:gd name="f30" fmla="+- f23 0 f1"/>
              <a:gd name="f31" fmla="min f25 f24"/>
              <a:gd name="f32" fmla="*/ f26 1 f20"/>
              <a:gd name="f33" fmla="*/ f27 1 f20"/>
              <a:gd name="f34" fmla="*/ f28 f7 1"/>
              <a:gd name="f35" fmla="val f32"/>
              <a:gd name="f36" fmla="val f33"/>
              <a:gd name="f37" fmla="*/ f34 1 f0"/>
              <a:gd name="f38" fmla="*/ f6 f31 1"/>
              <a:gd name="f39" fmla="+- f36 0 f6"/>
              <a:gd name="f40" fmla="+- f35 0 f6"/>
              <a:gd name="f41" fmla="+- 0 0 f37"/>
              <a:gd name="f42" fmla="*/ f35 f31 1"/>
              <a:gd name="f43" fmla="*/ f39 1 2"/>
              <a:gd name="f44" fmla="*/ f40 1 2"/>
              <a:gd name="f45" fmla="+- 0 0 f41"/>
              <a:gd name="f46" fmla="+- f6 f43 0"/>
              <a:gd name="f47" fmla="+- f6 f44 0"/>
              <a:gd name="f48" fmla="*/ f44 f8 1"/>
              <a:gd name="f49" fmla="*/ f43 f8 1"/>
              <a:gd name="f50" fmla="*/ f45 f0 1"/>
              <a:gd name="f51" fmla="*/ f44 f31 1"/>
              <a:gd name="f52" fmla="*/ f43 f31 1"/>
              <a:gd name="f53" fmla="*/ f48 f9 1"/>
              <a:gd name="f54" fmla="*/ f49 f9 1"/>
              <a:gd name="f55" fmla="*/ f50 1 f7"/>
              <a:gd name="f56" fmla="*/ f46 f31 1"/>
              <a:gd name="f57" fmla="*/ f53 1 100000"/>
              <a:gd name="f58" fmla="*/ f54 1 100000"/>
              <a:gd name="f59" fmla="+- f55 0 f1"/>
              <a:gd name="f60" fmla="cos 1 f59"/>
              <a:gd name="f61" fmla="sin 1 f59"/>
              <a:gd name="f62" fmla="+- 0 0 f60"/>
              <a:gd name="f63" fmla="+- 0 0 f61"/>
              <a:gd name="f64" fmla="+- 0 0 f62"/>
              <a:gd name="f65" fmla="+- 0 0 f63"/>
              <a:gd name="f66" fmla="val f64"/>
              <a:gd name="f67" fmla="val f65"/>
              <a:gd name="f68" fmla="*/ f66 f57 1"/>
              <a:gd name="f69" fmla="*/ f67 f58 1"/>
              <a:gd name="f70" fmla="*/ f66 f44 1"/>
              <a:gd name="f71" fmla="*/ f67 f43 1"/>
              <a:gd name="f72" fmla="+- f47 f68 0"/>
              <a:gd name="f73" fmla="+- f46 0 f69"/>
              <a:gd name="f74" fmla="+- f47 0 f70"/>
              <a:gd name="f75" fmla="+- f47 f70 0"/>
              <a:gd name="f76" fmla="+- f46 0 f71"/>
              <a:gd name="f77" fmla="+- f46 f71 0"/>
              <a:gd name="f78" fmla="+- f47 f72 0"/>
              <a:gd name="f79" fmla="+- f46 f73 0"/>
              <a:gd name="f80" fmla="*/ f74 f31 1"/>
              <a:gd name="f81" fmla="*/ f76 f31 1"/>
              <a:gd name="f82" fmla="*/ f75 f31 1"/>
              <a:gd name="f83" fmla="*/ f77 f31 1"/>
              <a:gd name="f84" fmla="*/ f72 f31 1"/>
              <a:gd name="f85" fmla="*/ f73 f31 1"/>
              <a:gd name="f86" fmla="*/ f78 1 2"/>
              <a:gd name="f87" fmla="*/ f79 1 2"/>
              <a:gd name="f88" fmla="*/ f86 f31 1"/>
              <a:gd name="f89" fmla="*/ f87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82" y="f83"/>
              </a:cxn>
              <a:cxn ang="f29">
                <a:pos x="f80" y="f83"/>
              </a:cxn>
              <a:cxn ang="f30">
                <a:pos x="f80" y="f81"/>
              </a:cxn>
              <a:cxn ang="f30">
                <a:pos x="f84" y="f85"/>
              </a:cxn>
            </a:cxnLst>
            <a:rect l="f80" t="f81" r="f82" b="f83"/>
            <a:pathLst>
              <a:path>
                <a:moveTo>
                  <a:pt x="f38" y="f56"/>
                </a:moveTo>
                <a:arcTo wR="f51" hR="f52" stAng="f0" swAng="f1"/>
                <a:quadBezTo>
                  <a:pt x="f88" y="f38"/>
                  <a:pt x="f84" y="f85"/>
                </a:quadBezTo>
                <a:quadBezTo>
                  <a:pt x="f42" y="f89"/>
                  <a:pt x="f42" y="f56"/>
                </a:quadBezTo>
                <a:arcTo wR="f51" hR="f52" stAng="f6" swAng="f0"/>
                <a:close/>
              </a:path>
            </a:pathLst>
          </a:custGeom>
          <a:solidFill>
            <a:schemeClr val="tx2">
              <a:lumMod val="50000"/>
            </a:scheme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chemeClr val="bg1"/>
              </a:solidFill>
              <a:uFillTx/>
              <a:latin typeface="Calibri"/>
            </a:endParaRPr>
          </a:p>
        </p:txBody>
      </p:sp>
      <p:cxnSp>
        <p:nvCxnSpPr>
          <p:cNvPr id="29" name="Straight Connector 27">
            <a:extLst>
              <a:ext uri="{FF2B5EF4-FFF2-40B4-BE49-F238E27FC236}">
                <a16:creationId xmlns:a16="http://schemas.microsoft.com/office/drawing/2014/main" xmlns="" id="{1C1B0974-D669-4552-BA4A-F9C467074894}"/>
              </a:ext>
            </a:extLst>
          </p:cNvPr>
          <p:cNvCxnSpPr/>
          <p:nvPr/>
        </p:nvCxnSpPr>
        <p:spPr>
          <a:xfrm>
            <a:off x="2523923" y="2888981"/>
            <a:ext cx="730971" cy="0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ounded Rectangle 91">
            <a:extLst>
              <a:ext uri="{FF2B5EF4-FFF2-40B4-BE49-F238E27FC236}">
                <a16:creationId xmlns:a16="http://schemas.microsoft.com/office/drawing/2014/main" xmlns="" id="{C44E1FB2-D0A0-49AD-AC93-80ADF43D007A}"/>
              </a:ext>
            </a:extLst>
          </p:cNvPr>
          <p:cNvSpPr/>
          <p:nvPr/>
        </p:nvSpPr>
        <p:spPr>
          <a:xfrm>
            <a:off x="3179227" y="2688197"/>
            <a:ext cx="6091769" cy="47909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108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chemeClr val="tx2">
              <a:lumMod val="50000"/>
            </a:schemeClr>
          </a:solidFill>
          <a:ln w="12701" cap="flat">
            <a:solidFill>
              <a:srgbClr val="7C458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kern="0" dirty="0" smtClean="0">
                <a:solidFill>
                  <a:schemeClr val="bg1">
                    <a:lumMod val="65000"/>
                  </a:schemeClr>
                </a:solidFill>
                <a:latin typeface="Calibri Light"/>
                <a:cs typeface="Lato Black" pitchFamily="34"/>
              </a:rPr>
              <a:t>Outils de travail</a:t>
            </a:r>
            <a:endParaRPr lang="en-US" sz="2400" b="1" kern="0" dirty="0">
              <a:solidFill>
                <a:schemeClr val="bg1">
                  <a:lumMod val="65000"/>
                </a:schemeClr>
              </a:solidFill>
              <a:latin typeface="Calibri Light"/>
              <a:cs typeface="Lato Black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392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45"/>
          <p:cNvSpPr/>
          <p:nvPr/>
        </p:nvSpPr>
        <p:spPr>
          <a:xfrm rot="10800009" flipV="1">
            <a:off x="11406625" y="6085038"/>
            <a:ext cx="623511" cy="60624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sqrt 2"/>
              <a:gd name="f9" fmla="val 84975"/>
              <a:gd name="f10" fmla="+- 0 0 -180"/>
              <a:gd name="f11" fmla="+- 0 0 -360"/>
              <a:gd name="f12" fmla="abs f3"/>
              <a:gd name="f13" fmla="abs f4"/>
              <a:gd name="f14" fmla="abs f5"/>
              <a:gd name="f15" fmla="+- 2700000 f1 0"/>
              <a:gd name="f16" fmla="*/ f10 f0 1"/>
              <a:gd name="f17" fmla="*/ f11 f0 1"/>
              <a:gd name="f18" fmla="?: f12 f3 1"/>
              <a:gd name="f19" fmla="?: f13 f4 1"/>
              <a:gd name="f20" fmla="?: f14 f5 1"/>
              <a:gd name="f21" fmla="+- f15 0 f1"/>
              <a:gd name="f22" fmla="*/ f16 1 f2"/>
              <a:gd name="f23" fmla="*/ f17 1 f2"/>
              <a:gd name="f24" fmla="*/ f18 1 21600"/>
              <a:gd name="f25" fmla="*/ f19 1 21600"/>
              <a:gd name="f26" fmla="*/ 21600 f18 1"/>
              <a:gd name="f27" fmla="*/ 21600 f19 1"/>
              <a:gd name="f28" fmla="+- f21 f1 0"/>
              <a:gd name="f29" fmla="+- f22 0 f1"/>
              <a:gd name="f30" fmla="+- f23 0 f1"/>
              <a:gd name="f31" fmla="min f25 f24"/>
              <a:gd name="f32" fmla="*/ f26 1 f20"/>
              <a:gd name="f33" fmla="*/ f27 1 f20"/>
              <a:gd name="f34" fmla="*/ f28 f7 1"/>
              <a:gd name="f35" fmla="val f32"/>
              <a:gd name="f36" fmla="val f33"/>
              <a:gd name="f37" fmla="*/ f34 1 f0"/>
              <a:gd name="f38" fmla="*/ f6 f31 1"/>
              <a:gd name="f39" fmla="+- f36 0 f6"/>
              <a:gd name="f40" fmla="+- f35 0 f6"/>
              <a:gd name="f41" fmla="+- 0 0 f37"/>
              <a:gd name="f42" fmla="*/ f35 f31 1"/>
              <a:gd name="f43" fmla="*/ f39 1 2"/>
              <a:gd name="f44" fmla="*/ f40 1 2"/>
              <a:gd name="f45" fmla="+- 0 0 f41"/>
              <a:gd name="f46" fmla="+- f6 f43 0"/>
              <a:gd name="f47" fmla="+- f6 f44 0"/>
              <a:gd name="f48" fmla="*/ f44 f8 1"/>
              <a:gd name="f49" fmla="*/ f43 f8 1"/>
              <a:gd name="f50" fmla="*/ f45 f0 1"/>
              <a:gd name="f51" fmla="*/ f44 f31 1"/>
              <a:gd name="f52" fmla="*/ f43 f31 1"/>
              <a:gd name="f53" fmla="*/ f48 f9 1"/>
              <a:gd name="f54" fmla="*/ f49 f9 1"/>
              <a:gd name="f55" fmla="*/ f50 1 f7"/>
              <a:gd name="f56" fmla="*/ f46 f31 1"/>
              <a:gd name="f57" fmla="*/ f53 1 100000"/>
              <a:gd name="f58" fmla="*/ f54 1 100000"/>
              <a:gd name="f59" fmla="+- f55 0 f1"/>
              <a:gd name="f60" fmla="cos 1 f59"/>
              <a:gd name="f61" fmla="sin 1 f59"/>
              <a:gd name="f62" fmla="+- 0 0 f60"/>
              <a:gd name="f63" fmla="+- 0 0 f61"/>
              <a:gd name="f64" fmla="+- 0 0 f62"/>
              <a:gd name="f65" fmla="+- 0 0 f63"/>
              <a:gd name="f66" fmla="val f64"/>
              <a:gd name="f67" fmla="val f65"/>
              <a:gd name="f68" fmla="*/ f66 f57 1"/>
              <a:gd name="f69" fmla="*/ f67 f58 1"/>
              <a:gd name="f70" fmla="*/ f66 f44 1"/>
              <a:gd name="f71" fmla="*/ f67 f43 1"/>
              <a:gd name="f72" fmla="+- f47 f68 0"/>
              <a:gd name="f73" fmla="+- f46 0 f69"/>
              <a:gd name="f74" fmla="+- f47 0 f70"/>
              <a:gd name="f75" fmla="+- f47 f70 0"/>
              <a:gd name="f76" fmla="+- f46 0 f71"/>
              <a:gd name="f77" fmla="+- f46 f71 0"/>
              <a:gd name="f78" fmla="+- f47 f72 0"/>
              <a:gd name="f79" fmla="+- f46 f73 0"/>
              <a:gd name="f80" fmla="*/ f74 f31 1"/>
              <a:gd name="f81" fmla="*/ f76 f31 1"/>
              <a:gd name="f82" fmla="*/ f75 f31 1"/>
              <a:gd name="f83" fmla="*/ f77 f31 1"/>
              <a:gd name="f84" fmla="*/ f72 f31 1"/>
              <a:gd name="f85" fmla="*/ f73 f31 1"/>
              <a:gd name="f86" fmla="*/ f78 1 2"/>
              <a:gd name="f87" fmla="*/ f79 1 2"/>
              <a:gd name="f88" fmla="*/ f86 f31 1"/>
              <a:gd name="f89" fmla="*/ f87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82" y="f83"/>
              </a:cxn>
              <a:cxn ang="f29">
                <a:pos x="f80" y="f83"/>
              </a:cxn>
              <a:cxn ang="f30">
                <a:pos x="f80" y="f81"/>
              </a:cxn>
              <a:cxn ang="f30">
                <a:pos x="f84" y="f85"/>
              </a:cxn>
            </a:cxnLst>
            <a:rect l="f80" t="f81" r="f82" b="f83"/>
            <a:pathLst>
              <a:path>
                <a:moveTo>
                  <a:pt x="f38" y="f56"/>
                </a:moveTo>
                <a:arcTo wR="f51" hR="f52" stAng="f0" swAng="f1"/>
                <a:quadBezTo>
                  <a:pt x="f88" y="f38"/>
                  <a:pt x="f84" y="f85"/>
                </a:quadBezTo>
                <a:quadBezTo>
                  <a:pt x="f42" y="f89"/>
                  <a:pt x="f42" y="f56"/>
                </a:quadBezTo>
                <a:arcTo wR="f51" hR="f52" stAng="f6" swAng="f0"/>
                <a:close/>
              </a:path>
            </a:pathLst>
          </a:custGeom>
          <a:solidFill>
            <a:schemeClr val="tx2">
              <a:lumMod val="50000"/>
            </a:scheme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TextBox 61"/>
          <p:cNvSpPr txBox="1"/>
          <p:nvPr/>
        </p:nvSpPr>
        <p:spPr>
          <a:xfrm>
            <a:off x="453871" y="294436"/>
            <a:ext cx="2954655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1" i="0" u="none" strike="noStrike" kern="0" cap="none" spc="0" baseline="0">
                <a:solidFill>
                  <a:srgbClr val="3B3838"/>
                </a:solidFill>
                <a:uFillTx/>
                <a:latin typeface="Calibri"/>
              </a:rPr>
              <a:t>Introduction</a:t>
            </a:r>
            <a:r>
              <a:rPr lang="fr-FR" sz="1800" b="1" i="0" u="none" strike="noStrike" kern="1200" cap="none" spc="0" baseline="0">
                <a:solidFill>
                  <a:srgbClr val="3B3838"/>
                </a:solidFill>
                <a:uFillTx/>
                <a:latin typeface="Calibri"/>
              </a:rPr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532253" y="6101899"/>
            <a:ext cx="340158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3</a:t>
            </a:r>
          </a:p>
        </p:txBody>
      </p:sp>
      <p:sp>
        <p:nvSpPr>
          <p:cNvPr id="21" name="TextBox 24">
            <a:extLst>
              <a:ext uri="{FF2B5EF4-FFF2-40B4-BE49-F238E27FC236}">
                <a16:creationId xmlns:a16="http://schemas.microsoft.com/office/drawing/2014/main" xmlns="" id="{914C46E2-9C39-4A24-AFA1-7572775A5137}"/>
              </a:ext>
            </a:extLst>
          </p:cNvPr>
          <p:cNvSpPr txBox="1"/>
          <p:nvPr/>
        </p:nvSpPr>
        <p:spPr>
          <a:xfrm>
            <a:off x="11532253" y="6159956"/>
            <a:ext cx="340158" cy="461665"/>
          </a:xfrm>
          <a:prstGeom prst="rect">
            <a:avLst/>
          </a:prstGeom>
          <a:solidFill>
            <a:schemeClr val="tx2">
              <a:lumMod val="50000"/>
            </a:schemeClr>
          </a:solidFill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 dirty="0" smtClean="0">
                <a:solidFill>
                  <a:srgbClr val="FFFFFF"/>
                </a:solidFill>
                <a:uFillTx/>
                <a:latin typeface="Calibri"/>
              </a:rPr>
              <a:t>2</a:t>
            </a:r>
            <a:endParaRPr lang="fr-FR" sz="24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17" name="Straight Connector 24">
            <a:extLst>
              <a:ext uri="{FF2B5EF4-FFF2-40B4-BE49-F238E27FC236}">
                <a16:creationId xmlns:a16="http://schemas.microsoft.com/office/drawing/2014/main" xmlns="" id="{EF812DEC-3792-454A-9AB2-F1516465957F}"/>
              </a:ext>
            </a:extLst>
          </p:cNvPr>
          <p:cNvCxnSpPr/>
          <p:nvPr/>
        </p:nvCxnSpPr>
        <p:spPr>
          <a:xfrm flipV="1">
            <a:off x="361316" y="1058097"/>
            <a:ext cx="10775253" cy="76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24">
            <a:extLst>
              <a:ext uri="{FF2B5EF4-FFF2-40B4-BE49-F238E27FC236}">
                <a16:creationId xmlns:a16="http://schemas.microsoft.com/office/drawing/2014/main" xmlns="" id="{83A5C2A4-7A38-47DB-AA93-273C6A1DB5AC}"/>
              </a:ext>
            </a:extLst>
          </p:cNvPr>
          <p:cNvCxnSpPr/>
          <p:nvPr/>
        </p:nvCxnSpPr>
        <p:spPr>
          <a:xfrm flipV="1">
            <a:off x="319589" y="6218143"/>
            <a:ext cx="10775253" cy="76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82258" y="6305788"/>
            <a:ext cx="1316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2018/2019  </a:t>
            </a:r>
            <a:endParaRPr lang="fr-FR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695459" y="1596981"/>
            <a:ext cx="10399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surveillance de la température </a:t>
            </a:r>
            <a:r>
              <a:rPr lang="fr-FR" dirty="0" smtClean="0"/>
              <a:t>constitue </a:t>
            </a:r>
            <a:r>
              <a:rPr lang="fr-FR" dirty="0" smtClean="0"/>
              <a:t>un élément important </a:t>
            </a:r>
            <a:r>
              <a:rPr lang="fr-FR" dirty="0" smtClean="0"/>
              <a:t>dans un </a:t>
            </a:r>
            <a:r>
              <a:rPr lang="fr-FR" dirty="0" smtClean="0"/>
              <a:t>plan global de surveillance et de sécurité pour toute </a:t>
            </a:r>
            <a:r>
              <a:rPr lang="fr-FR" dirty="0" smtClean="0"/>
              <a:t>entreprise.</a:t>
            </a:r>
            <a:r>
              <a:rPr lang="fr-FR" dirty="0" smtClean="0"/>
              <a:t> </a:t>
            </a:r>
            <a:r>
              <a:rPr lang="fr-FR" dirty="0" smtClean="0"/>
              <a:t>En ce propos, </a:t>
            </a:r>
            <a:r>
              <a:rPr lang="fr-FR" dirty="0" smtClean="0"/>
              <a:t>notre projet consiste à faire le monitoring de la température en temps réel aussi bien en local, sur un afficheur LCD, qu’à distance, via la plateforme Cloud ThingSpeak.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2973" y="2841027"/>
            <a:ext cx="5856890" cy="2908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9099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 flipV="1">
            <a:off x="361316" y="900932"/>
            <a:ext cx="10775253" cy="76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24">
            <a:extLst>
              <a:ext uri="{FF2B5EF4-FFF2-40B4-BE49-F238E27FC236}">
                <a16:creationId xmlns:a16="http://schemas.microsoft.com/office/drawing/2014/main" xmlns="" id="{03DD0DB2-46BA-42D7-A077-289DF14E783F}"/>
              </a:ext>
            </a:extLst>
          </p:cNvPr>
          <p:cNvCxnSpPr/>
          <p:nvPr/>
        </p:nvCxnSpPr>
        <p:spPr>
          <a:xfrm flipV="1">
            <a:off x="319589" y="6218143"/>
            <a:ext cx="10775253" cy="76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Teardrop 45">
            <a:extLst>
              <a:ext uri="{FF2B5EF4-FFF2-40B4-BE49-F238E27FC236}">
                <a16:creationId xmlns:a16="http://schemas.microsoft.com/office/drawing/2014/main" xmlns="" id="{AF4914B1-22D2-40E4-99AB-8FEEDDD4F43C}"/>
              </a:ext>
            </a:extLst>
          </p:cNvPr>
          <p:cNvSpPr/>
          <p:nvPr/>
        </p:nvSpPr>
        <p:spPr>
          <a:xfrm rot="10800009" flipV="1">
            <a:off x="11406625" y="6085038"/>
            <a:ext cx="623511" cy="60624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sqrt 2"/>
              <a:gd name="f9" fmla="val 84975"/>
              <a:gd name="f10" fmla="+- 0 0 -180"/>
              <a:gd name="f11" fmla="+- 0 0 -360"/>
              <a:gd name="f12" fmla="abs f3"/>
              <a:gd name="f13" fmla="abs f4"/>
              <a:gd name="f14" fmla="abs f5"/>
              <a:gd name="f15" fmla="+- 2700000 f1 0"/>
              <a:gd name="f16" fmla="*/ f10 f0 1"/>
              <a:gd name="f17" fmla="*/ f11 f0 1"/>
              <a:gd name="f18" fmla="?: f12 f3 1"/>
              <a:gd name="f19" fmla="?: f13 f4 1"/>
              <a:gd name="f20" fmla="?: f14 f5 1"/>
              <a:gd name="f21" fmla="+- f15 0 f1"/>
              <a:gd name="f22" fmla="*/ f16 1 f2"/>
              <a:gd name="f23" fmla="*/ f17 1 f2"/>
              <a:gd name="f24" fmla="*/ f18 1 21600"/>
              <a:gd name="f25" fmla="*/ f19 1 21600"/>
              <a:gd name="f26" fmla="*/ 21600 f18 1"/>
              <a:gd name="f27" fmla="*/ 21600 f19 1"/>
              <a:gd name="f28" fmla="+- f21 f1 0"/>
              <a:gd name="f29" fmla="+- f22 0 f1"/>
              <a:gd name="f30" fmla="+- f23 0 f1"/>
              <a:gd name="f31" fmla="min f25 f24"/>
              <a:gd name="f32" fmla="*/ f26 1 f20"/>
              <a:gd name="f33" fmla="*/ f27 1 f20"/>
              <a:gd name="f34" fmla="*/ f28 f7 1"/>
              <a:gd name="f35" fmla="val f32"/>
              <a:gd name="f36" fmla="val f33"/>
              <a:gd name="f37" fmla="*/ f34 1 f0"/>
              <a:gd name="f38" fmla="*/ f6 f31 1"/>
              <a:gd name="f39" fmla="+- f36 0 f6"/>
              <a:gd name="f40" fmla="+- f35 0 f6"/>
              <a:gd name="f41" fmla="+- 0 0 f37"/>
              <a:gd name="f42" fmla="*/ f35 f31 1"/>
              <a:gd name="f43" fmla="*/ f39 1 2"/>
              <a:gd name="f44" fmla="*/ f40 1 2"/>
              <a:gd name="f45" fmla="+- 0 0 f41"/>
              <a:gd name="f46" fmla="+- f6 f43 0"/>
              <a:gd name="f47" fmla="+- f6 f44 0"/>
              <a:gd name="f48" fmla="*/ f44 f8 1"/>
              <a:gd name="f49" fmla="*/ f43 f8 1"/>
              <a:gd name="f50" fmla="*/ f45 f0 1"/>
              <a:gd name="f51" fmla="*/ f44 f31 1"/>
              <a:gd name="f52" fmla="*/ f43 f31 1"/>
              <a:gd name="f53" fmla="*/ f48 f9 1"/>
              <a:gd name="f54" fmla="*/ f49 f9 1"/>
              <a:gd name="f55" fmla="*/ f50 1 f7"/>
              <a:gd name="f56" fmla="*/ f46 f31 1"/>
              <a:gd name="f57" fmla="*/ f53 1 100000"/>
              <a:gd name="f58" fmla="*/ f54 1 100000"/>
              <a:gd name="f59" fmla="+- f55 0 f1"/>
              <a:gd name="f60" fmla="cos 1 f59"/>
              <a:gd name="f61" fmla="sin 1 f59"/>
              <a:gd name="f62" fmla="+- 0 0 f60"/>
              <a:gd name="f63" fmla="+- 0 0 f61"/>
              <a:gd name="f64" fmla="+- 0 0 f62"/>
              <a:gd name="f65" fmla="+- 0 0 f63"/>
              <a:gd name="f66" fmla="val f64"/>
              <a:gd name="f67" fmla="val f65"/>
              <a:gd name="f68" fmla="*/ f66 f57 1"/>
              <a:gd name="f69" fmla="*/ f67 f58 1"/>
              <a:gd name="f70" fmla="*/ f66 f44 1"/>
              <a:gd name="f71" fmla="*/ f67 f43 1"/>
              <a:gd name="f72" fmla="+- f47 f68 0"/>
              <a:gd name="f73" fmla="+- f46 0 f69"/>
              <a:gd name="f74" fmla="+- f47 0 f70"/>
              <a:gd name="f75" fmla="+- f47 f70 0"/>
              <a:gd name="f76" fmla="+- f46 0 f71"/>
              <a:gd name="f77" fmla="+- f46 f71 0"/>
              <a:gd name="f78" fmla="+- f47 f72 0"/>
              <a:gd name="f79" fmla="+- f46 f73 0"/>
              <a:gd name="f80" fmla="*/ f74 f31 1"/>
              <a:gd name="f81" fmla="*/ f76 f31 1"/>
              <a:gd name="f82" fmla="*/ f75 f31 1"/>
              <a:gd name="f83" fmla="*/ f77 f31 1"/>
              <a:gd name="f84" fmla="*/ f72 f31 1"/>
              <a:gd name="f85" fmla="*/ f73 f31 1"/>
              <a:gd name="f86" fmla="*/ f78 1 2"/>
              <a:gd name="f87" fmla="*/ f79 1 2"/>
              <a:gd name="f88" fmla="*/ f86 f31 1"/>
              <a:gd name="f89" fmla="*/ f87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82" y="f83"/>
              </a:cxn>
              <a:cxn ang="f29">
                <a:pos x="f80" y="f83"/>
              </a:cxn>
              <a:cxn ang="f30">
                <a:pos x="f80" y="f81"/>
              </a:cxn>
              <a:cxn ang="f30">
                <a:pos x="f84" y="f85"/>
              </a:cxn>
            </a:cxnLst>
            <a:rect l="f80" t="f81" r="f82" b="f83"/>
            <a:pathLst>
              <a:path>
                <a:moveTo>
                  <a:pt x="f38" y="f56"/>
                </a:moveTo>
                <a:arcTo wR="f51" hR="f52" stAng="f0" swAng="f1"/>
                <a:quadBezTo>
                  <a:pt x="f88" y="f38"/>
                  <a:pt x="f84" y="f85"/>
                </a:quadBezTo>
                <a:quadBezTo>
                  <a:pt x="f42" y="f89"/>
                  <a:pt x="f42" y="f56"/>
                </a:quadBezTo>
                <a:arcTo wR="f51" hR="f52" stAng="f6" swAng="f0"/>
                <a:close/>
              </a:path>
            </a:pathLst>
          </a:custGeom>
          <a:solidFill>
            <a:schemeClr val="tx2">
              <a:lumMod val="50000"/>
            </a:scheme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0C51C94E-A36C-47A0-BDCF-D1E316A59249}"/>
              </a:ext>
            </a:extLst>
          </p:cNvPr>
          <p:cNvSpPr txBox="1"/>
          <p:nvPr/>
        </p:nvSpPr>
        <p:spPr>
          <a:xfrm>
            <a:off x="11532253" y="6101899"/>
            <a:ext cx="340158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3</a:t>
            </a:r>
          </a:p>
        </p:txBody>
      </p:sp>
      <p:sp>
        <p:nvSpPr>
          <p:cNvPr id="52" name="TextBox 24">
            <a:extLst>
              <a:ext uri="{FF2B5EF4-FFF2-40B4-BE49-F238E27FC236}">
                <a16:creationId xmlns:a16="http://schemas.microsoft.com/office/drawing/2014/main" xmlns="" id="{0C02C221-3AF7-4D80-AC21-F3292FFB873D}"/>
              </a:ext>
            </a:extLst>
          </p:cNvPr>
          <p:cNvSpPr txBox="1"/>
          <p:nvPr/>
        </p:nvSpPr>
        <p:spPr>
          <a:xfrm>
            <a:off x="11532253" y="6159956"/>
            <a:ext cx="340158" cy="461665"/>
          </a:xfrm>
          <a:prstGeom prst="rect">
            <a:avLst/>
          </a:prstGeom>
          <a:solidFill>
            <a:schemeClr val="tx2">
              <a:lumMod val="50000"/>
            </a:schemeClr>
          </a:solidFill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3</a:t>
            </a:r>
          </a:p>
        </p:txBody>
      </p:sp>
      <p:sp>
        <p:nvSpPr>
          <p:cNvPr id="53" name="TextBox 61">
            <a:extLst>
              <a:ext uri="{FF2B5EF4-FFF2-40B4-BE49-F238E27FC236}">
                <a16:creationId xmlns:a16="http://schemas.microsoft.com/office/drawing/2014/main" xmlns="" id="{12B566C9-4512-439B-A04B-857171AB41AD}"/>
              </a:ext>
            </a:extLst>
          </p:cNvPr>
          <p:cNvSpPr txBox="1"/>
          <p:nvPr/>
        </p:nvSpPr>
        <p:spPr>
          <a:xfrm>
            <a:off x="453871" y="137271"/>
            <a:ext cx="4623382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1" kern="0">
                <a:solidFill>
                  <a:srgbClr val="3B3838"/>
                </a:solidFill>
                <a:latin typeface="Calibri"/>
              </a:rPr>
              <a:t>Plan de la présentation</a:t>
            </a:r>
            <a:endParaRPr lang="fr-FR" sz="1800" b="1" i="0" u="none" strike="noStrike" kern="1200" cap="none" spc="0" baseline="0">
              <a:solidFill>
                <a:srgbClr val="3B3838"/>
              </a:solidFill>
              <a:uFillTx/>
              <a:latin typeface="Calibri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82258" y="6305788"/>
            <a:ext cx="1316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2018/2019  </a:t>
            </a:r>
            <a:endParaRPr lang="fr-FR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4" name="Teardrop 25">
            <a:extLst>
              <a:ext uri="{FF2B5EF4-FFF2-40B4-BE49-F238E27FC236}">
                <a16:creationId xmlns:a16="http://schemas.microsoft.com/office/drawing/2014/main" xmlns="" id="{3306FE88-9876-4C9D-A51E-C691D76B7F7B}"/>
              </a:ext>
            </a:extLst>
          </p:cNvPr>
          <p:cNvSpPr/>
          <p:nvPr/>
        </p:nvSpPr>
        <p:spPr>
          <a:xfrm rot="8100003" flipH="1">
            <a:off x="2339904" y="2015875"/>
            <a:ext cx="164308" cy="16430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sqrt 2"/>
              <a:gd name="f9" fmla="val 100000"/>
              <a:gd name="f10" fmla="+- 0 0 -180"/>
              <a:gd name="f11" fmla="+- 0 0 -360"/>
              <a:gd name="f12" fmla="abs f3"/>
              <a:gd name="f13" fmla="abs f4"/>
              <a:gd name="f14" fmla="abs f5"/>
              <a:gd name="f15" fmla="+- 2700000 f1 0"/>
              <a:gd name="f16" fmla="*/ f10 f0 1"/>
              <a:gd name="f17" fmla="*/ f11 f0 1"/>
              <a:gd name="f18" fmla="?: f12 f3 1"/>
              <a:gd name="f19" fmla="?: f13 f4 1"/>
              <a:gd name="f20" fmla="?: f14 f5 1"/>
              <a:gd name="f21" fmla="+- f15 0 f1"/>
              <a:gd name="f22" fmla="*/ f16 1 f2"/>
              <a:gd name="f23" fmla="*/ f17 1 f2"/>
              <a:gd name="f24" fmla="*/ f18 1 21600"/>
              <a:gd name="f25" fmla="*/ f19 1 21600"/>
              <a:gd name="f26" fmla="*/ 21600 f18 1"/>
              <a:gd name="f27" fmla="*/ 21600 f19 1"/>
              <a:gd name="f28" fmla="+- f21 f1 0"/>
              <a:gd name="f29" fmla="+- f22 0 f1"/>
              <a:gd name="f30" fmla="+- f23 0 f1"/>
              <a:gd name="f31" fmla="min f25 f24"/>
              <a:gd name="f32" fmla="*/ f26 1 f20"/>
              <a:gd name="f33" fmla="*/ f27 1 f20"/>
              <a:gd name="f34" fmla="*/ f28 f7 1"/>
              <a:gd name="f35" fmla="val f32"/>
              <a:gd name="f36" fmla="val f33"/>
              <a:gd name="f37" fmla="*/ f34 1 f0"/>
              <a:gd name="f38" fmla="*/ f6 f31 1"/>
              <a:gd name="f39" fmla="+- f36 0 f6"/>
              <a:gd name="f40" fmla="+- f35 0 f6"/>
              <a:gd name="f41" fmla="+- 0 0 f37"/>
              <a:gd name="f42" fmla="*/ f35 f31 1"/>
              <a:gd name="f43" fmla="*/ f39 1 2"/>
              <a:gd name="f44" fmla="*/ f40 1 2"/>
              <a:gd name="f45" fmla="+- 0 0 f41"/>
              <a:gd name="f46" fmla="+- f6 f43 0"/>
              <a:gd name="f47" fmla="+- f6 f44 0"/>
              <a:gd name="f48" fmla="*/ f44 f8 1"/>
              <a:gd name="f49" fmla="*/ f43 f8 1"/>
              <a:gd name="f50" fmla="*/ f45 f0 1"/>
              <a:gd name="f51" fmla="*/ f44 f31 1"/>
              <a:gd name="f52" fmla="*/ f43 f31 1"/>
              <a:gd name="f53" fmla="*/ f48 f9 1"/>
              <a:gd name="f54" fmla="*/ f49 f9 1"/>
              <a:gd name="f55" fmla="*/ f50 1 f7"/>
              <a:gd name="f56" fmla="*/ f46 f31 1"/>
              <a:gd name="f57" fmla="*/ f53 1 100000"/>
              <a:gd name="f58" fmla="*/ f54 1 100000"/>
              <a:gd name="f59" fmla="+- f55 0 f1"/>
              <a:gd name="f60" fmla="cos 1 f59"/>
              <a:gd name="f61" fmla="sin 1 f59"/>
              <a:gd name="f62" fmla="+- 0 0 f60"/>
              <a:gd name="f63" fmla="+- 0 0 f61"/>
              <a:gd name="f64" fmla="+- 0 0 f62"/>
              <a:gd name="f65" fmla="+- 0 0 f63"/>
              <a:gd name="f66" fmla="val f64"/>
              <a:gd name="f67" fmla="val f65"/>
              <a:gd name="f68" fmla="*/ f66 f57 1"/>
              <a:gd name="f69" fmla="*/ f67 f58 1"/>
              <a:gd name="f70" fmla="*/ f66 f44 1"/>
              <a:gd name="f71" fmla="*/ f67 f43 1"/>
              <a:gd name="f72" fmla="+- f47 f68 0"/>
              <a:gd name="f73" fmla="+- f46 0 f69"/>
              <a:gd name="f74" fmla="+- f47 0 f70"/>
              <a:gd name="f75" fmla="+- f47 f70 0"/>
              <a:gd name="f76" fmla="+- f46 0 f71"/>
              <a:gd name="f77" fmla="+- f46 f71 0"/>
              <a:gd name="f78" fmla="+- f47 f72 0"/>
              <a:gd name="f79" fmla="+- f46 f73 0"/>
              <a:gd name="f80" fmla="*/ f74 f31 1"/>
              <a:gd name="f81" fmla="*/ f76 f31 1"/>
              <a:gd name="f82" fmla="*/ f75 f31 1"/>
              <a:gd name="f83" fmla="*/ f77 f31 1"/>
              <a:gd name="f84" fmla="*/ f72 f31 1"/>
              <a:gd name="f85" fmla="*/ f73 f31 1"/>
              <a:gd name="f86" fmla="*/ f78 1 2"/>
              <a:gd name="f87" fmla="*/ f79 1 2"/>
              <a:gd name="f88" fmla="*/ f86 f31 1"/>
              <a:gd name="f89" fmla="*/ f87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82" y="f83"/>
              </a:cxn>
              <a:cxn ang="f29">
                <a:pos x="f80" y="f83"/>
              </a:cxn>
              <a:cxn ang="f30">
                <a:pos x="f80" y="f81"/>
              </a:cxn>
              <a:cxn ang="f30">
                <a:pos x="f84" y="f85"/>
              </a:cxn>
            </a:cxnLst>
            <a:rect l="f80" t="f81" r="f82" b="f83"/>
            <a:pathLst>
              <a:path>
                <a:moveTo>
                  <a:pt x="f38" y="f56"/>
                </a:moveTo>
                <a:arcTo wR="f51" hR="f52" stAng="f0" swAng="f1"/>
                <a:quadBezTo>
                  <a:pt x="f88" y="f38"/>
                  <a:pt x="f84" y="f85"/>
                </a:quadBezTo>
                <a:quadBezTo>
                  <a:pt x="f42" y="f89"/>
                  <a:pt x="f42" y="f56"/>
                </a:quadBezTo>
                <a:arcTo wR="f51" hR="f52" stAng="f6" swAng="f0"/>
                <a:close/>
              </a:path>
            </a:pathLst>
          </a:custGeom>
          <a:solidFill>
            <a:schemeClr val="tx2">
              <a:lumMod val="50000"/>
            </a:scheme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chemeClr val="bg1"/>
              </a:solidFill>
              <a:uFillTx/>
              <a:latin typeface="Calibri"/>
            </a:endParaRPr>
          </a:p>
        </p:txBody>
      </p:sp>
      <p:cxnSp>
        <p:nvCxnSpPr>
          <p:cNvPr id="55" name="Straight Connector 27">
            <a:extLst>
              <a:ext uri="{FF2B5EF4-FFF2-40B4-BE49-F238E27FC236}">
                <a16:creationId xmlns:a16="http://schemas.microsoft.com/office/drawing/2014/main" xmlns="" id="{1C1B0974-D669-4552-BA4A-F9C467074894}"/>
              </a:ext>
            </a:extLst>
          </p:cNvPr>
          <p:cNvCxnSpPr/>
          <p:nvPr/>
        </p:nvCxnSpPr>
        <p:spPr>
          <a:xfrm>
            <a:off x="2564895" y="2092515"/>
            <a:ext cx="730971" cy="0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ardrop 39">
            <a:extLst>
              <a:ext uri="{FF2B5EF4-FFF2-40B4-BE49-F238E27FC236}">
                <a16:creationId xmlns:a16="http://schemas.microsoft.com/office/drawing/2014/main" xmlns="" id="{4EE24A23-6C02-422D-BBD8-FB52E807CACF}"/>
              </a:ext>
            </a:extLst>
          </p:cNvPr>
          <p:cNvSpPr/>
          <p:nvPr/>
        </p:nvSpPr>
        <p:spPr>
          <a:xfrm rot="8100003" flipH="1">
            <a:off x="2353927" y="3638876"/>
            <a:ext cx="164308" cy="16430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sqrt 2"/>
              <a:gd name="f9" fmla="val 100000"/>
              <a:gd name="f10" fmla="+- 0 0 -180"/>
              <a:gd name="f11" fmla="+- 0 0 -360"/>
              <a:gd name="f12" fmla="abs f3"/>
              <a:gd name="f13" fmla="abs f4"/>
              <a:gd name="f14" fmla="abs f5"/>
              <a:gd name="f15" fmla="+- 2700000 f1 0"/>
              <a:gd name="f16" fmla="*/ f10 f0 1"/>
              <a:gd name="f17" fmla="*/ f11 f0 1"/>
              <a:gd name="f18" fmla="?: f12 f3 1"/>
              <a:gd name="f19" fmla="?: f13 f4 1"/>
              <a:gd name="f20" fmla="?: f14 f5 1"/>
              <a:gd name="f21" fmla="+- f15 0 f1"/>
              <a:gd name="f22" fmla="*/ f16 1 f2"/>
              <a:gd name="f23" fmla="*/ f17 1 f2"/>
              <a:gd name="f24" fmla="*/ f18 1 21600"/>
              <a:gd name="f25" fmla="*/ f19 1 21600"/>
              <a:gd name="f26" fmla="*/ 21600 f18 1"/>
              <a:gd name="f27" fmla="*/ 21600 f19 1"/>
              <a:gd name="f28" fmla="+- f21 f1 0"/>
              <a:gd name="f29" fmla="+- f22 0 f1"/>
              <a:gd name="f30" fmla="+- f23 0 f1"/>
              <a:gd name="f31" fmla="min f25 f24"/>
              <a:gd name="f32" fmla="*/ f26 1 f20"/>
              <a:gd name="f33" fmla="*/ f27 1 f20"/>
              <a:gd name="f34" fmla="*/ f28 f7 1"/>
              <a:gd name="f35" fmla="val f32"/>
              <a:gd name="f36" fmla="val f33"/>
              <a:gd name="f37" fmla="*/ f34 1 f0"/>
              <a:gd name="f38" fmla="*/ f6 f31 1"/>
              <a:gd name="f39" fmla="+- f36 0 f6"/>
              <a:gd name="f40" fmla="+- f35 0 f6"/>
              <a:gd name="f41" fmla="+- 0 0 f37"/>
              <a:gd name="f42" fmla="*/ f35 f31 1"/>
              <a:gd name="f43" fmla="*/ f39 1 2"/>
              <a:gd name="f44" fmla="*/ f40 1 2"/>
              <a:gd name="f45" fmla="+- 0 0 f41"/>
              <a:gd name="f46" fmla="+- f6 f43 0"/>
              <a:gd name="f47" fmla="+- f6 f44 0"/>
              <a:gd name="f48" fmla="*/ f44 f8 1"/>
              <a:gd name="f49" fmla="*/ f43 f8 1"/>
              <a:gd name="f50" fmla="*/ f45 f0 1"/>
              <a:gd name="f51" fmla="*/ f44 f31 1"/>
              <a:gd name="f52" fmla="*/ f43 f31 1"/>
              <a:gd name="f53" fmla="*/ f48 f9 1"/>
              <a:gd name="f54" fmla="*/ f49 f9 1"/>
              <a:gd name="f55" fmla="*/ f50 1 f7"/>
              <a:gd name="f56" fmla="*/ f46 f31 1"/>
              <a:gd name="f57" fmla="*/ f53 1 100000"/>
              <a:gd name="f58" fmla="*/ f54 1 100000"/>
              <a:gd name="f59" fmla="+- f55 0 f1"/>
              <a:gd name="f60" fmla="cos 1 f59"/>
              <a:gd name="f61" fmla="sin 1 f59"/>
              <a:gd name="f62" fmla="+- 0 0 f60"/>
              <a:gd name="f63" fmla="+- 0 0 f61"/>
              <a:gd name="f64" fmla="+- 0 0 f62"/>
              <a:gd name="f65" fmla="+- 0 0 f63"/>
              <a:gd name="f66" fmla="val f64"/>
              <a:gd name="f67" fmla="val f65"/>
              <a:gd name="f68" fmla="*/ f66 f57 1"/>
              <a:gd name="f69" fmla="*/ f67 f58 1"/>
              <a:gd name="f70" fmla="*/ f66 f44 1"/>
              <a:gd name="f71" fmla="*/ f67 f43 1"/>
              <a:gd name="f72" fmla="+- f47 f68 0"/>
              <a:gd name="f73" fmla="+- f46 0 f69"/>
              <a:gd name="f74" fmla="+- f47 0 f70"/>
              <a:gd name="f75" fmla="+- f47 f70 0"/>
              <a:gd name="f76" fmla="+- f46 0 f71"/>
              <a:gd name="f77" fmla="+- f46 f71 0"/>
              <a:gd name="f78" fmla="+- f47 f72 0"/>
              <a:gd name="f79" fmla="+- f46 f73 0"/>
              <a:gd name="f80" fmla="*/ f74 f31 1"/>
              <a:gd name="f81" fmla="*/ f76 f31 1"/>
              <a:gd name="f82" fmla="*/ f75 f31 1"/>
              <a:gd name="f83" fmla="*/ f77 f31 1"/>
              <a:gd name="f84" fmla="*/ f72 f31 1"/>
              <a:gd name="f85" fmla="*/ f73 f31 1"/>
              <a:gd name="f86" fmla="*/ f78 1 2"/>
              <a:gd name="f87" fmla="*/ f79 1 2"/>
              <a:gd name="f88" fmla="*/ f86 f31 1"/>
              <a:gd name="f89" fmla="*/ f87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82" y="f83"/>
              </a:cxn>
              <a:cxn ang="f29">
                <a:pos x="f80" y="f83"/>
              </a:cxn>
              <a:cxn ang="f30">
                <a:pos x="f80" y="f81"/>
              </a:cxn>
              <a:cxn ang="f30">
                <a:pos x="f84" y="f85"/>
              </a:cxn>
            </a:cxnLst>
            <a:rect l="f80" t="f81" r="f82" b="f83"/>
            <a:pathLst>
              <a:path>
                <a:moveTo>
                  <a:pt x="f38" y="f56"/>
                </a:moveTo>
                <a:arcTo wR="f51" hR="f52" stAng="f0" swAng="f1"/>
                <a:quadBezTo>
                  <a:pt x="f88" y="f38"/>
                  <a:pt x="f84" y="f85"/>
                </a:quadBezTo>
                <a:quadBezTo>
                  <a:pt x="f42" y="f89"/>
                  <a:pt x="f42" y="f56"/>
                </a:quadBezTo>
                <a:arcTo wR="f51" hR="f52" stAng="f6" swAng="f0"/>
                <a:close/>
              </a:path>
            </a:pathLst>
          </a:custGeom>
          <a:solidFill>
            <a:schemeClr val="tx2">
              <a:lumMod val="50000"/>
            </a:scheme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chemeClr val="bg1"/>
              </a:solidFill>
              <a:uFillTx/>
              <a:latin typeface="Calibri"/>
            </a:endParaRPr>
          </a:p>
        </p:txBody>
      </p:sp>
      <p:cxnSp>
        <p:nvCxnSpPr>
          <p:cNvPr id="57" name="Straight Connector 41">
            <a:extLst>
              <a:ext uri="{FF2B5EF4-FFF2-40B4-BE49-F238E27FC236}">
                <a16:creationId xmlns:a16="http://schemas.microsoft.com/office/drawing/2014/main" xmlns="" id="{9D664B30-64BD-4C58-B3F5-C12725C4B740}"/>
              </a:ext>
            </a:extLst>
          </p:cNvPr>
          <p:cNvCxnSpPr/>
          <p:nvPr/>
        </p:nvCxnSpPr>
        <p:spPr>
          <a:xfrm>
            <a:off x="2538465" y="3717571"/>
            <a:ext cx="730972" cy="0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ardrop 42">
            <a:extLst>
              <a:ext uri="{FF2B5EF4-FFF2-40B4-BE49-F238E27FC236}">
                <a16:creationId xmlns:a16="http://schemas.microsoft.com/office/drawing/2014/main" xmlns="" id="{F849D4FC-4AAB-40EE-B141-63D03872860D}"/>
              </a:ext>
            </a:extLst>
          </p:cNvPr>
          <p:cNvSpPr/>
          <p:nvPr/>
        </p:nvSpPr>
        <p:spPr>
          <a:xfrm rot="8100003" flipH="1">
            <a:off x="2339903" y="4327092"/>
            <a:ext cx="164308" cy="16430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sqrt 2"/>
              <a:gd name="f9" fmla="val 100000"/>
              <a:gd name="f10" fmla="+- 0 0 -180"/>
              <a:gd name="f11" fmla="+- 0 0 -360"/>
              <a:gd name="f12" fmla="abs f3"/>
              <a:gd name="f13" fmla="abs f4"/>
              <a:gd name="f14" fmla="abs f5"/>
              <a:gd name="f15" fmla="+- 2700000 f1 0"/>
              <a:gd name="f16" fmla="*/ f10 f0 1"/>
              <a:gd name="f17" fmla="*/ f11 f0 1"/>
              <a:gd name="f18" fmla="?: f12 f3 1"/>
              <a:gd name="f19" fmla="?: f13 f4 1"/>
              <a:gd name="f20" fmla="?: f14 f5 1"/>
              <a:gd name="f21" fmla="+- f15 0 f1"/>
              <a:gd name="f22" fmla="*/ f16 1 f2"/>
              <a:gd name="f23" fmla="*/ f17 1 f2"/>
              <a:gd name="f24" fmla="*/ f18 1 21600"/>
              <a:gd name="f25" fmla="*/ f19 1 21600"/>
              <a:gd name="f26" fmla="*/ 21600 f18 1"/>
              <a:gd name="f27" fmla="*/ 21600 f19 1"/>
              <a:gd name="f28" fmla="+- f21 f1 0"/>
              <a:gd name="f29" fmla="+- f22 0 f1"/>
              <a:gd name="f30" fmla="+- f23 0 f1"/>
              <a:gd name="f31" fmla="min f25 f24"/>
              <a:gd name="f32" fmla="*/ f26 1 f20"/>
              <a:gd name="f33" fmla="*/ f27 1 f20"/>
              <a:gd name="f34" fmla="*/ f28 f7 1"/>
              <a:gd name="f35" fmla="val f32"/>
              <a:gd name="f36" fmla="val f33"/>
              <a:gd name="f37" fmla="*/ f34 1 f0"/>
              <a:gd name="f38" fmla="*/ f6 f31 1"/>
              <a:gd name="f39" fmla="+- f36 0 f6"/>
              <a:gd name="f40" fmla="+- f35 0 f6"/>
              <a:gd name="f41" fmla="+- 0 0 f37"/>
              <a:gd name="f42" fmla="*/ f35 f31 1"/>
              <a:gd name="f43" fmla="*/ f39 1 2"/>
              <a:gd name="f44" fmla="*/ f40 1 2"/>
              <a:gd name="f45" fmla="+- 0 0 f41"/>
              <a:gd name="f46" fmla="+- f6 f43 0"/>
              <a:gd name="f47" fmla="+- f6 f44 0"/>
              <a:gd name="f48" fmla="*/ f44 f8 1"/>
              <a:gd name="f49" fmla="*/ f43 f8 1"/>
              <a:gd name="f50" fmla="*/ f45 f0 1"/>
              <a:gd name="f51" fmla="*/ f44 f31 1"/>
              <a:gd name="f52" fmla="*/ f43 f31 1"/>
              <a:gd name="f53" fmla="*/ f48 f9 1"/>
              <a:gd name="f54" fmla="*/ f49 f9 1"/>
              <a:gd name="f55" fmla="*/ f50 1 f7"/>
              <a:gd name="f56" fmla="*/ f46 f31 1"/>
              <a:gd name="f57" fmla="*/ f53 1 100000"/>
              <a:gd name="f58" fmla="*/ f54 1 100000"/>
              <a:gd name="f59" fmla="+- f55 0 f1"/>
              <a:gd name="f60" fmla="cos 1 f59"/>
              <a:gd name="f61" fmla="sin 1 f59"/>
              <a:gd name="f62" fmla="+- 0 0 f60"/>
              <a:gd name="f63" fmla="+- 0 0 f61"/>
              <a:gd name="f64" fmla="+- 0 0 f62"/>
              <a:gd name="f65" fmla="+- 0 0 f63"/>
              <a:gd name="f66" fmla="val f64"/>
              <a:gd name="f67" fmla="val f65"/>
              <a:gd name="f68" fmla="*/ f66 f57 1"/>
              <a:gd name="f69" fmla="*/ f67 f58 1"/>
              <a:gd name="f70" fmla="*/ f66 f44 1"/>
              <a:gd name="f71" fmla="*/ f67 f43 1"/>
              <a:gd name="f72" fmla="+- f47 f68 0"/>
              <a:gd name="f73" fmla="+- f46 0 f69"/>
              <a:gd name="f74" fmla="+- f47 0 f70"/>
              <a:gd name="f75" fmla="+- f47 f70 0"/>
              <a:gd name="f76" fmla="+- f46 0 f71"/>
              <a:gd name="f77" fmla="+- f46 f71 0"/>
              <a:gd name="f78" fmla="+- f47 f72 0"/>
              <a:gd name="f79" fmla="+- f46 f73 0"/>
              <a:gd name="f80" fmla="*/ f74 f31 1"/>
              <a:gd name="f81" fmla="*/ f76 f31 1"/>
              <a:gd name="f82" fmla="*/ f75 f31 1"/>
              <a:gd name="f83" fmla="*/ f77 f31 1"/>
              <a:gd name="f84" fmla="*/ f72 f31 1"/>
              <a:gd name="f85" fmla="*/ f73 f31 1"/>
              <a:gd name="f86" fmla="*/ f78 1 2"/>
              <a:gd name="f87" fmla="*/ f79 1 2"/>
              <a:gd name="f88" fmla="*/ f86 f31 1"/>
              <a:gd name="f89" fmla="*/ f87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82" y="f83"/>
              </a:cxn>
              <a:cxn ang="f29">
                <a:pos x="f80" y="f83"/>
              </a:cxn>
              <a:cxn ang="f30">
                <a:pos x="f80" y="f81"/>
              </a:cxn>
              <a:cxn ang="f30">
                <a:pos x="f84" y="f85"/>
              </a:cxn>
            </a:cxnLst>
            <a:rect l="f80" t="f81" r="f82" b="f83"/>
            <a:pathLst>
              <a:path>
                <a:moveTo>
                  <a:pt x="f38" y="f56"/>
                </a:moveTo>
                <a:arcTo wR="f51" hR="f52" stAng="f0" swAng="f1"/>
                <a:quadBezTo>
                  <a:pt x="f88" y="f38"/>
                  <a:pt x="f84" y="f85"/>
                </a:quadBezTo>
                <a:quadBezTo>
                  <a:pt x="f42" y="f89"/>
                  <a:pt x="f42" y="f56"/>
                </a:quadBezTo>
                <a:arcTo wR="f51" hR="f52" stAng="f6" swAng="f0"/>
                <a:close/>
              </a:path>
            </a:pathLst>
          </a:custGeom>
          <a:solidFill>
            <a:schemeClr val="tx2">
              <a:lumMod val="50000"/>
            </a:scheme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chemeClr val="bg1"/>
              </a:solidFill>
              <a:uFillTx/>
              <a:latin typeface="Calibri"/>
            </a:endParaRPr>
          </a:p>
        </p:txBody>
      </p:sp>
      <p:cxnSp>
        <p:nvCxnSpPr>
          <p:cNvPr id="59" name="Straight Connector 44">
            <a:extLst>
              <a:ext uri="{FF2B5EF4-FFF2-40B4-BE49-F238E27FC236}">
                <a16:creationId xmlns:a16="http://schemas.microsoft.com/office/drawing/2014/main" xmlns="" id="{F4868E13-2192-4600-9D30-E07452442003}"/>
              </a:ext>
            </a:extLst>
          </p:cNvPr>
          <p:cNvCxnSpPr/>
          <p:nvPr/>
        </p:nvCxnSpPr>
        <p:spPr>
          <a:xfrm>
            <a:off x="2506229" y="4414020"/>
            <a:ext cx="730971" cy="0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ounded Rectangle 75">
            <a:extLst>
              <a:ext uri="{FF2B5EF4-FFF2-40B4-BE49-F238E27FC236}">
                <a16:creationId xmlns:a16="http://schemas.microsoft.com/office/drawing/2014/main" xmlns="" id="{64A55FF9-8347-4645-924E-424F82D0435C}"/>
              </a:ext>
            </a:extLst>
          </p:cNvPr>
          <p:cNvSpPr/>
          <p:nvPr/>
        </p:nvSpPr>
        <p:spPr>
          <a:xfrm>
            <a:off x="3199098" y="3450965"/>
            <a:ext cx="6083091" cy="50078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108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chemeClr val="tx2">
              <a:lumMod val="50000"/>
            </a:schemeClr>
          </a:solidFill>
          <a:ln w="12701" cap="flat">
            <a:solidFill>
              <a:srgbClr val="7C458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kern="0" dirty="0" smtClean="0">
                <a:solidFill>
                  <a:schemeClr val="bg1">
                    <a:lumMod val="65000"/>
                  </a:schemeClr>
                </a:solidFill>
                <a:latin typeface="Calibri Light"/>
                <a:cs typeface="Lato Black" pitchFamily="34"/>
              </a:rPr>
              <a:t>Démarche</a:t>
            </a:r>
            <a:endParaRPr lang="en-US" sz="2400" b="1" kern="0" dirty="0">
              <a:solidFill>
                <a:schemeClr val="bg1">
                  <a:lumMod val="65000"/>
                </a:schemeClr>
              </a:solidFill>
              <a:latin typeface="Calibri Light"/>
              <a:cs typeface="Lato Black" pitchFamily="34"/>
            </a:endParaRPr>
          </a:p>
        </p:txBody>
      </p:sp>
      <p:sp>
        <p:nvSpPr>
          <p:cNvPr id="61" name="Rounded Rectangle 91">
            <a:extLst>
              <a:ext uri="{FF2B5EF4-FFF2-40B4-BE49-F238E27FC236}">
                <a16:creationId xmlns:a16="http://schemas.microsoft.com/office/drawing/2014/main" xmlns="" id="{C44E1FB2-D0A0-49AD-AC93-80ADF43D007A}"/>
              </a:ext>
            </a:extLst>
          </p:cNvPr>
          <p:cNvSpPr/>
          <p:nvPr/>
        </p:nvSpPr>
        <p:spPr>
          <a:xfrm>
            <a:off x="3220199" y="1891731"/>
            <a:ext cx="6091769" cy="47909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108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chemeClr val="tx2">
              <a:lumMod val="50000"/>
            </a:schemeClr>
          </a:solidFill>
          <a:ln w="12701" cap="flat">
            <a:solidFill>
              <a:srgbClr val="7C458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kern="0" dirty="0">
                <a:solidFill>
                  <a:schemeClr val="bg1">
                    <a:lumMod val="65000"/>
                  </a:schemeClr>
                </a:solidFill>
                <a:latin typeface="Calibri Light"/>
              </a:rPr>
              <a:t>Introduction</a:t>
            </a:r>
            <a:endParaRPr lang="en-US" sz="2400" b="1" kern="0" dirty="0">
              <a:solidFill>
                <a:schemeClr val="bg1">
                  <a:lumMod val="65000"/>
                </a:schemeClr>
              </a:solidFill>
              <a:latin typeface="Calibri Light"/>
            </a:endParaRPr>
          </a:p>
        </p:txBody>
      </p:sp>
      <p:sp>
        <p:nvSpPr>
          <p:cNvPr id="62" name="Rounded Rectangle 108">
            <a:extLst>
              <a:ext uri="{FF2B5EF4-FFF2-40B4-BE49-F238E27FC236}">
                <a16:creationId xmlns:a16="http://schemas.microsoft.com/office/drawing/2014/main" xmlns="" id="{DF84FD64-11E0-47EC-BC3D-B16A77FF2C09}"/>
              </a:ext>
            </a:extLst>
          </p:cNvPr>
          <p:cNvSpPr/>
          <p:nvPr/>
        </p:nvSpPr>
        <p:spPr>
          <a:xfrm>
            <a:off x="3249663" y="4185159"/>
            <a:ext cx="6021333" cy="47653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108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chemeClr val="tx2">
              <a:lumMod val="50000"/>
            </a:schemeClr>
          </a:solidFill>
          <a:ln w="12701" cap="flat">
            <a:solidFill>
              <a:srgbClr val="7C458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r>
              <a:rPr lang="fr-FR" sz="2400" b="1" kern="0" dirty="0" smtClean="0">
                <a:solidFill>
                  <a:schemeClr val="bg1">
                    <a:lumMod val="65000"/>
                  </a:schemeClr>
                </a:solidFill>
                <a:latin typeface="Calibri Light"/>
                <a:cs typeface="Lato Black" pitchFamily="34"/>
              </a:rPr>
              <a:t>Résultat attendu</a:t>
            </a:r>
            <a:endParaRPr lang="fr-FR" sz="2400" b="1" kern="0" dirty="0">
              <a:solidFill>
                <a:schemeClr val="bg1">
                  <a:lumMod val="65000"/>
                </a:schemeClr>
              </a:solidFill>
              <a:latin typeface="Calibri Light"/>
              <a:cs typeface="Lato Black" pitchFamily="34"/>
            </a:endParaRPr>
          </a:p>
        </p:txBody>
      </p:sp>
      <p:sp>
        <p:nvSpPr>
          <p:cNvPr id="28" name="Teardrop 25">
            <a:extLst>
              <a:ext uri="{FF2B5EF4-FFF2-40B4-BE49-F238E27FC236}">
                <a16:creationId xmlns:a16="http://schemas.microsoft.com/office/drawing/2014/main" xmlns="" id="{3306FE88-9876-4C9D-A51E-C691D76B7F7B}"/>
              </a:ext>
            </a:extLst>
          </p:cNvPr>
          <p:cNvSpPr/>
          <p:nvPr/>
        </p:nvSpPr>
        <p:spPr>
          <a:xfrm rot="8100003" flipH="1">
            <a:off x="2298932" y="2812341"/>
            <a:ext cx="164308" cy="16430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sqrt 2"/>
              <a:gd name="f9" fmla="val 100000"/>
              <a:gd name="f10" fmla="+- 0 0 -180"/>
              <a:gd name="f11" fmla="+- 0 0 -360"/>
              <a:gd name="f12" fmla="abs f3"/>
              <a:gd name="f13" fmla="abs f4"/>
              <a:gd name="f14" fmla="abs f5"/>
              <a:gd name="f15" fmla="+- 2700000 f1 0"/>
              <a:gd name="f16" fmla="*/ f10 f0 1"/>
              <a:gd name="f17" fmla="*/ f11 f0 1"/>
              <a:gd name="f18" fmla="?: f12 f3 1"/>
              <a:gd name="f19" fmla="?: f13 f4 1"/>
              <a:gd name="f20" fmla="?: f14 f5 1"/>
              <a:gd name="f21" fmla="+- f15 0 f1"/>
              <a:gd name="f22" fmla="*/ f16 1 f2"/>
              <a:gd name="f23" fmla="*/ f17 1 f2"/>
              <a:gd name="f24" fmla="*/ f18 1 21600"/>
              <a:gd name="f25" fmla="*/ f19 1 21600"/>
              <a:gd name="f26" fmla="*/ 21600 f18 1"/>
              <a:gd name="f27" fmla="*/ 21600 f19 1"/>
              <a:gd name="f28" fmla="+- f21 f1 0"/>
              <a:gd name="f29" fmla="+- f22 0 f1"/>
              <a:gd name="f30" fmla="+- f23 0 f1"/>
              <a:gd name="f31" fmla="min f25 f24"/>
              <a:gd name="f32" fmla="*/ f26 1 f20"/>
              <a:gd name="f33" fmla="*/ f27 1 f20"/>
              <a:gd name="f34" fmla="*/ f28 f7 1"/>
              <a:gd name="f35" fmla="val f32"/>
              <a:gd name="f36" fmla="val f33"/>
              <a:gd name="f37" fmla="*/ f34 1 f0"/>
              <a:gd name="f38" fmla="*/ f6 f31 1"/>
              <a:gd name="f39" fmla="+- f36 0 f6"/>
              <a:gd name="f40" fmla="+- f35 0 f6"/>
              <a:gd name="f41" fmla="+- 0 0 f37"/>
              <a:gd name="f42" fmla="*/ f35 f31 1"/>
              <a:gd name="f43" fmla="*/ f39 1 2"/>
              <a:gd name="f44" fmla="*/ f40 1 2"/>
              <a:gd name="f45" fmla="+- 0 0 f41"/>
              <a:gd name="f46" fmla="+- f6 f43 0"/>
              <a:gd name="f47" fmla="+- f6 f44 0"/>
              <a:gd name="f48" fmla="*/ f44 f8 1"/>
              <a:gd name="f49" fmla="*/ f43 f8 1"/>
              <a:gd name="f50" fmla="*/ f45 f0 1"/>
              <a:gd name="f51" fmla="*/ f44 f31 1"/>
              <a:gd name="f52" fmla="*/ f43 f31 1"/>
              <a:gd name="f53" fmla="*/ f48 f9 1"/>
              <a:gd name="f54" fmla="*/ f49 f9 1"/>
              <a:gd name="f55" fmla="*/ f50 1 f7"/>
              <a:gd name="f56" fmla="*/ f46 f31 1"/>
              <a:gd name="f57" fmla="*/ f53 1 100000"/>
              <a:gd name="f58" fmla="*/ f54 1 100000"/>
              <a:gd name="f59" fmla="+- f55 0 f1"/>
              <a:gd name="f60" fmla="cos 1 f59"/>
              <a:gd name="f61" fmla="sin 1 f59"/>
              <a:gd name="f62" fmla="+- 0 0 f60"/>
              <a:gd name="f63" fmla="+- 0 0 f61"/>
              <a:gd name="f64" fmla="+- 0 0 f62"/>
              <a:gd name="f65" fmla="+- 0 0 f63"/>
              <a:gd name="f66" fmla="val f64"/>
              <a:gd name="f67" fmla="val f65"/>
              <a:gd name="f68" fmla="*/ f66 f57 1"/>
              <a:gd name="f69" fmla="*/ f67 f58 1"/>
              <a:gd name="f70" fmla="*/ f66 f44 1"/>
              <a:gd name="f71" fmla="*/ f67 f43 1"/>
              <a:gd name="f72" fmla="+- f47 f68 0"/>
              <a:gd name="f73" fmla="+- f46 0 f69"/>
              <a:gd name="f74" fmla="+- f47 0 f70"/>
              <a:gd name="f75" fmla="+- f47 f70 0"/>
              <a:gd name="f76" fmla="+- f46 0 f71"/>
              <a:gd name="f77" fmla="+- f46 f71 0"/>
              <a:gd name="f78" fmla="+- f47 f72 0"/>
              <a:gd name="f79" fmla="+- f46 f73 0"/>
              <a:gd name="f80" fmla="*/ f74 f31 1"/>
              <a:gd name="f81" fmla="*/ f76 f31 1"/>
              <a:gd name="f82" fmla="*/ f75 f31 1"/>
              <a:gd name="f83" fmla="*/ f77 f31 1"/>
              <a:gd name="f84" fmla="*/ f72 f31 1"/>
              <a:gd name="f85" fmla="*/ f73 f31 1"/>
              <a:gd name="f86" fmla="*/ f78 1 2"/>
              <a:gd name="f87" fmla="*/ f79 1 2"/>
              <a:gd name="f88" fmla="*/ f86 f31 1"/>
              <a:gd name="f89" fmla="*/ f87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82" y="f83"/>
              </a:cxn>
              <a:cxn ang="f29">
                <a:pos x="f80" y="f83"/>
              </a:cxn>
              <a:cxn ang="f30">
                <a:pos x="f80" y="f81"/>
              </a:cxn>
              <a:cxn ang="f30">
                <a:pos x="f84" y="f85"/>
              </a:cxn>
            </a:cxnLst>
            <a:rect l="f80" t="f81" r="f82" b="f83"/>
            <a:pathLst>
              <a:path>
                <a:moveTo>
                  <a:pt x="f38" y="f56"/>
                </a:moveTo>
                <a:arcTo wR="f51" hR="f52" stAng="f0" swAng="f1"/>
                <a:quadBezTo>
                  <a:pt x="f88" y="f38"/>
                  <a:pt x="f84" y="f85"/>
                </a:quadBezTo>
                <a:quadBezTo>
                  <a:pt x="f42" y="f89"/>
                  <a:pt x="f42" y="f56"/>
                </a:quadBezTo>
                <a:arcTo wR="f51" hR="f52" stAng="f6" swAng="f0"/>
                <a:close/>
              </a:path>
            </a:pathLst>
          </a:custGeom>
          <a:solidFill>
            <a:schemeClr val="tx2">
              <a:lumMod val="50000"/>
            </a:scheme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chemeClr val="bg1"/>
              </a:solidFill>
              <a:uFillTx/>
              <a:latin typeface="Calibri"/>
            </a:endParaRPr>
          </a:p>
        </p:txBody>
      </p:sp>
      <p:cxnSp>
        <p:nvCxnSpPr>
          <p:cNvPr id="29" name="Straight Connector 27">
            <a:extLst>
              <a:ext uri="{FF2B5EF4-FFF2-40B4-BE49-F238E27FC236}">
                <a16:creationId xmlns:a16="http://schemas.microsoft.com/office/drawing/2014/main" xmlns="" id="{1C1B0974-D669-4552-BA4A-F9C467074894}"/>
              </a:ext>
            </a:extLst>
          </p:cNvPr>
          <p:cNvCxnSpPr/>
          <p:nvPr/>
        </p:nvCxnSpPr>
        <p:spPr>
          <a:xfrm>
            <a:off x="2523923" y="2888981"/>
            <a:ext cx="730971" cy="0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ounded Rectangle 91">
            <a:extLst>
              <a:ext uri="{FF2B5EF4-FFF2-40B4-BE49-F238E27FC236}">
                <a16:creationId xmlns:a16="http://schemas.microsoft.com/office/drawing/2014/main" xmlns="" id="{C44E1FB2-D0A0-49AD-AC93-80ADF43D007A}"/>
              </a:ext>
            </a:extLst>
          </p:cNvPr>
          <p:cNvSpPr/>
          <p:nvPr/>
        </p:nvSpPr>
        <p:spPr>
          <a:xfrm>
            <a:off x="3179227" y="2688197"/>
            <a:ext cx="6091769" cy="47909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108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chemeClr val="tx2">
              <a:lumMod val="50000"/>
            </a:schemeClr>
          </a:solidFill>
          <a:ln w="12701" cap="flat">
            <a:solidFill>
              <a:srgbClr val="7C458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kern="0" dirty="0" smtClean="0">
                <a:solidFill>
                  <a:schemeClr val="bg1"/>
                </a:solidFill>
                <a:latin typeface="Calibri Light"/>
                <a:cs typeface="Lato Black" pitchFamily="34"/>
              </a:rPr>
              <a:t>Outils de travail</a:t>
            </a:r>
            <a:endParaRPr lang="en-US" sz="2400" b="1" kern="0" dirty="0">
              <a:solidFill>
                <a:schemeClr val="bg1"/>
              </a:solidFill>
              <a:latin typeface="Calibri Light"/>
              <a:cs typeface="Lato Black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392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45"/>
          <p:cNvSpPr/>
          <p:nvPr/>
        </p:nvSpPr>
        <p:spPr>
          <a:xfrm rot="10800009" flipV="1">
            <a:off x="11406625" y="6085038"/>
            <a:ext cx="623511" cy="60624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sqrt 2"/>
              <a:gd name="f9" fmla="val 84975"/>
              <a:gd name="f10" fmla="+- 0 0 -180"/>
              <a:gd name="f11" fmla="+- 0 0 -360"/>
              <a:gd name="f12" fmla="abs f3"/>
              <a:gd name="f13" fmla="abs f4"/>
              <a:gd name="f14" fmla="abs f5"/>
              <a:gd name="f15" fmla="+- 2700000 f1 0"/>
              <a:gd name="f16" fmla="*/ f10 f0 1"/>
              <a:gd name="f17" fmla="*/ f11 f0 1"/>
              <a:gd name="f18" fmla="?: f12 f3 1"/>
              <a:gd name="f19" fmla="?: f13 f4 1"/>
              <a:gd name="f20" fmla="?: f14 f5 1"/>
              <a:gd name="f21" fmla="+- f15 0 f1"/>
              <a:gd name="f22" fmla="*/ f16 1 f2"/>
              <a:gd name="f23" fmla="*/ f17 1 f2"/>
              <a:gd name="f24" fmla="*/ f18 1 21600"/>
              <a:gd name="f25" fmla="*/ f19 1 21600"/>
              <a:gd name="f26" fmla="*/ 21600 f18 1"/>
              <a:gd name="f27" fmla="*/ 21600 f19 1"/>
              <a:gd name="f28" fmla="+- f21 f1 0"/>
              <a:gd name="f29" fmla="+- f22 0 f1"/>
              <a:gd name="f30" fmla="+- f23 0 f1"/>
              <a:gd name="f31" fmla="min f25 f24"/>
              <a:gd name="f32" fmla="*/ f26 1 f20"/>
              <a:gd name="f33" fmla="*/ f27 1 f20"/>
              <a:gd name="f34" fmla="*/ f28 f7 1"/>
              <a:gd name="f35" fmla="val f32"/>
              <a:gd name="f36" fmla="val f33"/>
              <a:gd name="f37" fmla="*/ f34 1 f0"/>
              <a:gd name="f38" fmla="*/ f6 f31 1"/>
              <a:gd name="f39" fmla="+- f36 0 f6"/>
              <a:gd name="f40" fmla="+- f35 0 f6"/>
              <a:gd name="f41" fmla="+- 0 0 f37"/>
              <a:gd name="f42" fmla="*/ f35 f31 1"/>
              <a:gd name="f43" fmla="*/ f39 1 2"/>
              <a:gd name="f44" fmla="*/ f40 1 2"/>
              <a:gd name="f45" fmla="+- 0 0 f41"/>
              <a:gd name="f46" fmla="+- f6 f43 0"/>
              <a:gd name="f47" fmla="+- f6 f44 0"/>
              <a:gd name="f48" fmla="*/ f44 f8 1"/>
              <a:gd name="f49" fmla="*/ f43 f8 1"/>
              <a:gd name="f50" fmla="*/ f45 f0 1"/>
              <a:gd name="f51" fmla="*/ f44 f31 1"/>
              <a:gd name="f52" fmla="*/ f43 f31 1"/>
              <a:gd name="f53" fmla="*/ f48 f9 1"/>
              <a:gd name="f54" fmla="*/ f49 f9 1"/>
              <a:gd name="f55" fmla="*/ f50 1 f7"/>
              <a:gd name="f56" fmla="*/ f46 f31 1"/>
              <a:gd name="f57" fmla="*/ f53 1 100000"/>
              <a:gd name="f58" fmla="*/ f54 1 100000"/>
              <a:gd name="f59" fmla="+- f55 0 f1"/>
              <a:gd name="f60" fmla="cos 1 f59"/>
              <a:gd name="f61" fmla="sin 1 f59"/>
              <a:gd name="f62" fmla="+- 0 0 f60"/>
              <a:gd name="f63" fmla="+- 0 0 f61"/>
              <a:gd name="f64" fmla="+- 0 0 f62"/>
              <a:gd name="f65" fmla="+- 0 0 f63"/>
              <a:gd name="f66" fmla="val f64"/>
              <a:gd name="f67" fmla="val f65"/>
              <a:gd name="f68" fmla="*/ f66 f57 1"/>
              <a:gd name="f69" fmla="*/ f67 f58 1"/>
              <a:gd name="f70" fmla="*/ f66 f44 1"/>
              <a:gd name="f71" fmla="*/ f67 f43 1"/>
              <a:gd name="f72" fmla="+- f47 f68 0"/>
              <a:gd name="f73" fmla="+- f46 0 f69"/>
              <a:gd name="f74" fmla="+- f47 0 f70"/>
              <a:gd name="f75" fmla="+- f47 f70 0"/>
              <a:gd name="f76" fmla="+- f46 0 f71"/>
              <a:gd name="f77" fmla="+- f46 f71 0"/>
              <a:gd name="f78" fmla="+- f47 f72 0"/>
              <a:gd name="f79" fmla="+- f46 f73 0"/>
              <a:gd name="f80" fmla="*/ f74 f31 1"/>
              <a:gd name="f81" fmla="*/ f76 f31 1"/>
              <a:gd name="f82" fmla="*/ f75 f31 1"/>
              <a:gd name="f83" fmla="*/ f77 f31 1"/>
              <a:gd name="f84" fmla="*/ f72 f31 1"/>
              <a:gd name="f85" fmla="*/ f73 f31 1"/>
              <a:gd name="f86" fmla="*/ f78 1 2"/>
              <a:gd name="f87" fmla="*/ f79 1 2"/>
              <a:gd name="f88" fmla="*/ f86 f31 1"/>
              <a:gd name="f89" fmla="*/ f87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82" y="f83"/>
              </a:cxn>
              <a:cxn ang="f29">
                <a:pos x="f80" y="f83"/>
              </a:cxn>
              <a:cxn ang="f30">
                <a:pos x="f80" y="f81"/>
              </a:cxn>
              <a:cxn ang="f30">
                <a:pos x="f84" y="f85"/>
              </a:cxn>
            </a:cxnLst>
            <a:rect l="f80" t="f81" r="f82" b="f83"/>
            <a:pathLst>
              <a:path>
                <a:moveTo>
                  <a:pt x="f38" y="f56"/>
                </a:moveTo>
                <a:arcTo wR="f51" hR="f52" stAng="f0" swAng="f1"/>
                <a:quadBezTo>
                  <a:pt x="f88" y="f38"/>
                  <a:pt x="f84" y="f85"/>
                </a:quadBezTo>
                <a:quadBezTo>
                  <a:pt x="f42" y="f89"/>
                  <a:pt x="f42" y="f56"/>
                </a:quadBezTo>
                <a:arcTo wR="f51" hR="f52" stAng="f6" swAng="f0"/>
                <a:close/>
              </a:path>
            </a:pathLst>
          </a:custGeom>
          <a:solidFill>
            <a:schemeClr val="tx2">
              <a:lumMod val="50000"/>
            </a:scheme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TextBox 61"/>
          <p:cNvSpPr txBox="1"/>
          <p:nvPr/>
        </p:nvSpPr>
        <p:spPr>
          <a:xfrm>
            <a:off x="361316" y="317500"/>
            <a:ext cx="3033203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1" kern="0" dirty="0">
                <a:latin typeface="Calibri Light"/>
              </a:rPr>
              <a:t>Outils de travail</a:t>
            </a:r>
            <a:endParaRPr lang="en-US" sz="3600" b="1" kern="0" dirty="0">
              <a:latin typeface="Calibri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32253" y="6101899"/>
            <a:ext cx="340158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3</a:t>
            </a:r>
          </a:p>
        </p:txBody>
      </p:sp>
      <p:sp>
        <p:nvSpPr>
          <p:cNvPr id="21" name="TextBox 24">
            <a:extLst>
              <a:ext uri="{FF2B5EF4-FFF2-40B4-BE49-F238E27FC236}">
                <a16:creationId xmlns:a16="http://schemas.microsoft.com/office/drawing/2014/main" xmlns="" id="{914C46E2-9C39-4A24-AFA1-7572775A5137}"/>
              </a:ext>
            </a:extLst>
          </p:cNvPr>
          <p:cNvSpPr txBox="1"/>
          <p:nvPr/>
        </p:nvSpPr>
        <p:spPr>
          <a:xfrm>
            <a:off x="11532253" y="6159956"/>
            <a:ext cx="340158" cy="461665"/>
          </a:xfrm>
          <a:prstGeom prst="rect">
            <a:avLst/>
          </a:prstGeom>
          <a:solidFill>
            <a:schemeClr val="tx2">
              <a:lumMod val="50000"/>
            </a:schemeClr>
          </a:solidFill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 dirty="0" smtClean="0">
                <a:solidFill>
                  <a:srgbClr val="FFFFFF"/>
                </a:solidFill>
                <a:uFillTx/>
                <a:latin typeface="Calibri"/>
              </a:rPr>
              <a:t>4</a:t>
            </a:r>
            <a:endParaRPr lang="fr-FR" sz="24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17" name="Straight Connector 24">
            <a:extLst>
              <a:ext uri="{FF2B5EF4-FFF2-40B4-BE49-F238E27FC236}">
                <a16:creationId xmlns:a16="http://schemas.microsoft.com/office/drawing/2014/main" xmlns="" id="{EF812DEC-3792-454A-9AB2-F1516465957F}"/>
              </a:ext>
            </a:extLst>
          </p:cNvPr>
          <p:cNvCxnSpPr/>
          <p:nvPr/>
        </p:nvCxnSpPr>
        <p:spPr>
          <a:xfrm flipV="1">
            <a:off x="361316" y="1058097"/>
            <a:ext cx="10775253" cy="76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24">
            <a:extLst>
              <a:ext uri="{FF2B5EF4-FFF2-40B4-BE49-F238E27FC236}">
                <a16:creationId xmlns:a16="http://schemas.microsoft.com/office/drawing/2014/main" xmlns="" id="{080ED6A9-6FB7-412B-BAE4-FF2121AFBEB2}"/>
              </a:ext>
            </a:extLst>
          </p:cNvPr>
          <p:cNvCxnSpPr/>
          <p:nvPr/>
        </p:nvCxnSpPr>
        <p:spPr>
          <a:xfrm flipV="1">
            <a:off x="319589" y="6218143"/>
            <a:ext cx="10775253" cy="76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1529225" y="449934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 </a:t>
            </a:r>
            <a:endParaRPr lang="fr-FR" sz="2400" dirty="0"/>
          </a:p>
        </p:txBody>
      </p:sp>
      <p:sp>
        <p:nvSpPr>
          <p:cNvPr id="43" name="Rectangle 42"/>
          <p:cNvSpPr/>
          <p:nvPr/>
        </p:nvSpPr>
        <p:spPr>
          <a:xfrm>
            <a:off x="282258" y="6305788"/>
            <a:ext cx="1316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2018/2019  </a:t>
            </a:r>
            <a:endParaRPr lang="fr-FR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457201" y="1257300"/>
            <a:ext cx="10949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réaliser ce projet </a:t>
            </a:r>
            <a:r>
              <a:rPr lang="fr-FR" dirty="0" smtClean="0"/>
              <a:t>nous allons utiliser </a:t>
            </a:r>
            <a:r>
              <a:rPr lang="fr-FR" dirty="0" smtClean="0"/>
              <a:t>les outils suivants :</a:t>
            </a:r>
          </a:p>
          <a:p>
            <a:endParaRPr lang="fr-FR" dirty="0"/>
          </a:p>
        </p:txBody>
      </p:sp>
      <p:pic>
        <p:nvPicPr>
          <p:cNvPr id="19" name="Picture 2" descr="Résultat de recherche d'images pour &quot;stm32f407v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63357" y="1903631"/>
            <a:ext cx="1360886" cy="136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426504" y="3311660"/>
            <a:ext cx="2417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lvl="1" indent="0">
              <a:buClrTx/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STM32F4 Discovery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992871" y="3311660"/>
            <a:ext cx="1320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lvl="1" indent="0">
              <a:buClrTx/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ESP8266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128519" y="5502486"/>
            <a:ext cx="1158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lvl="1" indent="0">
              <a:buClrTx/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DHT11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19139" y="5505872"/>
            <a:ext cx="1558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lvl="1" indent="0">
              <a:buClrTx/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 x 2 LCD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Résultat de recherche d'images pour &quot;DHT11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65665" y="4114800"/>
            <a:ext cx="1258578" cy="125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0" descr="Résultat de recherche d'images pour &quot;afficheur lcd 2x16&quot;"/>
          <p:cNvSpPr>
            <a:spLocks noChangeAspect="1" noChangeArrowheads="1"/>
          </p:cNvSpPr>
          <p:nvPr/>
        </p:nvSpPr>
        <p:spPr bwMode="auto">
          <a:xfrm>
            <a:off x="63500" y="-136525"/>
            <a:ext cx="3810000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6" name="Picture 12" descr="RÃ©sultat de recherche d'images pour &quot;afficheur lcd 2x16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40471" y="4235839"/>
            <a:ext cx="1644186" cy="103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associÃ©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20786" y="2146347"/>
            <a:ext cx="1932215" cy="101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8339886" y="3264517"/>
            <a:ext cx="859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lvl="1" indent="0">
              <a:buClrTx/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IAR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48" name="Picture 24" descr="RÃ©sultat de recherche d'images pour &quot;module I2C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5819" y="4175118"/>
            <a:ext cx="1657182" cy="165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/>
          <p:cNvSpPr/>
          <p:nvPr/>
        </p:nvSpPr>
        <p:spPr>
          <a:xfrm>
            <a:off x="8092837" y="5532150"/>
            <a:ext cx="1686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lvl="1" indent="0">
              <a:buClrTx/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I2C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Image result for esp826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92699" y="1990724"/>
            <a:ext cx="1235075" cy="1235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1486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 flipV="1">
            <a:off x="361316" y="900932"/>
            <a:ext cx="10775253" cy="76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24">
            <a:extLst>
              <a:ext uri="{FF2B5EF4-FFF2-40B4-BE49-F238E27FC236}">
                <a16:creationId xmlns:a16="http://schemas.microsoft.com/office/drawing/2014/main" xmlns="" id="{03DD0DB2-46BA-42D7-A077-289DF14E783F}"/>
              </a:ext>
            </a:extLst>
          </p:cNvPr>
          <p:cNvCxnSpPr/>
          <p:nvPr/>
        </p:nvCxnSpPr>
        <p:spPr>
          <a:xfrm flipV="1">
            <a:off x="319589" y="6218143"/>
            <a:ext cx="10775253" cy="76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Teardrop 45">
            <a:extLst>
              <a:ext uri="{FF2B5EF4-FFF2-40B4-BE49-F238E27FC236}">
                <a16:creationId xmlns:a16="http://schemas.microsoft.com/office/drawing/2014/main" xmlns="" id="{AF4914B1-22D2-40E4-99AB-8FEEDDD4F43C}"/>
              </a:ext>
            </a:extLst>
          </p:cNvPr>
          <p:cNvSpPr/>
          <p:nvPr/>
        </p:nvSpPr>
        <p:spPr>
          <a:xfrm rot="10800009" flipV="1">
            <a:off x="11406625" y="6085038"/>
            <a:ext cx="623511" cy="60624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sqrt 2"/>
              <a:gd name="f9" fmla="val 84975"/>
              <a:gd name="f10" fmla="+- 0 0 -180"/>
              <a:gd name="f11" fmla="+- 0 0 -360"/>
              <a:gd name="f12" fmla="abs f3"/>
              <a:gd name="f13" fmla="abs f4"/>
              <a:gd name="f14" fmla="abs f5"/>
              <a:gd name="f15" fmla="+- 2700000 f1 0"/>
              <a:gd name="f16" fmla="*/ f10 f0 1"/>
              <a:gd name="f17" fmla="*/ f11 f0 1"/>
              <a:gd name="f18" fmla="?: f12 f3 1"/>
              <a:gd name="f19" fmla="?: f13 f4 1"/>
              <a:gd name="f20" fmla="?: f14 f5 1"/>
              <a:gd name="f21" fmla="+- f15 0 f1"/>
              <a:gd name="f22" fmla="*/ f16 1 f2"/>
              <a:gd name="f23" fmla="*/ f17 1 f2"/>
              <a:gd name="f24" fmla="*/ f18 1 21600"/>
              <a:gd name="f25" fmla="*/ f19 1 21600"/>
              <a:gd name="f26" fmla="*/ 21600 f18 1"/>
              <a:gd name="f27" fmla="*/ 21600 f19 1"/>
              <a:gd name="f28" fmla="+- f21 f1 0"/>
              <a:gd name="f29" fmla="+- f22 0 f1"/>
              <a:gd name="f30" fmla="+- f23 0 f1"/>
              <a:gd name="f31" fmla="min f25 f24"/>
              <a:gd name="f32" fmla="*/ f26 1 f20"/>
              <a:gd name="f33" fmla="*/ f27 1 f20"/>
              <a:gd name="f34" fmla="*/ f28 f7 1"/>
              <a:gd name="f35" fmla="val f32"/>
              <a:gd name="f36" fmla="val f33"/>
              <a:gd name="f37" fmla="*/ f34 1 f0"/>
              <a:gd name="f38" fmla="*/ f6 f31 1"/>
              <a:gd name="f39" fmla="+- f36 0 f6"/>
              <a:gd name="f40" fmla="+- f35 0 f6"/>
              <a:gd name="f41" fmla="+- 0 0 f37"/>
              <a:gd name="f42" fmla="*/ f35 f31 1"/>
              <a:gd name="f43" fmla="*/ f39 1 2"/>
              <a:gd name="f44" fmla="*/ f40 1 2"/>
              <a:gd name="f45" fmla="+- 0 0 f41"/>
              <a:gd name="f46" fmla="+- f6 f43 0"/>
              <a:gd name="f47" fmla="+- f6 f44 0"/>
              <a:gd name="f48" fmla="*/ f44 f8 1"/>
              <a:gd name="f49" fmla="*/ f43 f8 1"/>
              <a:gd name="f50" fmla="*/ f45 f0 1"/>
              <a:gd name="f51" fmla="*/ f44 f31 1"/>
              <a:gd name="f52" fmla="*/ f43 f31 1"/>
              <a:gd name="f53" fmla="*/ f48 f9 1"/>
              <a:gd name="f54" fmla="*/ f49 f9 1"/>
              <a:gd name="f55" fmla="*/ f50 1 f7"/>
              <a:gd name="f56" fmla="*/ f46 f31 1"/>
              <a:gd name="f57" fmla="*/ f53 1 100000"/>
              <a:gd name="f58" fmla="*/ f54 1 100000"/>
              <a:gd name="f59" fmla="+- f55 0 f1"/>
              <a:gd name="f60" fmla="cos 1 f59"/>
              <a:gd name="f61" fmla="sin 1 f59"/>
              <a:gd name="f62" fmla="+- 0 0 f60"/>
              <a:gd name="f63" fmla="+- 0 0 f61"/>
              <a:gd name="f64" fmla="+- 0 0 f62"/>
              <a:gd name="f65" fmla="+- 0 0 f63"/>
              <a:gd name="f66" fmla="val f64"/>
              <a:gd name="f67" fmla="val f65"/>
              <a:gd name="f68" fmla="*/ f66 f57 1"/>
              <a:gd name="f69" fmla="*/ f67 f58 1"/>
              <a:gd name="f70" fmla="*/ f66 f44 1"/>
              <a:gd name="f71" fmla="*/ f67 f43 1"/>
              <a:gd name="f72" fmla="+- f47 f68 0"/>
              <a:gd name="f73" fmla="+- f46 0 f69"/>
              <a:gd name="f74" fmla="+- f47 0 f70"/>
              <a:gd name="f75" fmla="+- f47 f70 0"/>
              <a:gd name="f76" fmla="+- f46 0 f71"/>
              <a:gd name="f77" fmla="+- f46 f71 0"/>
              <a:gd name="f78" fmla="+- f47 f72 0"/>
              <a:gd name="f79" fmla="+- f46 f73 0"/>
              <a:gd name="f80" fmla="*/ f74 f31 1"/>
              <a:gd name="f81" fmla="*/ f76 f31 1"/>
              <a:gd name="f82" fmla="*/ f75 f31 1"/>
              <a:gd name="f83" fmla="*/ f77 f31 1"/>
              <a:gd name="f84" fmla="*/ f72 f31 1"/>
              <a:gd name="f85" fmla="*/ f73 f31 1"/>
              <a:gd name="f86" fmla="*/ f78 1 2"/>
              <a:gd name="f87" fmla="*/ f79 1 2"/>
              <a:gd name="f88" fmla="*/ f86 f31 1"/>
              <a:gd name="f89" fmla="*/ f87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82" y="f83"/>
              </a:cxn>
              <a:cxn ang="f29">
                <a:pos x="f80" y="f83"/>
              </a:cxn>
              <a:cxn ang="f30">
                <a:pos x="f80" y="f81"/>
              </a:cxn>
              <a:cxn ang="f30">
                <a:pos x="f84" y="f85"/>
              </a:cxn>
            </a:cxnLst>
            <a:rect l="f80" t="f81" r="f82" b="f83"/>
            <a:pathLst>
              <a:path>
                <a:moveTo>
                  <a:pt x="f38" y="f56"/>
                </a:moveTo>
                <a:arcTo wR="f51" hR="f52" stAng="f0" swAng="f1"/>
                <a:quadBezTo>
                  <a:pt x="f88" y="f38"/>
                  <a:pt x="f84" y="f85"/>
                </a:quadBezTo>
                <a:quadBezTo>
                  <a:pt x="f42" y="f89"/>
                  <a:pt x="f42" y="f56"/>
                </a:quadBezTo>
                <a:arcTo wR="f51" hR="f52" stAng="f6" swAng="f0"/>
                <a:close/>
              </a:path>
            </a:pathLst>
          </a:custGeom>
          <a:solidFill>
            <a:schemeClr val="tx2">
              <a:lumMod val="50000"/>
            </a:scheme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0C51C94E-A36C-47A0-BDCF-D1E316A59249}"/>
              </a:ext>
            </a:extLst>
          </p:cNvPr>
          <p:cNvSpPr txBox="1"/>
          <p:nvPr/>
        </p:nvSpPr>
        <p:spPr>
          <a:xfrm>
            <a:off x="11532253" y="6101899"/>
            <a:ext cx="340158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3</a:t>
            </a:r>
          </a:p>
        </p:txBody>
      </p:sp>
      <p:sp>
        <p:nvSpPr>
          <p:cNvPr id="52" name="TextBox 24">
            <a:extLst>
              <a:ext uri="{FF2B5EF4-FFF2-40B4-BE49-F238E27FC236}">
                <a16:creationId xmlns:a16="http://schemas.microsoft.com/office/drawing/2014/main" xmlns="" id="{0C02C221-3AF7-4D80-AC21-F3292FFB873D}"/>
              </a:ext>
            </a:extLst>
          </p:cNvPr>
          <p:cNvSpPr txBox="1"/>
          <p:nvPr/>
        </p:nvSpPr>
        <p:spPr>
          <a:xfrm>
            <a:off x="11532253" y="6159956"/>
            <a:ext cx="340158" cy="461665"/>
          </a:xfrm>
          <a:prstGeom prst="rect">
            <a:avLst/>
          </a:prstGeom>
          <a:solidFill>
            <a:schemeClr val="tx2">
              <a:lumMod val="50000"/>
            </a:schemeClr>
          </a:solidFill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dirty="0" smtClean="0">
                <a:solidFill>
                  <a:srgbClr val="FFFFFF"/>
                </a:solidFill>
                <a:latin typeface="Calibri"/>
              </a:rPr>
              <a:t>5</a:t>
            </a:r>
            <a:endParaRPr lang="fr-FR" sz="24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3" name="TextBox 61">
            <a:extLst>
              <a:ext uri="{FF2B5EF4-FFF2-40B4-BE49-F238E27FC236}">
                <a16:creationId xmlns:a16="http://schemas.microsoft.com/office/drawing/2014/main" xmlns="" id="{12B566C9-4512-439B-A04B-857171AB41AD}"/>
              </a:ext>
            </a:extLst>
          </p:cNvPr>
          <p:cNvSpPr txBox="1"/>
          <p:nvPr/>
        </p:nvSpPr>
        <p:spPr>
          <a:xfrm>
            <a:off x="453871" y="137271"/>
            <a:ext cx="4623382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1" kern="0">
                <a:solidFill>
                  <a:srgbClr val="3B3838"/>
                </a:solidFill>
                <a:latin typeface="Calibri"/>
              </a:rPr>
              <a:t>Plan de la présentation</a:t>
            </a:r>
            <a:endParaRPr lang="fr-FR" sz="1800" b="1" i="0" u="none" strike="noStrike" kern="1200" cap="none" spc="0" baseline="0">
              <a:solidFill>
                <a:srgbClr val="3B3838"/>
              </a:solidFill>
              <a:uFillTx/>
              <a:latin typeface="Calibri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82258" y="6305788"/>
            <a:ext cx="1316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2018/2019  </a:t>
            </a:r>
            <a:endParaRPr lang="fr-FR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4" name="Teardrop 25">
            <a:extLst>
              <a:ext uri="{FF2B5EF4-FFF2-40B4-BE49-F238E27FC236}">
                <a16:creationId xmlns:a16="http://schemas.microsoft.com/office/drawing/2014/main" xmlns="" id="{3306FE88-9876-4C9D-A51E-C691D76B7F7B}"/>
              </a:ext>
            </a:extLst>
          </p:cNvPr>
          <p:cNvSpPr/>
          <p:nvPr/>
        </p:nvSpPr>
        <p:spPr>
          <a:xfrm rot="8100003" flipH="1">
            <a:off x="2339904" y="2015875"/>
            <a:ext cx="164308" cy="16430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sqrt 2"/>
              <a:gd name="f9" fmla="val 100000"/>
              <a:gd name="f10" fmla="+- 0 0 -180"/>
              <a:gd name="f11" fmla="+- 0 0 -360"/>
              <a:gd name="f12" fmla="abs f3"/>
              <a:gd name="f13" fmla="abs f4"/>
              <a:gd name="f14" fmla="abs f5"/>
              <a:gd name="f15" fmla="+- 2700000 f1 0"/>
              <a:gd name="f16" fmla="*/ f10 f0 1"/>
              <a:gd name="f17" fmla="*/ f11 f0 1"/>
              <a:gd name="f18" fmla="?: f12 f3 1"/>
              <a:gd name="f19" fmla="?: f13 f4 1"/>
              <a:gd name="f20" fmla="?: f14 f5 1"/>
              <a:gd name="f21" fmla="+- f15 0 f1"/>
              <a:gd name="f22" fmla="*/ f16 1 f2"/>
              <a:gd name="f23" fmla="*/ f17 1 f2"/>
              <a:gd name="f24" fmla="*/ f18 1 21600"/>
              <a:gd name="f25" fmla="*/ f19 1 21600"/>
              <a:gd name="f26" fmla="*/ 21600 f18 1"/>
              <a:gd name="f27" fmla="*/ 21600 f19 1"/>
              <a:gd name="f28" fmla="+- f21 f1 0"/>
              <a:gd name="f29" fmla="+- f22 0 f1"/>
              <a:gd name="f30" fmla="+- f23 0 f1"/>
              <a:gd name="f31" fmla="min f25 f24"/>
              <a:gd name="f32" fmla="*/ f26 1 f20"/>
              <a:gd name="f33" fmla="*/ f27 1 f20"/>
              <a:gd name="f34" fmla="*/ f28 f7 1"/>
              <a:gd name="f35" fmla="val f32"/>
              <a:gd name="f36" fmla="val f33"/>
              <a:gd name="f37" fmla="*/ f34 1 f0"/>
              <a:gd name="f38" fmla="*/ f6 f31 1"/>
              <a:gd name="f39" fmla="+- f36 0 f6"/>
              <a:gd name="f40" fmla="+- f35 0 f6"/>
              <a:gd name="f41" fmla="+- 0 0 f37"/>
              <a:gd name="f42" fmla="*/ f35 f31 1"/>
              <a:gd name="f43" fmla="*/ f39 1 2"/>
              <a:gd name="f44" fmla="*/ f40 1 2"/>
              <a:gd name="f45" fmla="+- 0 0 f41"/>
              <a:gd name="f46" fmla="+- f6 f43 0"/>
              <a:gd name="f47" fmla="+- f6 f44 0"/>
              <a:gd name="f48" fmla="*/ f44 f8 1"/>
              <a:gd name="f49" fmla="*/ f43 f8 1"/>
              <a:gd name="f50" fmla="*/ f45 f0 1"/>
              <a:gd name="f51" fmla="*/ f44 f31 1"/>
              <a:gd name="f52" fmla="*/ f43 f31 1"/>
              <a:gd name="f53" fmla="*/ f48 f9 1"/>
              <a:gd name="f54" fmla="*/ f49 f9 1"/>
              <a:gd name="f55" fmla="*/ f50 1 f7"/>
              <a:gd name="f56" fmla="*/ f46 f31 1"/>
              <a:gd name="f57" fmla="*/ f53 1 100000"/>
              <a:gd name="f58" fmla="*/ f54 1 100000"/>
              <a:gd name="f59" fmla="+- f55 0 f1"/>
              <a:gd name="f60" fmla="cos 1 f59"/>
              <a:gd name="f61" fmla="sin 1 f59"/>
              <a:gd name="f62" fmla="+- 0 0 f60"/>
              <a:gd name="f63" fmla="+- 0 0 f61"/>
              <a:gd name="f64" fmla="+- 0 0 f62"/>
              <a:gd name="f65" fmla="+- 0 0 f63"/>
              <a:gd name="f66" fmla="val f64"/>
              <a:gd name="f67" fmla="val f65"/>
              <a:gd name="f68" fmla="*/ f66 f57 1"/>
              <a:gd name="f69" fmla="*/ f67 f58 1"/>
              <a:gd name="f70" fmla="*/ f66 f44 1"/>
              <a:gd name="f71" fmla="*/ f67 f43 1"/>
              <a:gd name="f72" fmla="+- f47 f68 0"/>
              <a:gd name="f73" fmla="+- f46 0 f69"/>
              <a:gd name="f74" fmla="+- f47 0 f70"/>
              <a:gd name="f75" fmla="+- f47 f70 0"/>
              <a:gd name="f76" fmla="+- f46 0 f71"/>
              <a:gd name="f77" fmla="+- f46 f71 0"/>
              <a:gd name="f78" fmla="+- f47 f72 0"/>
              <a:gd name="f79" fmla="+- f46 f73 0"/>
              <a:gd name="f80" fmla="*/ f74 f31 1"/>
              <a:gd name="f81" fmla="*/ f76 f31 1"/>
              <a:gd name="f82" fmla="*/ f75 f31 1"/>
              <a:gd name="f83" fmla="*/ f77 f31 1"/>
              <a:gd name="f84" fmla="*/ f72 f31 1"/>
              <a:gd name="f85" fmla="*/ f73 f31 1"/>
              <a:gd name="f86" fmla="*/ f78 1 2"/>
              <a:gd name="f87" fmla="*/ f79 1 2"/>
              <a:gd name="f88" fmla="*/ f86 f31 1"/>
              <a:gd name="f89" fmla="*/ f87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82" y="f83"/>
              </a:cxn>
              <a:cxn ang="f29">
                <a:pos x="f80" y="f83"/>
              </a:cxn>
              <a:cxn ang="f30">
                <a:pos x="f80" y="f81"/>
              </a:cxn>
              <a:cxn ang="f30">
                <a:pos x="f84" y="f85"/>
              </a:cxn>
            </a:cxnLst>
            <a:rect l="f80" t="f81" r="f82" b="f83"/>
            <a:pathLst>
              <a:path>
                <a:moveTo>
                  <a:pt x="f38" y="f56"/>
                </a:moveTo>
                <a:arcTo wR="f51" hR="f52" stAng="f0" swAng="f1"/>
                <a:quadBezTo>
                  <a:pt x="f88" y="f38"/>
                  <a:pt x="f84" y="f85"/>
                </a:quadBezTo>
                <a:quadBezTo>
                  <a:pt x="f42" y="f89"/>
                  <a:pt x="f42" y="f56"/>
                </a:quadBezTo>
                <a:arcTo wR="f51" hR="f52" stAng="f6" swAng="f0"/>
                <a:close/>
              </a:path>
            </a:pathLst>
          </a:custGeom>
          <a:solidFill>
            <a:schemeClr val="tx2">
              <a:lumMod val="50000"/>
            </a:scheme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chemeClr val="bg1"/>
              </a:solidFill>
              <a:uFillTx/>
              <a:latin typeface="Calibri"/>
            </a:endParaRPr>
          </a:p>
        </p:txBody>
      </p:sp>
      <p:cxnSp>
        <p:nvCxnSpPr>
          <p:cNvPr id="55" name="Straight Connector 27">
            <a:extLst>
              <a:ext uri="{FF2B5EF4-FFF2-40B4-BE49-F238E27FC236}">
                <a16:creationId xmlns:a16="http://schemas.microsoft.com/office/drawing/2014/main" xmlns="" id="{1C1B0974-D669-4552-BA4A-F9C467074894}"/>
              </a:ext>
            </a:extLst>
          </p:cNvPr>
          <p:cNvCxnSpPr/>
          <p:nvPr/>
        </p:nvCxnSpPr>
        <p:spPr>
          <a:xfrm>
            <a:off x="2564895" y="2092515"/>
            <a:ext cx="730971" cy="0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ardrop 39">
            <a:extLst>
              <a:ext uri="{FF2B5EF4-FFF2-40B4-BE49-F238E27FC236}">
                <a16:creationId xmlns:a16="http://schemas.microsoft.com/office/drawing/2014/main" xmlns="" id="{4EE24A23-6C02-422D-BBD8-FB52E807CACF}"/>
              </a:ext>
            </a:extLst>
          </p:cNvPr>
          <p:cNvSpPr/>
          <p:nvPr/>
        </p:nvSpPr>
        <p:spPr>
          <a:xfrm rot="8100003" flipH="1">
            <a:off x="2353927" y="3638876"/>
            <a:ext cx="164308" cy="16430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sqrt 2"/>
              <a:gd name="f9" fmla="val 100000"/>
              <a:gd name="f10" fmla="+- 0 0 -180"/>
              <a:gd name="f11" fmla="+- 0 0 -360"/>
              <a:gd name="f12" fmla="abs f3"/>
              <a:gd name="f13" fmla="abs f4"/>
              <a:gd name="f14" fmla="abs f5"/>
              <a:gd name="f15" fmla="+- 2700000 f1 0"/>
              <a:gd name="f16" fmla="*/ f10 f0 1"/>
              <a:gd name="f17" fmla="*/ f11 f0 1"/>
              <a:gd name="f18" fmla="?: f12 f3 1"/>
              <a:gd name="f19" fmla="?: f13 f4 1"/>
              <a:gd name="f20" fmla="?: f14 f5 1"/>
              <a:gd name="f21" fmla="+- f15 0 f1"/>
              <a:gd name="f22" fmla="*/ f16 1 f2"/>
              <a:gd name="f23" fmla="*/ f17 1 f2"/>
              <a:gd name="f24" fmla="*/ f18 1 21600"/>
              <a:gd name="f25" fmla="*/ f19 1 21600"/>
              <a:gd name="f26" fmla="*/ 21600 f18 1"/>
              <a:gd name="f27" fmla="*/ 21600 f19 1"/>
              <a:gd name="f28" fmla="+- f21 f1 0"/>
              <a:gd name="f29" fmla="+- f22 0 f1"/>
              <a:gd name="f30" fmla="+- f23 0 f1"/>
              <a:gd name="f31" fmla="min f25 f24"/>
              <a:gd name="f32" fmla="*/ f26 1 f20"/>
              <a:gd name="f33" fmla="*/ f27 1 f20"/>
              <a:gd name="f34" fmla="*/ f28 f7 1"/>
              <a:gd name="f35" fmla="val f32"/>
              <a:gd name="f36" fmla="val f33"/>
              <a:gd name="f37" fmla="*/ f34 1 f0"/>
              <a:gd name="f38" fmla="*/ f6 f31 1"/>
              <a:gd name="f39" fmla="+- f36 0 f6"/>
              <a:gd name="f40" fmla="+- f35 0 f6"/>
              <a:gd name="f41" fmla="+- 0 0 f37"/>
              <a:gd name="f42" fmla="*/ f35 f31 1"/>
              <a:gd name="f43" fmla="*/ f39 1 2"/>
              <a:gd name="f44" fmla="*/ f40 1 2"/>
              <a:gd name="f45" fmla="+- 0 0 f41"/>
              <a:gd name="f46" fmla="+- f6 f43 0"/>
              <a:gd name="f47" fmla="+- f6 f44 0"/>
              <a:gd name="f48" fmla="*/ f44 f8 1"/>
              <a:gd name="f49" fmla="*/ f43 f8 1"/>
              <a:gd name="f50" fmla="*/ f45 f0 1"/>
              <a:gd name="f51" fmla="*/ f44 f31 1"/>
              <a:gd name="f52" fmla="*/ f43 f31 1"/>
              <a:gd name="f53" fmla="*/ f48 f9 1"/>
              <a:gd name="f54" fmla="*/ f49 f9 1"/>
              <a:gd name="f55" fmla="*/ f50 1 f7"/>
              <a:gd name="f56" fmla="*/ f46 f31 1"/>
              <a:gd name="f57" fmla="*/ f53 1 100000"/>
              <a:gd name="f58" fmla="*/ f54 1 100000"/>
              <a:gd name="f59" fmla="+- f55 0 f1"/>
              <a:gd name="f60" fmla="cos 1 f59"/>
              <a:gd name="f61" fmla="sin 1 f59"/>
              <a:gd name="f62" fmla="+- 0 0 f60"/>
              <a:gd name="f63" fmla="+- 0 0 f61"/>
              <a:gd name="f64" fmla="+- 0 0 f62"/>
              <a:gd name="f65" fmla="+- 0 0 f63"/>
              <a:gd name="f66" fmla="val f64"/>
              <a:gd name="f67" fmla="val f65"/>
              <a:gd name="f68" fmla="*/ f66 f57 1"/>
              <a:gd name="f69" fmla="*/ f67 f58 1"/>
              <a:gd name="f70" fmla="*/ f66 f44 1"/>
              <a:gd name="f71" fmla="*/ f67 f43 1"/>
              <a:gd name="f72" fmla="+- f47 f68 0"/>
              <a:gd name="f73" fmla="+- f46 0 f69"/>
              <a:gd name="f74" fmla="+- f47 0 f70"/>
              <a:gd name="f75" fmla="+- f47 f70 0"/>
              <a:gd name="f76" fmla="+- f46 0 f71"/>
              <a:gd name="f77" fmla="+- f46 f71 0"/>
              <a:gd name="f78" fmla="+- f47 f72 0"/>
              <a:gd name="f79" fmla="+- f46 f73 0"/>
              <a:gd name="f80" fmla="*/ f74 f31 1"/>
              <a:gd name="f81" fmla="*/ f76 f31 1"/>
              <a:gd name="f82" fmla="*/ f75 f31 1"/>
              <a:gd name="f83" fmla="*/ f77 f31 1"/>
              <a:gd name="f84" fmla="*/ f72 f31 1"/>
              <a:gd name="f85" fmla="*/ f73 f31 1"/>
              <a:gd name="f86" fmla="*/ f78 1 2"/>
              <a:gd name="f87" fmla="*/ f79 1 2"/>
              <a:gd name="f88" fmla="*/ f86 f31 1"/>
              <a:gd name="f89" fmla="*/ f87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82" y="f83"/>
              </a:cxn>
              <a:cxn ang="f29">
                <a:pos x="f80" y="f83"/>
              </a:cxn>
              <a:cxn ang="f30">
                <a:pos x="f80" y="f81"/>
              </a:cxn>
              <a:cxn ang="f30">
                <a:pos x="f84" y="f85"/>
              </a:cxn>
            </a:cxnLst>
            <a:rect l="f80" t="f81" r="f82" b="f83"/>
            <a:pathLst>
              <a:path>
                <a:moveTo>
                  <a:pt x="f38" y="f56"/>
                </a:moveTo>
                <a:arcTo wR="f51" hR="f52" stAng="f0" swAng="f1"/>
                <a:quadBezTo>
                  <a:pt x="f88" y="f38"/>
                  <a:pt x="f84" y="f85"/>
                </a:quadBezTo>
                <a:quadBezTo>
                  <a:pt x="f42" y="f89"/>
                  <a:pt x="f42" y="f56"/>
                </a:quadBezTo>
                <a:arcTo wR="f51" hR="f52" stAng="f6" swAng="f0"/>
                <a:close/>
              </a:path>
            </a:pathLst>
          </a:custGeom>
          <a:solidFill>
            <a:schemeClr val="tx2">
              <a:lumMod val="50000"/>
            </a:scheme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chemeClr val="bg1"/>
              </a:solidFill>
              <a:uFillTx/>
              <a:latin typeface="Calibri"/>
            </a:endParaRPr>
          </a:p>
        </p:txBody>
      </p:sp>
      <p:cxnSp>
        <p:nvCxnSpPr>
          <p:cNvPr id="57" name="Straight Connector 41">
            <a:extLst>
              <a:ext uri="{FF2B5EF4-FFF2-40B4-BE49-F238E27FC236}">
                <a16:creationId xmlns:a16="http://schemas.microsoft.com/office/drawing/2014/main" xmlns="" id="{9D664B30-64BD-4C58-B3F5-C12725C4B740}"/>
              </a:ext>
            </a:extLst>
          </p:cNvPr>
          <p:cNvCxnSpPr/>
          <p:nvPr/>
        </p:nvCxnSpPr>
        <p:spPr>
          <a:xfrm>
            <a:off x="2538465" y="3717571"/>
            <a:ext cx="730972" cy="0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ardrop 42">
            <a:extLst>
              <a:ext uri="{FF2B5EF4-FFF2-40B4-BE49-F238E27FC236}">
                <a16:creationId xmlns:a16="http://schemas.microsoft.com/office/drawing/2014/main" xmlns="" id="{F849D4FC-4AAB-40EE-B141-63D03872860D}"/>
              </a:ext>
            </a:extLst>
          </p:cNvPr>
          <p:cNvSpPr/>
          <p:nvPr/>
        </p:nvSpPr>
        <p:spPr>
          <a:xfrm rot="8100003" flipH="1">
            <a:off x="2339903" y="4327092"/>
            <a:ext cx="164308" cy="16430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sqrt 2"/>
              <a:gd name="f9" fmla="val 100000"/>
              <a:gd name="f10" fmla="+- 0 0 -180"/>
              <a:gd name="f11" fmla="+- 0 0 -360"/>
              <a:gd name="f12" fmla="abs f3"/>
              <a:gd name="f13" fmla="abs f4"/>
              <a:gd name="f14" fmla="abs f5"/>
              <a:gd name="f15" fmla="+- 2700000 f1 0"/>
              <a:gd name="f16" fmla="*/ f10 f0 1"/>
              <a:gd name="f17" fmla="*/ f11 f0 1"/>
              <a:gd name="f18" fmla="?: f12 f3 1"/>
              <a:gd name="f19" fmla="?: f13 f4 1"/>
              <a:gd name="f20" fmla="?: f14 f5 1"/>
              <a:gd name="f21" fmla="+- f15 0 f1"/>
              <a:gd name="f22" fmla="*/ f16 1 f2"/>
              <a:gd name="f23" fmla="*/ f17 1 f2"/>
              <a:gd name="f24" fmla="*/ f18 1 21600"/>
              <a:gd name="f25" fmla="*/ f19 1 21600"/>
              <a:gd name="f26" fmla="*/ 21600 f18 1"/>
              <a:gd name="f27" fmla="*/ 21600 f19 1"/>
              <a:gd name="f28" fmla="+- f21 f1 0"/>
              <a:gd name="f29" fmla="+- f22 0 f1"/>
              <a:gd name="f30" fmla="+- f23 0 f1"/>
              <a:gd name="f31" fmla="min f25 f24"/>
              <a:gd name="f32" fmla="*/ f26 1 f20"/>
              <a:gd name="f33" fmla="*/ f27 1 f20"/>
              <a:gd name="f34" fmla="*/ f28 f7 1"/>
              <a:gd name="f35" fmla="val f32"/>
              <a:gd name="f36" fmla="val f33"/>
              <a:gd name="f37" fmla="*/ f34 1 f0"/>
              <a:gd name="f38" fmla="*/ f6 f31 1"/>
              <a:gd name="f39" fmla="+- f36 0 f6"/>
              <a:gd name="f40" fmla="+- f35 0 f6"/>
              <a:gd name="f41" fmla="+- 0 0 f37"/>
              <a:gd name="f42" fmla="*/ f35 f31 1"/>
              <a:gd name="f43" fmla="*/ f39 1 2"/>
              <a:gd name="f44" fmla="*/ f40 1 2"/>
              <a:gd name="f45" fmla="+- 0 0 f41"/>
              <a:gd name="f46" fmla="+- f6 f43 0"/>
              <a:gd name="f47" fmla="+- f6 f44 0"/>
              <a:gd name="f48" fmla="*/ f44 f8 1"/>
              <a:gd name="f49" fmla="*/ f43 f8 1"/>
              <a:gd name="f50" fmla="*/ f45 f0 1"/>
              <a:gd name="f51" fmla="*/ f44 f31 1"/>
              <a:gd name="f52" fmla="*/ f43 f31 1"/>
              <a:gd name="f53" fmla="*/ f48 f9 1"/>
              <a:gd name="f54" fmla="*/ f49 f9 1"/>
              <a:gd name="f55" fmla="*/ f50 1 f7"/>
              <a:gd name="f56" fmla="*/ f46 f31 1"/>
              <a:gd name="f57" fmla="*/ f53 1 100000"/>
              <a:gd name="f58" fmla="*/ f54 1 100000"/>
              <a:gd name="f59" fmla="+- f55 0 f1"/>
              <a:gd name="f60" fmla="cos 1 f59"/>
              <a:gd name="f61" fmla="sin 1 f59"/>
              <a:gd name="f62" fmla="+- 0 0 f60"/>
              <a:gd name="f63" fmla="+- 0 0 f61"/>
              <a:gd name="f64" fmla="+- 0 0 f62"/>
              <a:gd name="f65" fmla="+- 0 0 f63"/>
              <a:gd name="f66" fmla="val f64"/>
              <a:gd name="f67" fmla="val f65"/>
              <a:gd name="f68" fmla="*/ f66 f57 1"/>
              <a:gd name="f69" fmla="*/ f67 f58 1"/>
              <a:gd name="f70" fmla="*/ f66 f44 1"/>
              <a:gd name="f71" fmla="*/ f67 f43 1"/>
              <a:gd name="f72" fmla="+- f47 f68 0"/>
              <a:gd name="f73" fmla="+- f46 0 f69"/>
              <a:gd name="f74" fmla="+- f47 0 f70"/>
              <a:gd name="f75" fmla="+- f47 f70 0"/>
              <a:gd name="f76" fmla="+- f46 0 f71"/>
              <a:gd name="f77" fmla="+- f46 f71 0"/>
              <a:gd name="f78" fmla="+- f47 f72 0"/>
              <a:gd name="f79" fmla="+- f46 f73 0"/>
              <a:gd name="f80" fmla="*/ f74 f31 1"/>
              <a:gd name="f81" fmla="*/ f76 f31 1"/>
              <a:gd name="f82" fmla="*/ f75 f31 1"/>
              <a:gd name="f83" fmla="*/ f77 f31 1"/>
              <a:gd name="f84" fmla="*/ f72 f31 1"/>
              <a:gd name="f85" fmla="*/ f73 f31 1"/>
              <a:gd name="f86" fmla="*/ f78 1 2"/>
              <a:gd name="f87" fmla="*/ f79 1 2"/>
              <a:gd name="f88" fmla="*/ f86 f31 1"/>
              <a:gd name="f89" fmla="*/ f87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82" y="f83"/>
              </a:cxn>
              <a:cxn ang="f29">
                <a:pos x="f80" y="f83"/>
              </a:cxn>
              <a:cxn ang="f30">
                <a:pos x="f80" y="f81"/>
              </a:cxn>
              <a:cxn ang="f30">
                <a:pos x="f84" y="f85"/>
              </a:cxn>
            </a:cxnLst>
            <a:rect l="f80" t="f81" r="f82" b="f83"/>
            <a:pathLst>
              <a:path>
                <a:moveTo>
                  <a:pt x="f38" y="f56"/>
                </a:moveTo>
                <a:arcTo wR="f51" hR="f52" stAng="f0" swAng="f1"/>
                <a:quadBezTo>
                  <a:pt x="f88" y="f38"/>
                  <a:pt x="f84" y="f85"/>
                </a:quadBezTo>
                <a:quadBezTo>
                  <a:pt x="f42" y="f89"/>
                  <a:pt x="f42" y="f56"/>
                </a:quadBezTo>
                <a:arcTo wR="f51" hR="f52" stAng="f6" swAng="f0"/>
                <a:close/>
              </a:path>
            </a:pathLst>
          </a:custGeom>
          <a:solidFill>
            <a:schemeClr val="tx2">
              <a:lumMod val="50000"/>
            </a:scheme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chemeClr val="bg1"/>
              </a:solidFill>
              <a:uFillTx/>
              <a:latin typeface="Calibri"/>
            </a:endParaRPr>
          </a:p>
        </p:txBody>
      </p:sp>
      <p:cxnSp>
        <p:nvCxnSpPr>
          <p:cNvPr id="59" name="Straight Connector 44">
            <a:extLst>
              <a:ext uri="{FF2B5EF4-FFF2-40B4-BE49-F238E27FC236}">
                <a16:creationId xmlns:a16="http://schemas.microsoft.com/office/drawing/2014/main" xmlns="" id="{F4868E13-2192-4600-9D30-E07452442003}"/>
              </a:ext>
            </a:extLst>
          </p:cNvPr>
          <p:cNvCxnSpPr/>
          <p:nvPr/>
        </p:nvCxnSpPr>
        <p:spPr>
          <a:xfrm>
            <a:off x="2506229" y="4414020"/>
            <a:ext cx="730971" cy="0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ounded Rectangle 75">
            <a:extLst>
              <a:ext uri="{FF2B5EF4-FFF2-40B4-BE49-F238E27FC236}">
                <a16:creationId xmlns:a16="http://schemas.microsoft.com/office/drawing/2014/main" xmlns="" id="{64A55FF9-8347-4645-924E-424F82D0435C}"/>
              </a:ext>
            </a:extLst>
          </p:cNvPr>
          <p:cNvSpPr/>
          <p:nvPr/>
        </p:nvSpPr>
        <p:spPr>
          <a:xfrm>
            <a:off x="3199098" y="3450965"/>
            <a:ext cx="6083091" cy="50078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108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chemeClr val="tx2">
              <a:lumMod val="50000"/>
            </a:schemeClr>
          </a:solidFill>
          <a:ln w="12701" cap="flat">
            <a:solidFill>
              <a:srgbClr val="7C458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kern="0" dirty="0" smtClean="0">
                <a:solidFill>
                  <a:schemeClr val="bg1"/>
                </a:solidFill>
                <a:latin typeface="Calibri Light"/>
                <a:cs typeface="Lato Black" pitchFamily="34"/>
              </a:rPr>
              <a:t>Démarche</a:t>
            </a:r>
            <a:endParaRPr lang="en-US" sz="2400" b="1" kern="0" dirty="0">
              <a:solidFill>
                <a:schemeClr val="bg1"/>
              </a:solidFill>
              <a:latin typeface="Calibri Light"/>
              <a:cs typeface="Lato Black" pitchFamily="34"/>
            </a:endParaRPr>
          </a:p>
        </p:txBody>
      </p:sp>
      <p:sp>
        <p:nvSpPr>
          <p:cNvPr id="61" name="Rounded Rectangle 91">
            <a:extLst>
              <a:ext uri="{FF2B5EF4-FFF2-40B4-BE49-F238E27FC236}">
                <a16:creationId xmlns:a16="http://schemas.microsoft.com/office/drawing/2014/main" xmlns="" id="{C44E1FB2-D0A0-49AD-AC93-80ADF43D007A}"/>
              </a:ext>
            </a:extLst>
          </p:cNvPr>
          <p:cNvSpPr/>
          <p:nvPr/>
        </p:nvSpPr>
        <p:spPr>
          <a:xfrm>
            <a:off x="3220199" y="1891731"/>
            <a:ext cx="6091769" cy="47909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108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chemeClr val="tx2">
              <a:lumMod val="50000"/>
            </a:schemeClr>
          </a:solidFill>
          <a:ln w="12701" cap="flat">
            <a:solidFill>
              <a:srgbClr val="7C458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kern="0" dirty="0">
                <a:solidFill>
                  <a:schemeClr val="bg1">
                    <a:lumMod val="65000"/>
                  </a:schemeClr>
                </a:solidFill>
                <a:latin typeface="Calibri Light"/>
              </a:rPr>
              <a:t>Introduction</a:t>
            </a:r>
            <a:endParaRPr lang="en-US" sz="2400" b="1" kern="0" dirty="0">
              <a:solidFill>
                <a:schemeClr val="bg1">
                  <a:lumMod val="65000"/>
                </a:schemeClr>
              </a:solidFill>
              <a:latin typeface="Calibri Light"/>
            </a:endParaRPr>
          </a:p>
        </p:txBody>
      </p:sp>
      <p:sp>
        <p:nvSpPr>
          <p:cNvPr id="62" name="Rounded Rectangle 108">
            <a:extLst>
              <a:ext uri="{FF2B5EF4-FFF2-40B4-BE49-F238E27FC236}">
                <a16:creationId xmlns:a16="http://schemas.microsoft.com/office/drawing/2014/main" xmlns="" id="{DF84FD64-11E0-47EC-BC3D-B16A77FF2C09}"/>
              </a:ext>
            </a:extLst>
          </p:cNvPr>
          <p:cNvSpPr/>
          <p:nvPr/>
        </p:nvSpPr>
        <p:spPr>
          <a:xfrm>
            <a:off x="3249663" y="4185159"/>
            <a:ext cx="6021333" cy="47653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108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chemeClr val="tx2">
              <a:lumMod val="50000"/>
            </a:schemeClr>
          </a:solidFill>
          <a:ln w="12701" cap="flat">
            <a:solidFill>
              <a:srgbClr val="7C458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r>
              <a:rPr lang="fr-FR" sz="2400" b="1" kern="0" dirty="0" smtClean="0">
                <a:solidFill>
                  <a:schemeClr val="bg1">
                    <a:lumMod val="65000"/>
                  </a:schemeClr>
                </a:solidFill>
                <a:latin typeface="Calibri Light"/>
                <a:cs typeface="Lato Black" pitchFamily="34"/>
              </a:rPr>
              <a:t>Résultat attendu</a:t>
            </a:r>
            <a:endParaRPr lang="fr-FR" sz="2400" b="1" kern="0" dirty="0">
              <a:solidFill>
                <a:schemeClr val="bg1">
                  <a:lumMod val="65000"/>
                </a:schemeClr>
              </a:solidFill>
              <a:latin typeface="Calibri Light"/>
              <a:cs typeface="Lato Black" pitchFamily="34"/>
            </a:endParaRPr>
          </a:p>
        </p:txBody>
      </p:sp>
      <p:sp>
        <p:nvSpPr>
          <p:cNvPr id="28" name="Teardrop 25">
            <a:extLst>
              <a:ext uri="{FF2B5EF4-FFF2-40B4-BE49-F238E27FC236}">
                <a16:creationId xmlns:a16="http://schemas.microsoft.com/office/drawing/2014/main" xmlns="" id="{3306FE88-9876-4C9D-A51E-C691D76B7F7B}"/>
              </a:ext>
            </a:extLst>
          </p:cNvPr>
          <p:cNvSpPr/>
          <p:nvPr/>
        </p:nvSpPr>
        <p:spPr>
          <a:xfrm rot="8100003" flipH="1">
            <a:off x="2298932" y="2812341"/>
            <a:ext cx="164308" cy="16430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sqrt 2"/>
              <a:gd name="f9" fmla="val 100000"/>
              <a:gd name="f10" fmla="+- 0 0 -180"/>
              <a:gd name="f11" fmla="+- 0 0 -360"/>
              <a:gd name="f12" fmla="abs f3"/>
              <a:gd name="f13" fmla="abs f4"/>
              <a:gd name="f14" fmla="abs f5"/>
              <a:gd name="f15" fmla="+- 2700000 f1 0"/>
              <a:gd name="f16" fmla="*/ f10 f0 1"/>
              <a:gd name="f17" fmla="*/ f11 f0 1"/>
              <a:gd name="f18" fmla="?: f12 f3 1"/>
              <a:gd name="f19" fmla="?: f13 f4 1"/>
              <a:gd name="f20" fmla="?: f14 f5 1"/>
              <a:gd name="f21" fmla="+- f15 0 f1"/>
              <a:gd name="f22" fmla="*/ f16 1 f2"/>
              <a:gd name="f23" fmla="*/ f17 1 f2"/>
              <a:gd name="f24" fmla="*/ f18 1 21600"/>
              <a:gd name="f25" fmla="*/ f19 1 21600"/>
              <a:gd name="f26" fmla="*/ 21600 f18 1"/>
              <a:gd name="f27" fmla="*/ 21600 f19 1"/>
              <a:gd name="f28" fmla="+- f21 f1 0"/>
              <a:gd name="f29" fmla="+- f22 0 f1"/>
              <a:gd name="f30" fmla="+- f23 0 f1"/>
              <a:gd name="f31" fmla="min f25 f24"/>
              <a:gd name="f32" fmla="*/ f26 1 f20"/>
              <a:gd name="f33" fmla="*/ f27 1 f20"/>
              <a:gd name="f34" fmla="*/ f28 f7 1"/>
              <a:gd name="f35" fmla="val f32"/>
              <a:gd name="f36" fmla="val f33"/>
              <a:gd name="f37" fmla="*/ f34 1 f0"/>
              <a:gd name="f38" fmla="*/ f6 f31 1"/>
              <a:gd name="f39" fmla="+- f36 0 f6"/>
              <a:gd name="f40" fmla="+- f35 0 f6"/>
              <a:gd name="f41" fmla="+- 0 0 f37"/>
              <a:gd name="f42" fmla="*/ f35 f31 1"/>
              <a:gd name="f43" fmla="*/ f39 1 2"/>
              <a:gd name="f44" fmla="*/ f40 1 2"/>
              <a:gd name="f45" fmla="+- 0 0 f41"/>
              <a:gd name="f46" fmla="+- f6 f43 0"/>
              <a:gd name="f47" fmla="+- f6 f44 0"/>
              <a:gd name="f48" fmla="*/ f44 f8 1"/>
              <a:gd name="f49" fmla="*/ f43 f8 1"/>
              <a:gd name="f50" fmla="*/ f45 f0 1"/>
              <a:gd name="f51" fmla="*/ f44 f31 1"/>
              <a:gd name="f52" fmla="*/ f43 f31 1"/>
              <a:gd name="f53" fmla="*/ f48 f9 1"/>
              <a:gd name="f54" fmla="*/ f49 f9 1"/>
              <a:gd name="f55" fmla="*/ f50 1 f7"/>
              <a:gd name="f56" fmla="*/ f46 f31 1"/>
              <a:gd name="f57" fmla="*/ f53 1 100000"/>
              <a:gd name="f58" fmla="*/ f54 1 100000"/>
              <a:gd name="f59" fmla="+- f55 0 f1"/>
              <a:gd name="f60" fmla="cos 1 f59"/>
              <a:gd name="f61" fmla="sin 1 f59"/>
              <a:gd name="f62" fmla="+- 0 0 f60"/>
              <a:gd name="f63" fmla="+- 0 0 f61"/>
              <a:gd name="f64" fmla="+- 0 0 f62"/>
              <a:gd name="f65" fmla="+- 0 0 f63"/>
              <a:gd name="f66" fmla="val f64"/>
              <a:gd name="f67" fmla="val f65"/>
              <a:gd name="f68" fmla="*/ f66 f57 1"/>
              <a:gd name="f69" fmla="*/ f67 f58 1"/>
              <a:gd name="f70" fmla="*/ f66 f44 1"/>
              <a:gd name="f71" fmla="*/ f67 f43 1"/>
              <a:gd name="f72" fmla="+- f47 f68 0"/>
              <a:gd name="f73" fmla="+- f46 0 f69"/>
              <a:gd name="f74" fmla="+- f47 0 f70"/>
              <a:gd name="f75" fmla="+- f47 f70 0"/>
              <a:gd name="f76" fmla="+- f46 0 f71"/>
              <a:gd name="f77" fmla="+- f46 f71 0"/>
              <a:gd name="f78" fmla="+- f47 f72 0"/>
              <a:gd name="f79" fmla="+- f46 f73 0"/>
              <a:gd name="f80" fmla="*/ f74 f31 1"/>
              <a:gd name="f81" fmla="*/ f76 f31 1"/>
              <a:gd name="f82" fmla="*/ f75 f31 1"/>
              <a:gd name="f83" fmla="*/ f77 f31 1"/>
              <a:gd name="f84" fmla="*/ f72 f31 1"/>
              <a:gd name="f85" fmla="*/ f73 f31 1"/>
              <a:gd name="f86" fmla="*/ f78 1 2"/>
              <a:gd name="f87" fmla="*/ f79 1 2"/>
              <a:gd name="f88" fmla="*/ f86 f31 1"/>
              <a:gd name="f89" fmla="*/ f87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82" y="f83"/>
              </a:cxn>
              <a:cxn ang="f29">
                <a:pos x="f80" y="f83"/>
              </a:cxn>
              <a:cxn ang="f30">
                <a:pos x="f80" y="f81"/>
              </a:cxn>
              <a:cxn ang="f30">
                <a:pos x="f84" y="f85"/>
              </a:cxn>
            </a:cxnLst>
            <a:rect l="f80" t="f81" r="f82" b="f83"/>
            <a:pathLst>
              <a:path>
                <a:moveTo>
                  <a:pt x="f38" y="f56"/>
                </a:moveTo>
                <a:arcTo wR="f51" hR="f52" stAng="f0" swAng="f1"/>
                <a:quadBezTo>
                  <a:pt x="f88" y="f38"/>
                  <a:pt x="f84" y="f85"/>
                </a:quadBezTo>
                <a:quadBezTo>
                  <a:pt x="f42" y="f89"/>
                  <a:pt x="f42" y="f56"/>
                </a:quadBezTo>
                <a:arcTo wR="f51" hR="f52" stAng="f6" swAng="f0"/>
                <a:close/>
              </a:path>
            </a:pathLst>
          </a:custGeom>
          <a:solidFill>
            <a:schemeClr val="tx2">
              <a:lumMod val="50000"/>
            </a:scheme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chemeClr val="bg1"/>
              </a:solidFill>
              <a:uFillTx/>
              <a:latin typeface="Calibri"/>
            </a:endParaRPr>
          </a:p>
        </p:txBody>
      </p:sp>
      <p:cxnSp>
        <p:nvCxnSpPr>
          <p:cNvPr id="29" name="Straight Connector 27">
            <a:extLst>
              <a:ext uri="{FF2B5EF4-FFF2-40B4-BE49-F238E27FC236}">
                <a16:creationId xmlns:a16="http://schemas.microsoft.com/office/drawing/2014/main" xmlns="" id="{1C1B0974-D669-4552-BA4A-F9C467074894}"/>
              </a:ext>
            </a:extLst>
          </p:cNvPr>
          <p:cNvCxnSpPr/>
          <p:nvPr/>
        </p:nvCxnSpPr>
        <p:spPr>
          <a:xfrm>
            <a:off x="2523923" y="2888981"/>
            <a:ext cx="730971" cy="0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ounded Rectangle 91">
            <a:extLst>
              <a:ext uri="{FF2B5EF4-FFF2-40B4-BE49-F238E27FC236}">
                <a16:creationId xmlns:a16="http://schemas.microsoft.com/office/drawing/2014/main" xmlns="" id="{C44E1FB2-D0A0-49AD-AC93-80ADF43D007A}"/>
              </a:ext>
            </a:extLst>
          </p:cNvPr>
          <p:cNvSpPr/>
          <p:nvPr/>
        </p:nvSpPr>
        <p:spPr>
          <a:xfrm>
            <a:off x="3179227" y="2688197"/>
            <a:ext cx="6091769" cy="47909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108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chemeClr val="tx2">
              <a:lumMod val="50000"/>
            </a:schemeClr>
          </a:solidFill>
          <a:ln w="12701" cap="flat">
            <a:solidFill>
              <a:srgbClr val="7C458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kern="0" dirty="0" smtClean="0">
                <a:solidFill>
                  <a:schemeClr val="bg1">
                    <a:lumMod val="65000"/>
                  </a:schemeClr>
                </a:solidFill>
                <a:latin typeface="Calibri Light"/>
                <a:cs typeface="Lato Black" pitchFamily="34"/>
              </a:rPr>
              <a:t>Outils de travail</a:t>
            </a:r>
            <a:endParaRPr lang="en-US" sz="2400" b="1" kern="0" dirty="0">
              <a:solidFill>
                <a:schemeClr val="bg1">
                  <a:lumMod val="65000"/>
                </a:schemeClr>
              </a:solidFill>
              <a:latin typeface="Calibri Light"/>
              <a:cs typeface="Lato Black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392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45"/>
          <p:cNvSpPr/>
          <p:nvPr/>
        </p:nvSpPr>
        <p:spPr>
          <a:xfrm rot="10800009" flipV="1">
            <a:off x="11406625" y="6085038"/>
            <a:ext cx="623511" cy="60624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sqrt 2"/>
              <a:gd name="f9" fmla="val 84975"/>
              <a:gd name="f10" fmla="+- 0 0 -180"/>
              <a:gd name="f11" fmla="+- 0 0 -360"/>
              <a:gd name="f12" fmla="abs f3"/>
              <a:gd name="f13" fmla="abs f4"/>
              <a:gd name="f14" fmla="abs f5"/>
              <a:gd name="f15" fmla="+- 2700000 f1 0"/>
              <a:gd name="f16" fmla="*/ f10 f0 1"/>
              <a:gd name="f17" fmla="*/ f11 f0 1"/>
              <a:gd name="f18" fmla="?: f12 f3 1"/>
              <a:gd name="f19" fmla="?: f13 f4 1"/>
              <a:gd name="f20" fmla="?: f14 f5 1"/>
              <a:gd name="f21" fmla="+- f15 0 f1"/>
              <a:gd name="f22" fmla="*/ f16 1 f2"/>
              <a:gd name="f23" fmla="*/ f17 1 f2"/>
              <a:gd name="f24" fmla="*/ f18 1 21600"/>
              <a:gd name="f25" fmla="*/ f19 1 21600"/>
              <a:gd name="f26" fmla="*/ 21600 f18 1"/>
              <a:gd name="f27" fmla="*/ 21600 f19 1"/>
              <a:gd name="f28" fmla="+- f21 f1 0"/>
              <a:gd name="f29" fmla="+- f22 0 f1"/>
              <a:gd name="f30" fmla="+- f23 0 f1"/>
              <a:gd name="f31" fmla="min f25 f24"/>
              <a:gd name="f32" fmla="*/ f26 1 f20"/>
              <a:gd name="f33" fmla="*/ f27 1 f20"/>
              <a:gd name="f34" fmla="*/ f28 f7 1"/>
              <a:gd name="f35" fmla="val f32"/>
              <a:gd name="f36" fmla="val f33"/>
              <a:gd name="f37" fmla="*/ f34 1 f0"/>
              <a:gd name="f38" fmla="*/ f6 f31 1"/>
              <a:gd name="f39" fmla="+- f36 0 f6"/>
              <a:gd name="f40" fmla="+- f35 0 f6"/>
              <a:gd name="f41" fmla="+- 0 0 f37"/>
              <a:gd name="f42" fmla="*/ f35 f31 1"/>
              <a:gd name="f43" fmla="*/ f39 1 2"/>
              <a:gd name="f44" fmla="*/ f40 1 2"/>
              <a:gd name="f45" fmla="+- 0 0 f41"/>
              <a:gd name="f46" fmla="+- f6 f43 0"/>
              <a:gd name="f47" fmla="+- f6 f44 0"/>
              <a:gd name="f48" fmla="*/ f44 f8 1"/>
              <a:gd name="f49" fmla="*/ f43 f8 1"/>
              <a:gd name="f50" fmla="*/ f45 f0 1"/>
              <a:gd name="f51" fmla="*/ f44 f31 1"/>
              <a:gd name="f52" fmla="*/ f43 f31 1"/>
              <a:gd name="f53" fmla="*/ f48 f9 1"/>
              <a:gd name="f54" fmla="*/ f49 f9 1"/>
              <a:gd name="f55" fmla="*/ f50 1 f7"/>
              <a:gd name="f56" fmla="*/ f46 f31 1"/>
              <a:gd name="f57" fmla="*/ f53 1 100000"/>
              <a:gd name="f58" fmla="*/ f54 1 100000"/>
              <a:gd name="f59" fmla="+- f55 0 f1"/>
              <a:gd name="f60" fmla="cos 1 f59"/>
              <a:gd name="f61" fmla="sin 1 f59"/>
              <a:gd name="f62" fmla="+- 0 0 f60"/>
              <a:gd name="f63" fmla="+- 0 0 f61"/>
              <a:gd name="f64" fmla="+- 0 0 f62"/>
              <a:gd name="f65" fmla="+- 0 0 f63"/>
              <a:gd name="f66" fmla="val f64"/>
              <a:gd name="f67" fmla="val f65"/>
              <a:gd name="f68" fmla="*/ f66 f57 1"/>
              <a:gd name="f69" fmla="*/ f67 f58 1"/>
              <a:gd name="f70" fmla="*/ f66 f44 1"/>
              <a:gd name="f71" fmla="*/ f67 f43 1"/>
              <a:gd name="f72" fmla="+- f47 f68 0"/>
              <a:gd name="f73" fmla="+- f46 0 f69"/>
              <a:gd name="f74" fmla="+- f47 0 f70"/>
              <a:gd name="f75" fmla="+- f47 f70 0"/>
              <a:gd name="f76" fmla="+- f46 0 f71"/>
              <a:gd name="f77" fmla="+- f46 f71 0"/>
              <a:gd name="f78" fmla="+- f47 f72 0"/>
              <a:gd name="f79" fmla="+- f46 f73 0"/>
              <a:gd name="f80" fmla="*/ f74 f31 1"/>
              <a:gd name="f81" fmla="*/ f76 f31 1"/>
              <a:gd name="f82" fmla="*/ f75 f31 1"/>
              <a:gd name="f83" fmla="*/ f77 f31 1"/>
              <a:gd name="f84" fmla="*/ f72 f31 1"/>
              <a:gd name="f85" fmla="*/ f73 f31 1"/>
              <a:gd name="f86" fmla="*/ f78 1 2"/>
              <a:gd name="f87" fmla="*/ f79 1 2"/>
              <a:gd name="f88" fmla="*/ f86 f31 1"/>
              <a:gd name="f89" fmla="*/ f87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82" y="f83"/>
              </a:cxn>
              <a:cxn ang="f29">
                <a:pos x="f80" y="f83"/>
              </a:cxn>
              <a:cxn ang="f30">
                <a:pos x="f80" y="f81"/>
              </a:cxn>
              <a:cxn ang="f30">
                <a:pos x="f84" y="f85"/>
              </a:cxn>
            </a:cxnLst>
            <a:rect l="f80" t="f81" r="f82" b="f83"/>
            <a:pathLst>
              <a:path>
                <a:moveTo>
                  <a:pt x="f38" y="f56"/>
                </a:moveTo>
                <a:arcTo wR="f51" hR="f52" stAng="f0" swAng="f1"/>
                <a:quadBezTo>
                  <a:pt x="f88" y="f38"/>
                  <a:pt x="f84" y="f85"/>
                </a:quadBezTo>
                <a:quadBezTo>
                  <a:pt x="f42" y="f89"/>
                  <a:pt x="f42" y="f56"/>
                </a:quadBezTo>
                <a:arcTo wR="f51" hR="f52" stAng="f6" swAng="f0"/>
                <a:close/>
              </a:path>
            </a:pathLst>
          </a:custGeom>
          <a:solidFill>
            <a:schemeClr val="tx2">
              <a:lumMod val="50000"/>
            </a:scheme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TextBox 61"/>
          <p:cNvSpPr txBox="1"/>
          <p:nvPr/>
        </p:nvSpPr>
        <p:spPr>
          <a:xfrm>
            <a:off x="361316" y="357994"/>
            <a:ext cx="2149949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1" kern="0" dirty="0">
                <a:solidFill>
                  <a:srgbClr val="3B3838"/>
                </a:solidFill>
                <a:latin typeface="Calibri"/>
              </a:rPr>
              <a:t>Démarche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532253" y="6101899"/>
            <a:ext cx="340158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3</a:t>
            </a:r>
          </a:p>
        </p:txBody>
      </p:sp>
      <p:sp>
        <p:nvSpPr>
          <p:cNvPr id="21" name="TextBox 24">
            <a:extLst>
              <a:ext uri="{FF2B5EF4-FFF2-40B4-BE49-F238E27FC236}">
                <a16:creationId xmlns="" xmlns:a16="http://schemas.microsoft.com/office/drawing/2014/main" id="{914C46E2-9C39-4A24-AFA1-7572775A5137}"/>
              </a:ext>
            </a:extLst>
          </p:cNvPr>
          <p:cNvSpPr txBox="1"/>
          <p:nvPr/>
        </p:nvSpPr>
        <p:spPr>
          <a:xfrm>
            <a:off x="11532253" y="6159956"/>
            <a:ext cx="340158" cy="461665"/>
          </a:xfrm>
          <a:prstGeom prst="rect">
            <a:avLst/>
          </a:prstGeom>
          <a:solidFill>
            <a:schemeClr val="tx2">
              <a:lumMod val="50000"/>
            </a:schemeClr>
          </a:solidFill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 dirty="0" smtClean="0">
                <a:solidFill>
                  <a:srgbClr val="FFFFFF"/>
                </a:solidFill>
                <a:uFillTx/>
                <a:latin typeface="Calibri"/>
              </a:rPr>
              <a:t>6</a:t>
            </a:r>
            <a:endParaRPr lang="fr-FR" sz="24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17" name="Straight Connector 24">
            <a:extLst>
              <a:ext uri="{FF2B5EF4-FFF2-40B4-BE49-F238E27FC236}">
                <a16:creationId xmlns="" xmlns:a16="http://schemas.microsoft.com/office/drawing/2014/main" id="{EF812DEC-3792-454A-9AB2-F1516465957F}"/>
              </a:ext>
            </a:extLst>
          </p:cNvPr>
          <p:cNvCxnSpPr/>
          <p:nvPr/>
        </p:nvCxnSpPr>
        <p:spPr>
          <a:xfrm flipV="1">
            <a:off x="361316" y="1058097"/>
            <a:ext cx="10775253" cy="76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24">
            <a:extLst>
              <a:ext uri="{FF2B5EF4-FFF2-40B4-BE49-F238E27FC236}">
                <a16:creationId xmlns="" xmlns:a16="http://schemas.microsoft.com/office/drawing/2014/main" id="{080ED6A9-6FB7-412B-BAE4-FF2121AFBEB2}"/>
              </a:ext>
            </a:extLst>
          </p:cNvPr>
          <p:cNvCxnSpPr/>
          <p:nvPr/>
        </p:nvCxnSpPr>
        <p:spPr>
          <a:xfrm flipV="1">
            <a:off x="319589" y="6218143"/>
            <a:ext cx="10775253" cy="76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686948" y="1385301"/>
            <a:ext cx="983228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la mise en œuvre du projet nous allons suivre les étapes suivantes : 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En premier lieu, nous </a:t>
            </a:r>
            <a:r>
              <a:rPr lang="fr-FR" dirty="0" smtClean="0"/>
              <a:t>allons </a:t>
            </a:r>
            <a:r>
              <a:rPr lang="fr-FR" dirty="0" smtClean="0"/>
              <a:t>implémenter le système </a:t>
            </a:r>
            <a:r>
              <a:rPr lang="fr-FR" dirty="0"/>
              <a:t>d’exploitation </a:t>
            </a:r>
            <a:r>
              <a:rPr lang="fr-FR" dirty="0" smtClean="0"/>
              <a:t>FreeRTOS </a:t>
            </a:r>
            <a:r>
              <a:rPr lang="fr-FR" dirty="0" smtClean="0"/>
              <a:t>pour </a:t>
            </a:r>
            <a:r>
              <a:rPr lang="fr-FR" dirty="0" smtClean="0"/>
              <a:t>ordonnancer les différentes tâches </a:t>
            </a:r>
            <a:r>
              <a:rPr lang="fr-FR" dirty="0" smtClean="0"/>
              <a:t>et pour que notre système fonctionne en temps réel. 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En second lieu, nous allons faire l’acquisition de la température via le protocole 1-</a:t>
            </a:r>
            <a:r>
              <a:rPr lang="fr-FR" dirty="0" err="1" smtClean="0"/>
              <a:t>wire</a:t>
            </a:r>
            <a:r>
              <a:rPr lang="fr-FR" dirty="0" smtClean="0"/>
              <a:t> et l’afficher sur un afficheur LCD via le protocole I2C.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En dernier lieu, nous allons transférer les données vers la plateforme ThingSpeak en utilisant le module Wi-Fi via le protocole UART.</a:t>
            </a:r>
          </a:p>
          <a:p>
            <a:endParaRPr lang="fr-FR" sz="2200" b="1" dirty="0"/>
          </a:p>
        </p:txBody>
      </p:sp>
      <p:sp>
        <p:nvSpPr>
          <p:cNvPr id="40" name="ZoneTexte 39"/>
          <p:cNvSpPr txBox="1"/>
          <p:nvPr/>
        </p:nvSpPr>
        <p:spPr>
          <a:xfrm>
            <a:off x="1529225" y="449934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 </a:t>
            </a:r>
            <a:endParaRPr lang="fr-FR" sz="2400" dirty="0"/>
          </a:p>
        </p:txBody>
      </p:sp>
      <p:sp>
        <p:nvSpPr>
          <p:cNvPr id="43" name="Rectangle 42"/>
          <p:cNvSpPr/>
          <p:nvPr/>
        </p:nvSpPr>
        <p:spPr>
          <a:xfrm>
            <a:off x="282258" y="6305788"/>
            <a:ext cx="2989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Stage ingénieur | 2018/2019  </a:t>
            </a:r>
            <a:endParaRPr lang="fr-FR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1727643" y="2774221"/>
            <a:ext cx="7767686" cy="1344152"/>
            <a:chOff x="1306344" y="4131871"/>
            <a:chExt cx="8853654" cy="1724883"/>
          </a:xfrm>
        </p:grpSpPr>
        <p:sp>
          <p:nvSpPr>
            <p:cNvPr id="2" name="Rectangle à coins arrondis 1"/>
            <p:cNvSpPr/>
            <p:nvPr/>
          </p:nvSpPr>
          <p:spPr>
            <a:xfrm>
              <a:off x="1306344" y="4131871"/>
              <a:ext cx="2140188" cy="129161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Acquisition </a:t>
              </a:r>
              <a:r>
                <a:rPr lang="fr-FR" sz="1400" dirty="0" smtClean="0"/>
                <a:t>de la température</a:t>
              </a:r>
              <a:endParaRPr lang="fr-FR" sz="1400" dirty="0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4690593" y="4159732"/>
              <a:ext cx="2116698" cy="129161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/>
              </a:r>
              <a:br>
                <a:rPr lang="fr-FR" sz="1400" dirty="0" smtClean="0"/>
              </a:br>
              <a:r>
                <a:rPr lang="fr-FR" sz="1400" dirty="0" smtClean="0"/>
                <a:t>Affichage des données sur </a:t>
              </a:r>
              <a:r>
                <a:rPr lang="fr-FR" sz="1400" dirty="0"/>
                <a:t>un afficheur </a:t>
              </a:r>
              <a:r>
                <a:rPr lang="fr-FR" sz="1400" dirty="0" smtClean="0"/>
                <a:t>LCD</a:t>
              </a:r>
              <a:endParaRPr lang="fr-FR" dirty="0"/>
            </a:p>
            <a:p>
              <a:pPr algn="ctr"/>
              <a:endParaRPr lang="fr-FR" dirty="0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8051351" y="4176633"/>
              <a:ext cx="2108647" cy="12584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/>
              </a:r>
              <a:br>
                <a:rPr lang="fr-FR" sz="1200" dirty="0" smtClean="0"/>
              </a:br>
              <a:r>
                <a:rPr lang="fr-FR" sz="1200" dirty="0" smtClean="0"/>
                <a:t>Transfert </a:t>
              </a:r>
              <a:r>
                <a:rPr lang="fr-FR" sz="1200" dirty="0"/>
                <a:t>d</a:t>
              </a:r>
              <a:r>
                <a:rPr lang="fr-FR" sz="1200" dirty="0" smtClean="0"/>
                <a:t>es </a:t>
              </a:r>
              <a:r>
                <a:rPr lang="fr-FR" sz="1200" dirty="0"/>
                <a:t>données vers </a:t>
              </a:r>
              <a:r>
                <a:rPr lang="fr-FR" sz="1200" dirty="0" smtClean="0"/>
                <a:t>la </a:t>
              </a:r>
              <a:r>
                <a:rPr lang="fr-FR" sz="1200" dirty="0"/>
                <a:t>plateforme </a:t>
              </a:r>
              <a:r>
                <a:rPr lang="fr-FR" sz="1200" dirty="0" smtClean="0"/>
                <a:t>ThingSpeak </a:t>
              </a:r>
              <a:r>
                <a:rPr lang="fr-FR" sz="1200" dirty="0"/>
                <a:t>via </a:t>
              </a:r>
              <a:r>
                <a:rPr lang="fr-FR" sz="1200" dirty="0" smtClean="0"/>
                <a:t>Wi-Fi</a:t>
              </a:r>
              <a:endParaRPr lang="fr-FR" sz="1200" dirty="0"/>
            </a:p>
            <a:p>
              <a:pPr algn="ctr"/>
              <a:endParaRPr lang="fr-FR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1921473" y="5451345"/>
              <a:ext cx="1525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Tâche 1</a:t>
              </a:r>
              <a:endParaRPr lang="fr-FR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5276245" y="5487421"/>
              <a:ext cx="1525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Tâche 2</a:t>
              </a:r>
              <a:endParaRPr lang="fr-FR" dirty="0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8621556" y="5487422"/>
              <a:ext cx="1525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Tâche 3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05959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 flipV="1">
            <a:off x="361316" y="900932"/>
            <a:ext cx="10775253" cy="76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24">
            <a:extLst>
              <a:ext uri="{FF2B5EF4-FFF2-40B4-BE49-F238E27FC236}">
                <a16:creationId xmlns:a16="http://schemas.microsoft.com/office/drawing/2014/main" xmlns="" id="{03DD0DB2-46BA-42D7-A077-289DF14E783F}"/>
              </a:ext>
            </a:extLst>
          </p:cNvPr>
          <p:cNvCxnSpPr/>
          <p:nvPr/>
        </p:nvCxnSpPr>
        <p:spPr>
          <a:xfrm flipV="1">
            <a:off x="319589" y="6218143"/>
            <a:ext cx="10775253" cy="76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Teardrop 45">
            <a:extLst>
              <a:ext uri="{FF2B5EF4-FFF2-40B4-BE49-F238E27FC236}">
                <a16:creationId xmlns:a16="http://schemas.microsoft.com/office/drawing/2014/main" xmlns="" id="{AF4914B1-22D2-40E4-99AB-8FEEDDD4F43C}"/>
              </a:ext>
            </a:extLst>
          </p:cNvPr>
          <p:cNvSpPr/>
          <p:nvPr/>
        </p:nvSpPr>
        <p:spPr>
          <a:xfrm rot="10800009" flipV="1">
            <a:off x="11406625" y="6085038"/>
            <a:ext cx="623511" cy="60624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sqrt 2"/>
              <a:gd name="f9" fmla="val 84975"/>
              <a:gd name="f10" fmla="+- 0 0 -180"/>
              <a:gd name="f11" fmla="+- 0 0 -360"/>
              <a:gd name="f12" fmla="abs f3"/>
              <a:gd name="f13" fmla="abs f4"/>
              <a:gd name="f14" fmla="abs f5"/>
              <a:gd name="f15" fmla="+- 2700000 f1 0"/>
              <a:gd name="f16" fmla="*/ f10 f0 1"/>
              <a:gd name="f17" fmla="*/ f11 f0 1"/>
              <a:gd name="f18" fmla="?: f12 f3 1"/>
              <a:gd name="f19" fmla="?: f13 f4 1"/>
              <a:gd name="f20" fmla="?: f14 f5 1"/>
              <a:gd name="f21" fmla="+- f15 0 f1"/>
              <a:gd name="f22" fmla="*/ f16 1 f2"/>
              <a:gd name="f23" fmla="*/ f17 1 f2"/>
              <a:gd name="f24" fmla="*/ f18 1 21600"/>
              <a:gd name="f25" fmla="*/ f19 1 21600"/>
              <a:gd name="f26" fmla="*/ 21600 f18 1"/>
              <a:gd name="f27" fmla="*/ 21600 f19 1"/>
              <a:gd name="f28" fmla="+- f21 f1 0"/>
              <a:gd name="f29" fmla="+- f22 0 f1"/>
              <a:gd name="f30" fmla="+- f23 0 f1"/>
              <a:gd name="f31" fmla="min f25 f24"/>
              <a:gd name="f32" fmla="*/ f26 1 f20"/>
              <a:gd name="f33" fmla="*/ f27 1 f20"/>
              <a:gd name="f34" fmla="*/ f28 f7 1"/>
              <a:gd name="f35" fmla="val f32"/>
              <a:gd name="f36" fmla="val f33"/>
              <a:gd name="f37" fmla="*/ f34 1 f0"/>
              <a:gd name="f38" fmla="*/ f6 f31 1"/>
              <a:gd name="f39" fmla="+- f36 0 f6"/>
              <a:gd name="f40" fmla="+- f35 0 f6"/>
              <a:gd name="f41" fmla="+- 0 0 f37"/>
              <a:gd name="f42" fmla="*/ f35 f31 1"/>
              <a:gd name="f43" fmla="*/ f39 1 2"/>
              <a:gd name="f44" fmla="*/ f40 1 2"/>
              <a:gd name="f45" fmla="+- 0 0 f41"/>
              <a:gd name="f46" fmla="+- f6 f43 0"/>
              <a:gd name="f47" fmla="+- f6 f44 0"/>
              <a:gd name="f48" fmla="*/ f44 f8 1"/>
              <a:gd name="f49" fmla="*/ f43 f8 1"/>
              <a:gd name="f50" fmla="*/ f45 f0 1"/>
              <a:gd name="f51" fmla="*/ f44 f31 1"/>
              <a:gd name="f52" fmla="*/ f43 f31 1"/>
              <a:gd name="f53" fmla="*/ f48 f9 1"/>
              <a:gd name="f54" fmla="*/ f49 f9 1"/>
              <a:gd name="f55" fmla="*/ f50 1 f7"/>
              <a:gd name="f56" fmla="*/ f46 f31 1"/>
              <a:gd name="f57" fmla="*/ f53 1 100000"/>
              <a:gd name="f58" fmla="*/ f54 1 100000"/>
              <a:gd name="f59" fmla="+- f55 0 f1"/>
              <a:gd name="f60" fmla="cos 1 f59"/>
              <a:gd name="f61" fmla="sin 1 f59"/>
              <a:gd name="f62" fmla="+- 0 0 f60"/>
              <a:gd name="f63" fmla="+- 0 0 f61"/>
              <a:gd name="f64" fmla="+- 0 0 f62"/>
              <a:gd name="f65" fmla="+- 0 0 f63"/>
              <a:gd name="f66" fmla="val f64"/>
              <a:gd name="f67" fmla="val f65"/>
              <a:gd name="f68" fmla="*/ f66 f57 1"/>
              <a:gd name="f69" fmla="*/ f67 f58 1"/>
              <a:gd name="f70" fmla="*/ f66 f44 1"/>
              <a:gd name="f71" fmla="*/ f67 f43 1"/>
              <a:gd name="f72" fmla="+- f47 f68 0"/>
              <a:gd name="f73" fmla="+- f46 0 f69"/>
              <a:gd name="f74" fmla="+- f47 0 f70"/>
              <a:gd name="f75" fmla="+- f47 f70 0"/>
              <a:gd name="f76" fmla="+- f46 0 f71"/>
              <a:gd name="f77" fmla="+- f46 f71 0"/>
              <a:gd name="f78" fmla="+- f47 f72 0"/>
              <a:gd name="f79" fmla="+- f46 f73 0"/>
              <a:gd name="f80" fmla="*/ f74 f31 1"/>
              <a:gd name="f81" fmla="*/ f76 f31 1"/>
              <a:gd name="f82" fmla="*/ f75 f31 1"/>
              <a:gd name="f83" fmla="*/ f77 f31 1"/>
              <a:gd name="f84" fmla="*/ f72 f31 1"/>
              <a:gd name="f85" fmla="*/ f73 f31 1"/>
              <a:gd name="f86" fmla="*/ f78 1 2"/>
              <a:gd name="f87" fmla="*/ f79 1 2"/>
              <a:gd name="f88" fmla="*/ f86 f31 1"/>
              <a:gd name="f89" fmla="*/ f87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82" y="f83"/>
              </a:cxn>
              <a:cxn ang="f29">
                <a:pos x="f80" y="f83"/>
              </a:cxn>
              <a:cxn ang="f30">
                <a:pos x="f80" y="f81"/>
              </a:cxn>
              <a:cxn ang="f30">
                <a:pos x="f84" y="f85"/>
              </a:cxn>
            </a:cxnLst>
            <a:rect l="f80" t="f81" r="f82" b="f83"/>
            <a:pathLst>
              <a:path>
                <a:moveTo>
                  <a:pt x="f38" y="f56"/>
                </a:moveTo>
                <a:arcTo wR="f51" hR="f52" stAng="f0" swAng="f1"/>
                <a:quadBezTo>
                  <a:pt x="f88" y="f38"/>
                  <a:pt x="f84" y="f85"/>
                </a:quadBezTo>
                <a:quadBezTo>
                  <a:pt x="f42" y="f89"/>
                  <a:pt x="f42" y="f56"/>
                </a:quadBezTo>
                <a:arcTo wR="f51" hR="f52" stAng="f6" swAng="f0"/>
                <a:close/>
              </a:path>
            </a:pathLst>
          </a:custGeom>
          <a:solidFill>
            <a:schemeClr val="tx2">
              <a:lumMod val="50000"/>
            </a:scheme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0C51C94E-A36C-47A0-BDCF-D1E316A59249}"/>
              </a:ext>
            </a:extLst>
          </p:cNvPr>
          <p:cNvSpPr txBox="1"/>
          <p:nvPr/>
        </p:nvSpPr>
        <p:spPr>
          <a:xfrm>
            <a:off x="11532253" y="6101899"/>
            <a:ext cx="340158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3</a:t>
            </a:r>
          </a:p>
        </p:txBody>
      </p:sp>
      <p:sp>
        <p:nvSpPr>
          <p:cNvPr id="52" name="TextBox 24">
            <a:extLst>
              <a:ext uri="{FF2B5EF4-FFF2-40B4-BE49-F238E27FC236}">
                <a16:creationId xmlns:a16="http://schemas.microsoft.com/office/drawing/2014/main" xmlns="" id="{0C02C221-3AF7-4D80-AC21-F3292FFB873D}"/>
              </a:ext>
            </a:extLst>
          </p:cNvPr>
          <p:cNvSpPr txBox="1"/>
          <p:nvPr/>
        </p:nvSpPr>
        <p:spPr>
          <a:xfrm>
            <a:off x="11532253" y="6159956"/>
            <a:ext cx="340158" cy="461665"/>
          </a:xfrm>
          <a:prstGeom prst="rect">
            <a:avLst/>
          </a:prstGeom>
          <a:solidFill>
            <a:schemeClr val="tx2">
              <a:lumMod val="50000"/>
            </a:schemeClr>
          </a:solidFill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 dirty="0" smtClean="0">
                <a:solidFill>
                  <a:srgbClr val="FFFFFF"/>
                </a:solidFill>
                <a:uFillTx/>
                <a:latin typeface="Calibri"/>
              </a:rPr>
              <a:t>7</a:t>
            </a:r>
            <a:endParaRPr lang="fr-FR" sz="24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3" name="TextBox 61">
            <a:extLst>
              <a:ext uri="{FF2B5EF4-FFF2-40B4-BE49-F238E27FC236}">
                <a16:creationId xmlns:a16="http://schemas.microsoft.com/office/drawing/2014/main" xmlns="" id="{12B566C9-4512-439B-A04B-857171AB41AD}"/>
              </a:ext>
            </a:extLst>
          </p:cNvPr>
          <p:cNvSpPr txBox="1"/>
          <p:nvPr/>
        </p:nvSpPr>
        <p:spPr>
          <a:xfrm>
            <a:off x="453871" y="137271"/>
            <a:ext cx="4623382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1" kern="0">
                <a:solidFill>
                  <a:srgbClr val="3B3838"/>
                </a:solidFill>
                <a:latin typeface="Calibri"/>
              </a:rPr>
              <a:t>Plan de la présentation</a:t>
            </a:r>
            <a:endParaRPr lang="fr-FR" sz="1800" b="1" i="0" u="none" strike="noStrike" kern="1200" cap="none" spc="0" baseline="0">
              <a:solidFill>
                <a:srgbClr val="3B3838"/>
              </a:solidFill>
              <a:uFillTx/>
              <a:latin typeface="Calibri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82258" y="6305788"/>
            <a:ext cx="1316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2018/2019  </a:t>
            </a:r>
            <a:endParaRPr lang="fr-FR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4" name="Teardrop 25">
            <a:extLst>
              <a:ext uri="{FF2B5EF4-FFF2-40B4-BE49-F238E27FC236}">
                <a16:creationId xmlns:a16="http://schemas.microsoft.com/office/drawing/2014/main" xmlns="" id="{3306FE88-9876-4C9D-A51E-C691D76B7F7B}"/>
              </a:ext>
            </a:extLst>
          </p:cNvPr>
          <p:cNvSpPr/>
          <p:nvPr/>
        </p:nvSpPr>
        <p:spPr>
          <a:xfrm rot="8100003" flipH="1">
            <a:off x="2339904" y="2015875"/>
            <a:ext cx="164308" cy="16430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sqrt 2"/>
              <a:gd name="f9" fmla="val 100000"/>
              <a:gd name="f10" fmla="+- 0 0 -180"/>
              <a:gd name="f11" fmla="+- 0 0 -360"/>
              <a:gd name="f12" fmla="abs f3"/>
              <a:gd name="f13" fmla="abs f4"/>
              <a:gd name="f14" fmla="abs f5"/>
              <a:gd name="f15" fmla="+- 2700000 f1 0"/>
              <a:gd name="f16" fmla="*/ f10 f0 1"/>
              <a:gd name="f17" fmla="*/ f11 f0 1"/>
              <a:gd name="f18" fmla="?: f12 f3 1"/>
              <a:gd name="f19" fmla="?: f13 f4 1"/>
              <a:gd name="f20" fmla="?: f14 f5 1"/>
              <a:gd name="f21" fmla="+- f15 0 f1"/>
              <a:gd name="f22" fmla="*/ f16 1 f2"/>
              <a:gd name="f23" fmla="*/ f17 1 f2"/>
              <a:gd name="f24" fmla="*/ f18 1 21600"/>
              <a:gd name="f25" fmla="*/ f19 1 21600"/>
              <a:gd name="f26" fmla="*/ 21600 f18 1"/>
              <a:gd name="f27" fmla="*/ 21600 f19 1"/>
              <a:gd name="f28" fmla="+- f21 f1 0"/>
              <a:gd name="f29" fmla="+- f22 0 f1"/>
              <a:gd name="f30" fmla="+- f23 0 f1"/>
              <a:gd name="f31" fmla="min f25 f24"/>
              <a:gd name="f32" fmla="*/ f26 1 f20"/>
              <a:gd name="f33" fmla="*/ f27 1 f20"/>
              <a:gd name="f34" fmla="*/ f28 f7 1"/>
              <a:gd name="f35" fmla="val f32"/>
              <a:gd name="f36" fmla="val f33"/>
              <a:gd name="f37" fmla="*/ f34 1 f0"/>
              <a:gd name="f38" fmla="*/ f6 f31 1"/>
              <a:gd name="f39" fmla="+- f36 0 f6"/>
              <a:gd name="f40" fmla="+- f35 0 f6"/>
              <a:gd name="f41" fmla="+- 0 0 f37"/>
              <a:gd name="f42" fmla="*/ f35 f31 1"/>
              <a:gd name="f43" fmla="*/ f39 1 2"/>
              <a:gd name="f44" fmla="*/ f40 1 2"/>
              <a:gd name="f45" fmla="+- 0 0 f41"/>
              <a:gd name="f46" fmla="+- f6 f43 0"/>
              <a:gd name="f47" fmla="+- f6 f44 0"/>
              <a:gd name="f48" fmla="*/ f44 f8 1"/>
              <a:gd name="f49" fmla="*/ f43 f8 1"/>
              <a:gd name="f50" fmla="*/ f45 f0 1"/>
              <a:gd name="f51" fmla="*/ f44 f31 1"/>
              <a:gd name="f52" fmla="*/ f43 f31 1"/>
              <a:gd name="f53" fmla="*/ f48 f9 1"/>
              <a:gd name="f54" fmla="*/ f49 f9 1"/>
              <a:gd name="f55" fmla="*/ f50 1 f7"/>
              <a:gd name="f56" fmla="*/ f46 f31 1"/>
              <a:gd name="f57" fmla="*/ f53 1 100000"/>
              <a:gd name="f58" fmla="*/ f54 1 100000"/>
              <a:gd name="f59" fmla="+- f55 0 f1"/>
              <a:gd name="f60" fmla="cos 1 f59"/>
              <a:gd name="f61" fmla="sin 1 f59"/>
              <a:gd name="f62" fmla="+- 0 0 f60"/>
              <a:gd name="f63" fmla="+- 0 0 f61"/>
              <a:gd name="f64" fmla="+- 0 0 f62"/>
              <a:gd name="f65" fmla="+- 0 0 f63"/>
              <a:gd name="f66" fmla="val f64"/>
              <a:gd name="f67" fmla="val f65"/>
              <a:gd name="f68" fmla="*/ f66 f57 1"/>
              <a:gd name="f69" fmla="*/ f67 f58 1"/>
              <a:gd name="f70" fmla="*/ f66 f44 1"/>
              <a:gd name="f71" fmla="*/ f67 f43 1"/>
              <a:gd name="f72" fmla="+- f47 f68 0"/>
              <a:gd name="f73" fmla="+- f46 0 f69"/>
              <a:gd name="f74" fmla="+- f47 0 f70"/>
              <a:gd name="f75" fmla="+- f47 f70 0"/>
              <a:gd name="f76" fmla="+- f46 0 f71"/>
              <a:gd name="f77" fmla="+- f46 f71 0"/>
              <a:gd name="f78" fmla="+- f47 f72 0"/>
              <a:gd name="f79" fmla="+- f46 f73 0"/>
              <a:gd name="f80" fmla="*/ f74 f31 1"/>
              <a:gd name="f81" fmla="*/ f76 f31 1"/>
              <a:gd name="f82" fmla="*/ f75 f31 1"/>
              <a:gd name="f83" fmla="*/ f77 f31 1"/>
              <a:gd name="f84" fmla="*/ f72 f31 1"/>
              <a:gd name="f85" fmla="*/ f73 f31 1"/>
              <a:gd name="f86" fmla="*/ f78 1 2"/>
              <a:gd name="f87" fmla="*/ f79 1 2"/>
              <a:gd name="f88" fmla="*/ f86 f31 1"/>
              <a:gd name="f89" fmla="*/ f87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82" y="f83"/>
              </a:cxn>
              <a:cxn ang="f29">
                <a:pos x="f80" y="f83"/>
              </a:cxn>
              <a:cxn ang="f30">
                <a:pos x="f80" y="f81"/>
              </a:cxn>
              <a:cxn ang="f30">
                <a:pos x="f84" y="f85"/>
              </a:cxn>
            </a:cxnLst>
            <a:rect l="f80" t="f81" r="f82" b="f83"/>
            <a:pathLst>
              <a:path>
                <a:moveTo>
                  <a:pt x="f38" y="f56"/>
                </a:moveTo>
                <a:arcTo wR="f51" hR="f52" stAng="f0" swAng="f1"/>
                <a:quadBezTo>
                  <a:pt x="f88" y="f38"/>
                  <a:pt x="f84" y="f85"/>
                </a:quadBezTo>
                <a:quadBezTo>
                  <a:pt x="f42" y="f89"/>
                  <a:pt x="f42" y="f56"/>
                </a:quadBezTo>
                <a:arcTo wR="f51" hR="f52" stAng="f6" swAng="f0"/>
                <a:close/>
              </a:path>
            </a:pathLst>
          </a:custGeom>
          <a:solidFill>
            <a:schemeClr val="tx2">
              <a:lumMod val="50000"/>
            </a:scheme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chemeClr val="bg1"/>
              </a:solidFill>
              <a:uFillTx/>
              <a:latin typeface="Calibri"/>
            </a:endParaRPr>
          </a:p>
        </p:txBody>
      </p:sp>
      <p:cxnSp>
        <p:nvCxnSpPr>
          <p:cNvPr id="55" name="Straight Connector 27">
            <a:extLst>
              <a:ext uri="{FF2B5EF4-FFF2-40B4-BE49-F238E27FC236}">
                <a16:creationId xmlns:a16="http://schemas.microsoft.com/office/drawing/2014/main" xmlns="" id="{1C1B0974-D669-4552-BA4A-F9C467074894}"/>
              </a:ext>
            </a:extLst>
          </p:cNvPr>
          <p:cNvCxnSpPr/>
          <p:nvPr/>
        </p:nvCxnSpPr>
        <p:spPr>
          <a:xfrm>
            <a:off x="2564895" y="2092515"/>
            <a:ext cx="730971" cy="0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ardrop 39">
            <a:extLst>
              <a:ext uri="{FF2B5EF4-FFF2-40B4-BE49-F238E27FC236}">
                <a16:creationId xmlns:a16="http://schemas.microsoft.com/office/drawing/2014/main" xmlns="" id="{4EE24A23-6C02-422D-BBD8-FB52E807CACF}"/>
              </a:ext>
            </a:extLst>
          </p:cNvPr>
          <p:cNvSpPr/>
          <p:nvPr/>
        </p:nvSpPr>
        <p:spPr>
          <a:xfrm rot="8100003" flipH="1">
            <a:off x="2353927" y="3638876"/>
            <a:ext cx="164308" cy="16430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sqrt 2"/>
              <a:gd name="f9" fmla="val 100000"/>
              <a:gd name="f10" fmla="+- 0 0 -180"/>
              <a:gd name="f11" fmla="+- 0 0 -360"/>
              <a:gd name="f12" fmla="abs f3"/>
              <a:gd name="f13" fmla="abs f4"/>
              <a:gd name="f14" fmla="abs f5"/>
              <a:gd name="f15" fmla="+- 2700000 f1 0"/>
              <a:gd name="f16" fmla="*/ f10 f0 1"/>
              <a:gd name="f17" fmla="*/ f11 f0 1"/>
              <a:gd name="f18" fmla="?: f12 f3 1"/>
              <a:gd name="f19" fmla="?: f13 f4 1"/>
              <a:gd name="f20" fmla="?: f14 f5 1"/>
              <a:gd name="f21" fmla="+- f15 0 f1"/>
              <a:gd name="f22" fmla="*/ f16 1 f2"/>
              <a:gd name="f23" fmla="*/ f17 1 f2"/>
              <a:gd name="f24" fmla="*/ f18 1 21600"/>
              <a:gd name="f25" fmla="*/ f19 1 21600"/>
              <a:gd name="f26" fmla="*/ 21600 f18 1"/>
              <a:gd name="f27" fmla="*/ 21600 f19 1"/>
              <a:gd name="f28" fmla="+- f21 f1 0"/>
              <a:gd name="f29" fmla="+- f22 0 f1"/>
              <a:gd name="f30" fmla="+- f23 0 f1"/>
              <a:gd name="f31" fmla="min f25 f24"/>
              <a:gd name="f32" fmla="*/ f26 1 f20"/>
              <a:gd name="f33" fmla="*/ f27 1 f20"/>
              <a:gd name="f34" fmla="*/ f28 f7 1"/>
              <a:gd name="f35" fmla="val f32"/>
              <a:gd name="f36" fmla="val f33"/>
              <a:gd name="f37" fmla="*/ f34 1 f0"/>
              <a:gd name="f38" fmla="*/ f6 f31 1"/>
              <a:gd name="f39" fmla="+- f36 0 f6"/>
              <a:gd name="f40" fmla="+- f35 0 f6"/>
              <a:gd name="f41" fmla="+- 0 0 f37"/>
              <a:gd name="f42" fmla="*/ f35 f31 1"/>
              <a:gd name="f43" fmla="*/ f39 1 2"/>
              <a:gd name="f44" fmla="*/ f40 1 2"/>
              <a:gd name="f45" fmla="+- 0 0 f41"/>
              <a:gd name="f46" fmla="+- f6 f43 0"/>
              <a:gd name="f47" fmla="+- f6 f44 0"/>
              <a:gd name="f48" fmla="*/ f44 f8 1"/>
              <a:gd name="f49" fmla="*/ f43 f8 1"/>
              <a:gd name="f50" fmla="*/ f45 f0 1"/>
              <a:gd name="f51" fmla="*/ f44 f31 1"/>
              <a:gd name="f52" fmla="*/ f43 f31 1"/>
              <a:gd name="f53" fmla="*/ f48 f9 1"/>
              <a:gd name="f54" fmla="*/ f49 f9 1"/>
              <a:gd name="f55" fmla="*/ f50 1 f7"/>
              <a:gd name="f56" fmla="*/ f46 f31 1"/>
              <a:gd name="f57" fmla="*/ f53 1 100000"/>
              <a:gd name="f58" fmla="*/ f54 1 100000"/>
              <a:gd name="f59" fmla="+- f55 0 f1"/>
              <a:gd name="f60" fmla="cos 1 f59"/>
              <a:gd name="f61" fmla="sin 1 f59"/>
              <a:gd name="f62" fmla="+- 0 0 f60"/>
              <a:gd name="f63" fmla="+- 0 0 f61"/>
              <a:gd name="f64" fmla="+- 0 0 f62"/>
              <a:gd name="f65" fmla="+- 0 0 f63"/>
              <a:gd name="f66" fmla="val f64"/>
              <a:gd name="f67" fmla="val f65"/>
              <a:gd name="f68" fmla="*/ f66 f57 1"/>
              <a:gd name="f69" fmla="*/ f67 f58 1"/>
              <a:gd name="f70" fmla="*/ f66 f44 1"/>
              <a:gd name="f71" fmla="*/ f67 f43 1"/>
              <a:gd name="f72" fmla="+- f47 f68 0"/>
              <a:gd name="f73" fmla="+- f46 0 f69"/>
              <a:gd name="f74" fmla="+- f47 0 f70"/>
              <a:gd name="f75" fmla="+- f47 f70 0"/>
              <a:gd name="f76" fmla="+- f46 0 f71"/>
              <a:gd name="f77" fmla="+- f46 f71 0"/>
              <a:gd name="f78" fmla="+- f47 f72 0"/>
              <a:gd name="f79" fmla="+- f46 f73 0"/>
              <a:gd name="f80" fmla="*/ f74 f31 1"/>
              <a:gd name="f81" fmla="*/ f76 f31 1"/>
              <a:gd name="f82" fmla="*/ f75 f31 1"/>
              <a:gd name="f83" fmla="*/ f77 f31 1"/>
              <a:gd name="f84" fmla="*/ f72 f31 1"/>
              <a:gd name="f85" fmla="*/ f73 f31 1"/>
              <a:gd name="f86" fmla="*/ f78 1 2"/>
              <a:gd name="f87" fmla="*/ f79 1 2"/>
              <a:gd name="f88" fmla="*/ f86 f31 1"/>
              <a:gd name="f89" fmla="*/ f87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82" y="f83"/>
              </a:cxn>
              <a:cxn ang="f29">
                <a:pos x="f80" y="f83"/>
              </a:cxn>
              <a:cxn ang="f30">
                <a:pos x="f80" y="f81"/>
              </a:cxn>
              <a:cxn ang="f30">
                <a:pos x="f84" y="f85"/>
              </a:cxn>
            </a:cxnLst>
            <a:rect l="f80" t="f81" r="f82" b="f83"/>
            <a:pathLst>
              <a:path>
                <a:moveTo>
                  <a:pt x="f38" y="f56"/>
                </a:moveTo>
                <a:arcTo wR="f51" hR="f52" stAng="f0" swAng="f1"/>
                <a:quadBezTo>
                  <a:pt x="f88" y="f38"/>
                  <a:pt x="f84" y="f85"/>
                </a:quadBezTo>
                <a:quadBezTo>
                  <a:pt x="f42" y="f89"/>
                  <a:pt x="f42" y="f56"/>
                </a:quadBezTo>
                <a:arcTo wR="f51" hR="f52" stAng="f6" swAng="f0"/>
                <a:close/>
              </a:path>
            </a:pathLst>
          </a:custGeom>
          <a:solidFill>
            <a:schemeClr val="tx2">
              <a:lumMod val="50000"/>
            </a:scheme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chemeClr val="bg1"/>
              </a:solidFill>
              <a:uFillTx/>
              <a:latin typeface="Calibri"/>
            </a:endParaRPr>
          </a:p>
        </p:txBody>
      </p:sp>
      <p:cxnSp>
        <p:nvCxnSpPr>
          <p:cNvPr id="57" name="Straight Connector 41">
            <a:extLst>
              <a:ext uri="{FF2B5EF4-FFF2-40B4-BE49-F238E27FC236}">
                <a16:creationId xmlns:a16="http://schemas.microsoft.com/office/drawing/2014/main" xmlns="" id="{9D664B30-64BD-4C58-B3F5-C12725C4B740}"/>
              </a:ext>
            </a:extLst>
          </p:cNvPr>
          <p:cNvCxnSpPr/>
          <p:nvPr/>
        </p:nvCxnSpPr>
        <p:spPr>
          <a:xfrm>
            <a:off x="2538465" y="3717571"/>
            <a:ext cx="730972" cy="0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ardrop 42">
            <a:extLst>
              <a:ext uri="{FF2B5EF4-FFF2-40B4-BE49-F238E27FC236}">
                <a16:creationId xmlns:a16="http://schemas.microsoft.com/office/drawing/2014/main" xmlns="" id="{F849D4FC-4AAB-40EE-B141-63D03872860D}"/>
              </a:ext>
            </a:extLst>
          </p:cNvPr>
          <p:cNvSpPr/>
          <p:nvPr/>
        </p:nvSpPr>
        <p:spPr>
          <a:xfrm rot="8100003" flipH="1">
            <a:off x="2339903" y="4327092"/>
            <a:ext cx="164308" cy="16430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sqrt 2"/>
              <a:gd name="f9" fmla="val 100000"/>
              <a:gd name="f10" fmla="+- 0 0 -180"/>
              <a:gd name="f11" fmla="+- 0 0 -360"/>
              <a:gd name="f12" fmla="abs f3"/>
              <a:gd name="f13" fmla="abs f4"/>
              <a:gd name="f14" fmla="abs f5"/>
              <a:gd name="f15" fmla="+- 2700000 f1 0"/>
              <a:gd name="f16" fmla="*/ f10 f0 1"/>
              <a:gd name="f17" fmla="*/ f11 f0 1"/>
              <a:gd name="f18" fmla="?: f12 f3 1"/>
              <a:gd name="f19" fmla="?: f13 f4 1"/>
              <a:gd name="f20" fmla="?: f14 f5 1"/>
              <a:gd name="f21" fmla="+- f15 0 f1"/>
              <a:gd name="f22" fmla="*/ f16 1 f2"/>
              <a:gd name="f23" fmla="*/ f17 1 f2"/>
              <a:gd name="f24" fmla="*/ f18 1 21600"/>
              <a:gd name="f25" fmla="*/ f19 1 21600"/>
              <a:gd name="f26" fmla="*/ 21600 f18 1"/>
              <a:gd name="f27" fmla="*/ 21600 f19 1"/>
              <a:gd name="f28" fmla="+- f21 f1 0"/>
              <a:gd name="f29" fmla="+- f22 0 f1"/>
              <a:gd name="f30" fmla="+- f23 0 f1"/>
              <a:gd name="f31" fmla="min f25 f24"/>
              <a:gd name="f32" fmla="*/ f26 1 f20"/>
              <a:gd name="f33" fmla="*/ f27 1 f20"/>
              <a:gd name="f34" fmla="*/ f28 f7 1"/>
              <a:gd name="f35" fmla="val f32"/>
              <a:gd name="f36" fmla="val f33"/>
              <a:gd name="f37" fmla="*/ f34 1 f0"/>
              <a:gd name="f38" fmla="*/ f6 f31 1"/>
              <a:gd name="f39" fmla="+- f36 0 f6"/>
              <a:gd name="f40" fmla="+- f35 0 f6"/>
              <a:gd name="f41" fmla="+- 0 0 f37"/>
              <a:gd name="f42" fmla="*/ f35 f31 1"/>
              <a:gd name="f43" fmla="*/ f39 1 2"/>
              <a:gd name="f44" fmla="*/ f40 1 2"/>
              <a:gd name="f45" fmla="+- 0 0 f41"/>
              <a:gd name="f46" fmla="+- f6 f43 0"/>
              <a:gd name="f47" fmla="+- f6 f44 0"/>
              <a:gd name="f48" fmla="*/ f44 f8 1"/>
              <a:gd name="f49" fmla="*/ f43 f8 1"/>
              <a:gd name="f50" fmla="*/ f45 f0 1"/>
              <a:gd name="f51" fmla="*/ f44 f31 1"/>
              <a:gd name="f52" fmla="*/ f43 f31 1"/>
              <a:gd name="f53" fmla="*/ f48 f9 1"/>
              <a:gd name="f54" fmla="*/ f49 f9 1"/>
              <a:gd name="f55" fmla="*/ f50 1 f7"/>
              <a:gd name="f56" fmla="*/ f46 f31 1"/>
              <a:gd name="f57" fmla="*/ f53 1 100000"/>
              <a:gd name="f58" fmla="*/ f54 1 100000"/>
              <a:gd name="f59" fmla="+- f55 0 f1"/>
              <a:gd name="f60" fmla="cos 1 f59"/>
              <a:gd name="f61" fmla="sin 1 f59"/>
              <a:gd name="f62" fmla="+- 0 0 f60"/>
              <a:gd name="f63" fmla="+- 0 0 f61"/>
              <a:gd name="f64" fmla="+- 0 0 f62"/>
              <a:gd name="f65" fmla="+- 0 0 f63"/>
              <a:gd name="f66" fmla="val f64"/>
              <a:gd name="f67" fmla="val f65"/>
              <a:gd name="f68" fmla="*/ f66 f57 1"/>
              <a:gd name="f69" fmla="*/ f67 f58 1"/>
              <a:gd name="f70" fmla="*/ f66 f44 1"/>
              <a:gd name="f71" fmla="*/ f67 f43 1"/>
              <a:gd name="f72" fmla="+- f47 f68 0"/>
              <a:gd name="f73" fmla="+- f46 0 f69"/>
              <a:gd name="f74" fmla="+- f47 0 f70"/>
              <a:gd name="f75" fmla="+- f47 f70 0"/>
              <a:gd name="f76" fmla="+- f46 0 f71"/>
              <a:gd name="f77" fmla="+- f46 f71 0"/>
              <a:gd name="f78" fmla="+- f47 f72 0"/>
              <a:gd name="f79" fmla="+- f46 f73 0"/>
              <a:gd name="f80" fmla="*/ f74 f31 1"/>
              <a:gd name="f81" fmla="*/ f76 f31 1"/>
              <a:gd name="f82" fmla="*/ f75 f31 1"/>
              <a:gd name="f83" fmla="*/ f77 f31 1"/>
              <a:gd name="f84" fmla="*/ f72 f31 1"/>
              <a:gd name="f85" fmla="*/ f73 f31 1"/>
              <a:gd name="f86" fmla="*/ f78 1 2"/>
              <a:gd name="f87" fmla="*/ f79 1 2"/>
              <a:gd name="f88" fmla="*/ f86 f31 1"/>
              <a:gd name="f89" fmla="*/ f87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82" y="f83"/>
              </a:cxn>
              <a:cxn ang="f29">
                <a:pos x="f80" y="f83"/>
              </a:cxn>
              <a:cxn ang="f30">
                <a:pos x="f80" y="f81"/>
              </a:cxn>
              <a:cxn ang="f30">
                <a:pos x="f84" y="f85"/>
              </a:cxn>
            </a:cxnLst>
            <a:rect l="f80" t="f81" r="f82" b="f83"/>
            <a:pathLst>
              <a:path>
                <a:moveTo>
                  <a:pt x="f38" y="f56"/>
                </a:moveTo>
                <a:arcTo wR="f51" hR="f52" stAng="f0" swAng="f1"/>
                <a:quadBezTo>
                  <a:pt x="f88" y="f38"/>
                  <a:pt x="f84" y="f85"/>
                </a:quadBezTo>
                <a:quadBezTo>
                  <a:pt x="f42" y="f89"/>
                  <a:pt x="f42" y="f56"/>
                </a:quadBezTo>
                <a:arcTo wR="f51" hR="f52" stAng="f6" swAng="f0"/>
                <a:close/>
              </a:path>
            </a:pathLst>
          </a:custGeom>
          <a:solidFill>
            <a:schemeClr val="tx2">
              <a:lumMod val="50000"/>
            </a:scheme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chemeClr val="bg1"/>
              </a:solidFill>
              <a:uFillTx/>
              <a:latin typeface="Calibri"/>
            </a:endParaRPr>
          </a:p>
        </p:txBody>
      </p:sp>
      <p:cxnSp>
        <p:nvCxnSpPr>
          <p:cNvPr id="59" name="Straight Connector 44">
            <a:extLst>
              <a:ext uri="{FF2B5EF4-FFF2-40B4-BE49-F238E27FC236}">
                <a16:creationId xmlns:a16="http://schemas.microsoft.com/office/drawing/2014/main" xmlns="" id="{F4868E13-2192-4600-9D30-E07452442003}"/>
              </a:ext>
            </a:extLst>
          </p:cNvPr>
          <p:cNvCxnSpPr/>
          <p:nvPr/>
        </p:nvCxnSpPr>
        <p:spPr>
          <a:xfrm>
            <a:off x="2506229" y="4414020"/>
            <a:ext cx="730971" cy="0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ounded Rectangle 75">
            <a:extLst>
              <a:ext uri="{FF2B5EF4-FFF2-40B4-BE49-F238E27FC236}">
                <a16:creationId xmlns:a16="http://schemas.microsoft.com/office/drawing/2014/main" xmlns="" id="{64A55FF9-8347-4645-924E-424F82D0435C}"/>
              </a:ext>
            </a:extLst>
          </p:cNvPr>
          <p:cNvSpPr/>
          <p:nvPr/>
        </p:nvSpPr>
        <p:spPr>
          <a:xfrm>
            <a:off x="3199098" y="3450965"/>
            <a:ext cx="6083091" cy="50078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108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chemeClr val="tx2">
              <a:lumMod val="50000"/>
            </a:schemeClr>
          </a:solidFill>
          <a:ln w="12701" cap="flat">
            <a:solidFill>
              <a:srgbClr val="7C458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kern="0" dirty="0" smtClean="0">
                <a:solidFill>
                  <a:schemeClr val="bg1">
                    <a:lumMod val="65000"/>
                  </a:schemeClr>
                </a:solidFill>
                <a:latin typeface="Calibri Light"/>
                <a:cs typeface="Lato Black" pitchFamily="34"/>
              </a:rPr>
              <a:t>Démarche</a:t>
            </a:r>
            <a:endParaRPr lang="en-US" sz="2400" b="1" kern="0" dirty="0">
              <a:solidFill>
                <a:schemeClr val="bg1">
                  <a:lumMod val="65000"/>
                </a:schemeClr>
              </a:solidFill>
              <a:latin typeface="Calibri Light"/>
              <a:cs typeface="Lato Black" pitchFamily="34"/>
            </a:endParaRPr>
          </a:p>
        </p:txBody>
      </p:sp>
      <p:sp>
        <p:nvSpPr>
          <p:cNvPr id="61" name="Rounded Rectangle 91">
            <a:extLst>
              <a:ext uri="{FF2B5EF4-FFF2-40B4-BE49-F238E27FC236}">
                <a16:creationId xmlns:a16="http://schemas.microsoft.com/office/drawing/2014/main" xmlns="" id="{C44E1FB2-D0A0-49AD-AC93-80ADF43D007A}"/>
              </a:ext>
            </a:extLst>
          </p:cNvPr>
          <p:cNvSpPr/>
          <p:nvPr/>
        </p:nvSpPr>
        <p:spPr>
          <a:xfrm>
            <a:off x="3220199" y="1891731"/>
            <a:ext cx="6091769" cy="47909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108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chemeClr val="tx2">
              <a:lumMod val="50000"/>
            </a:schemeClr>
          </a:solidFill>
          <a:ln w="12701" cap="flat">
            <a:solidFill>
              <a:srgbClr val="7C458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kern="0" dirty="0">
                <a:solidFill>
                  <a:schemeClr val="bg1">
                    <a:lumMod val="65000"/>
                  </a:schemeClr>
                </a:solidFill>
                <a:latin typeface="Calibri Light"/>
              </a:rPr>
              <a:t>Introduction</a:t>
            </a:r>
            <a:endParaRPr lang="en-US" sz="2400" b="1" kern="0" dirty="0">
              <a:solidFill>
                <a:schemeClr val="bg1">
                  <a:lumMod val="65000"/>
                </a:schemeClr>
              </a:solidFill>
              <a:latin typeface="Calibri Light"/>
            </a:endParaRPr>
          </a:p>
        </p:txBody>
      </p:sp>
      <p:sp>
        <p:nvSpPr>
          <p:cNvPr id="62" name="Rounded Rectangle 108">
            <a:extLst>
              <a:ext uri="{FF2B5EF4-FFF2-40B4-BE49-F238E27FC236}">
                <a16:creationId xmlns:a16="http://schemas.microsoft.com/office/drawing/2014/main" xmlns="" id="{DF84FD64-11E0-47EC-BC3D-B16A77FF2C09}"/>
              </a:ext>
            </a:extLst>
          </p:cNvPr>
          <p:cNvSpPr/>
          <p:nvPr/>
        </p:nvSpPr>
        <p:spPr>
          <a:xfrm>
            <a:off x="3249663" y="4185159"/>
            <a:ext cx="6021333" cy="47653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108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chemeClr val="tx2">
              <a:lumMod val="50000"/>
            </a:schemeClr>
          </a:solidFill>
          <a:ln w="12701" cap="flat">
            <a:solidFill>
              <a:srgbClr val="7C458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r>
              <a:rPr lang="fr-FR" sz="2400" b="1" kern="0" dirty="0" smtClean="0">
                <a:solidFill>
                  <a:schemeClr val="bg1"/>
                </a:solidFill>
                <a:latin typeface="Calibri Light"/>
                <a:cs typeface="Lato Black" pitchFamily="34"/>
              </a:rPr>
              <a:t>Résultat attendu</a:t>
            </a:r>
            <a:endParaRPr lang="fr-FR" sz="2400" b="1" kern="0" dirty="0">
              <a:solidFill>
                <a:schemeClr val="bg1"/>
              </a:solidFill>
              <a:latin typeface="Calibri Light"/>
              <a:cs typeface="Lato Black" pitchFamily="34"/>
            </a:endParaRPr>
          </a:p>
        </p:txBody>
      </p:sp>
      <p:sp>
        <p:nvSpPr>
          <p:cNvPr id="28" name="Teardrop 25">
            <a:extLst>
              <a:ext uri="{FF2B5EF4-FFF2-40B4-BE49-F238E27FC236}">
                <a16:creationId xmlns:a16="http://schemas.microsoft.com/office/drawing/2014/main" xmlns="" id="{3306FE88-9876-4C9D-A51E-C691D76B7F7B}"/>
              </a:ext>
            </a:extLst>
          </p:cNvPr>
          <p:cNvSpPr/>
          <p:nvPr/>
        </p:nvSpPr>
        <p:spPr>
          <a:xfrm rot="8100003" flipH="1">
            <a:off x="2298932" y="2812341"/>
            <a:ext cx="164308" cy="16430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sqrt 2"/>
              <a:gd name="f9" fmla="val 100000"/>
              <a:gd name="f10" fmla="+- 0 0 -180"/>
              <a:gd name="f11" fmla="+- 0 0 -360"/>
              <a:gd name="f12" fmla="abs f3"/>
              <a:gd name="f13" fmla="abs f4"/>
              <a:gd name="f14" fmla="abs f5"/>
              <a:gd name="f15" fmla="+- 2700000 f1 0"/>
              <a:gd name="f16" fmla="*/ f10 f0 1"/>
              <a:gd name="f17" fmla="*/ f11 f0 1"/>
              <a:gd name="f18" fmla="?: f12 f3 1"/>
              <a:gd name="f19" fmla="?: f13 f4 1"/>
              <a:gd name="f20" fmla="?: f14 f5 1"/>
              <a:gd name="f21" fmla="+- f15 0 f1"/>
              <a:gd name="f22" fmla="*/ f16 1 f2"/>
              <a:gd name="f23" fmla="*/ f17 1 f2"/>
              <a:gd name="f24" fmla="*/ f18 1 21600"/>
              <a:gd name="f25" fmla="*/ f19 1 21600"/>
              <a:gd name="f26" fmla="*/ 21600 f18 1"/>
              <a:gd name="f27" fmla="*/ 21600 f19 1"/>
              <a:gd name="f28" fmla="+- f21 f1 0"/>
              <a:gd name="f29" fmla="+- f22 0 f1"/>
              <a:gd name="f30" fmla="+- f23 0 f1"/>
              <a:gd name="f31" fmla="min f25 f24"/>
              <a:gd name="f32" fmla="*/ f26 1 f20"/>
              <a:gd name="f33" fmla="*/ f27 1 f20"/>
              <a:gd name="f34" fmla="*/ f28 f7 1"/>
              <a:gd name="f35" fmla="val f32"/>
              <a:gd name="f36" fmla="val f33"/>
              <a:gd name="f37" fmla="*/ f34 1 f0"/>
              <a:gd name="f38" fmla="*/ f6 f31 1"/>
              <a:gd name="f39" fmla="+- f36 0 f6"/>
              <a:gd name="f40" fmla="+- f35 0 f6"/>
              <a:gd name="f41" fmla="+- 0 0 f37"/>
              <a:gd name="f42" fmla="*/ f35 f31 1"/>
              <a:gd name="f43" fmla="*/ f39 1 2"/>
              <a:gd name="f44" fmla="*/ f40 1 2"/>
              <a:gd name="f45" fmla="+- 0 0 f41"/>
              <a:gd name="f46" fmla="+- f6 f43 0"/>
              <a:gd name="f47" fmla="+- f6 f44 0"/>
              <a:gd name="f48" fmla="*/ f44 f8 1"/>
              <a:gd name="f49" fmla="*/ f43 f8 1"/>
              <a:gd name="f50" fmla="*/ f45 f0 1"/>
              <a:gd name="f51" fmla="*/ f44 f31 1"/>
              <a:gd name="f52" fmla="*/ f43 f31 1"/>
              <a:gd name="f53" fmla="*/ f48 f9 1"/>
              <a:gd name="f54" fmla="*/ f49 f9 1"/>
              <a:gd name="f55" fmla="*/ f50 1 f7"/>
              <a:gd name="f56" fmla="*/ f46 f31 1"/>
              <a:gd name="f57" fmla="*/ f53 1 100000"/>
              <a:gd name="f58" fmla="*/ f54 1 100000"/>
              <a:gd name="f59" fmla="+- f55 0 f1"/>
              <a:gd name="f60" fmla="cos 1 f59"/>
              <a:gd name="f61" fmla="sin 1 f59"/>
              <a:gd name="f62" fmla="+- 0 0 f60"/>
              <a:gd name="f63" fmla="+- 0 0 f61"/>
              <a:gd name="f64" fmla="+- 0 0 f62"/>
              <a:gd name="f65" fmla="+- 0 0 f63"/>
              <a:gd name="f66" fmla="val f64"/>
              <a:gd name="f67" fmla="val f65"/>
              <a:gd name="f68" fmla="*/ f66 f57 1"/>
              <a:gd name="f69" fmla="*/ f67 f58 1"/>
              <a:gd name="f70" fmla="*/ f66 f44 1"/>
              <a:gd name="f71" fmla="*/ f67 f43 1"/>
              <a:gd name="f72" fmla="+- f47 f68 0"/>
              <a:gd name="f73" fmla="+- f46 0 f69"/>
              <a:gd name="f74" fmla="+- f47 0 f70"/>
              <a:gd name="f75" fmla="+- f47 f70 0"/>
              <a:gd name="f76" fmla="+- f46 0 f71"/>
              <a:gd name="f77" fmla="+- f46 f71 0"/>
              <a:gd name="f78" fmla="+- f47 f72 0"/>
              <a:gd name="f79" fmla="+- f46 f73 0"/>
              <a:gd name="f80" fmla="*/ f74 f31 1"/>
              <a:gd name="f81" fmla="*/ f76 f31 1"/>
              <a:gd name="f82" fmla="*/ f75 f31 1"/>
              <a:gd name="f83" fmla="*/ f77 f31 1"/>
              <a:gd name="f84" fmla="*/ f72 f31 1"/>
              <a:gd name="f85" fmla="*/ f73 f31 1"/>
              <a:gd name="f86" fmla="*/ f78 1 2"/>
              <a:gd name="f87" fmla="*/ f79 1 2"/>
              <a:gd name="f88" fmla="*/ f86 f31 1"/>
              <a:gd name="f89" fmla="*/ f87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82" y="f83"/>
              </a:cxn>
              <a:cxn ang="f29">
                <a:pos x="f80" y="f83"/>
              </a:cxn>
              <a:cxn ang="f30">
                <a:pos x="f80" y="f81"/>
              </a:cxn>
              <a:cxn ang="f30">
                <a:pos x="f84" y="f85"/>
              </a:cxn>
            </a:cxnLst>
            <a:rect l="f80" t="f81" r="f82" b="f83"/>
            <a:pathLst>
              <a:path>
                <a:moveTo>
                  <a:pt x="f38" y="f56"/>
                </a:moveTo>
                <a:arcTo wR="f51" hR="f52" stAng="f0" swAng="f1"/>
                <a:quadBezTo>
                  <a:pt x="f88" y="f38"/>
                  <a:pt x="f84" y="f85"/>
                </a:quadBezTo>
                <a:quadBezTo>
                  <a:pt x="f42" y="f89"/>
                  <a:pt x="f42" y="f56"/>
                </a:quadBezTo>
                <a:arcTo wR="f51" hR="f52" stAng="f6" swAng="f0"/>
                <a:close/>
              </a:path>
            </a:pathLst>
          </a:custGeom>
          <a:solidFill>
            <a:schemeClr val="tx2">
              <a:lumMod val="50000"/>
            </a:scheme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chemeClr val="bg1"/>
              </a:solidFill>
              <a:uFillTx/>
              <a:latin typeface="Calibri"/>
            </a:endParaRPr>
          </a:p>
        </p:txBody>
      </p:sp>
      <p:cxnSp>
        <p:nvCxnSpPr>
          <p:cNvPr id="29" name="Straight Connector 27">
            <a:extLst>
              <a:ext uri="{FF2B5EF4-FFF2-40B4-BE49-F238E27FC236}">
                <a16:creationId xmlns:a16="http://schemas.microsoft.com/office/drawing/2014/main" xmlns="" id="{1C1B0974-D669-4552-BA4A-F9C467074894}"/>
              </a:ext>
            </a:extLst>
          </p:cNvPr>
          <p:cNvCxnSpPr/>
          <p:nvPr/>
        </p:nvCxnSpPr>
        <p:spPr>
          <a:xfrm>
            <a:off x="2523923" y="2888981"/>
            <a:ext cx="730971" cy="0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ounded Rectangle 91">
            <a:extLst>
              <a:ext uri="{FF2B5EF4-FFF2-40B4-BE49-F238E27FC236}">
                <a16:creationId xmlns:a16="http://schemas.microsoft.com/office/drawing/2014/main" xmlns="" id="{C44E1FB2-D0A0-49AD-AC93-80ADF43D007A}"/>
              </a:ext>
            </a:extLst>
          </p:cNvPr>
          <p:cNvSpPr/>
          <p:nvPr/>
        </p:nvSpPr>
        <p:spPr>
          <a:xfrm>
            <a:off x="3179227" y="2688197"/>
            <a:ext cx="6091769" cy="47909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108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chemeClr val="tx2">
              <a:lumMod val="50000"/>
            </a:schemeClr>
          </a:solidFill>
          <a:ln w="12701" cap="flat">
            <a:solidFill>
              <a:srgbClr val="7C458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kern="0" dirty="0" smtClean="0">
                <a:solidFill>
                  <a:schemeClr val="bg1">
                    <a:lumMod val="65000"/>
                  </a:schemeClr>
                </a:solidFill>
                <a:latin typeface="Calibri Light"/>
                <a:cs typeface="Lato Black" pitchFamily="34"/>
              </a:rPr>
              <a:t>Outils de travail</a:t>
            </a:r>
            <a:endParaRPr lang="en-US" sz="2400" b="1" kern="0" dirty="0">
              <a:solidFill>
                <a:schemeClr val="bg1">
                  <a:lumMod val="65000"/>
                </a:schemeClr>
              </a:solidFill>
              <a:latin typeface="Calibri Light"/>
              <a:cs typeface="Lato Black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392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45"/>
          <p:cNvSpPr/>
          <p:nvPr/>
        </p:nvSpPr>
        <p:spPr>
          <a:xfrm rot="10800009" flipV="1">
            <a:off x="11406625" y="6085038"/>
            <a:ext cx="623511" cy="60624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sqrt 2"/>
              <a:gd name="f9" fmla="val 84975"/>
              <a:gd name="f10" fmla="+- 0 0 -180"/>
              <a:gd name="f11" fmla="+- 0 0 -360"/>
              <a:gd name="f12" fmla="abs f3"/>
              <a:gd name="f13" fmla="abs f4"/>
              <a:gd name="f14" fmla="abs f5"/>
              <a:gd name="f15" fmla="+- 2700000 f1 0"/>
              <a:gd name="f16" fmla="*/ f10 f0 1"/>
              <a:gd name="f17" fmla="*/ f11 f0 1"/>
              <a:gd name="f18" fmla="?: f12 f3 1"/>
              <a:gd name="f19" fmla="?: f13 f4 1"/>
              <a:gd name="f20" fmla="?: f14 f5 1"/>
              <a:gd name="f21" fmla="+- f15 0 f1"/>
              <a:gd name="f22" fmla="*/ f16 1 f2"/>
              <a:gd name="f23" fmla="*/ f17 1 f2"/>
              <a:gd name="f24" fmla="*/ f18 1 21600"/>
              <a:gd name="f25" fmla="*/ f19 1 21600"/>
              <a:gd name="f26" fmla="*/ 21600 f18 1"/>
              <a:gd name="f27" fmla="*/ 21600 f19 1"/>
              <a:gd name="f28" fmla="+- f21 f1 0"/>
              <a:gd name="f29" fmla="+- f22 0 f1"/>
              <a:gd name="f30" fmla="+- f23 0 f1"/>
              <a:gd name="f31" fmla="min f25 f24"/>
              <a:gd name="f32" fmla="*/ f26 1 f20"/>
              <a:gd name="f33" fmla="*/ f27 1 f20"/>
              <a:gd name="f34" fmla="*/ f28 f7 1"/>
              <a:gd name="f35" fmla="val f32"/>
              <a:gd name="f36" fmla="val f33"/>
              <a:gd name="f37" fmla="*/ f34 1 f0"/>
              <a:gd name="f38" fmla="*/ f6 f31 1"/>
              <a:gd name="f39" fmla="+- f36 0 f6"/>
              <a:gd name="f40" fmla="+- f35 0 f6"/>
              <a:gd name="f41" fmla="+- 0 0 f37"/>
              <a:gd name="f42" fmla="*/ f35 f31 1"/>
              <a:gd name="f43" fmla="*/ f39 1 2"/>
              <a:gd name="f44" fmla="*/ f40 1 2"/>
              <a:gd name="f45" fmla="+- 0 0 f41"/>
              <a:gd name="f46" fmla="+- f6 f43 0"/>
              <a:gd name="f47" fmla="+- f6 f44 0"/>
              <a:gd name="f48" fmla="*/ f44 f8 1"/>
              <a:gd name="f49" fmla="*/ f43 f8 1"/>
              <a:gd name="f50" fmla="*/ f45 f0 1"/>
              <a:gd name="f51" fmla="*/ f44 f31 1"/>
              <a:gd name="f52" fmla="*/ f43 f31 1"/>
              <a:gd name="f53" fmla="*/ f48 f9 1"/>
              <a:gd name="f54" fmla="*/ f49 f9 1"/>
              <a:gd name="f55" fmla="*/ f50 1 f7"/>
              <a:gd name="f56" fmla="*/ f46 f31 1"/>
              <a:gd name="f57" fmla="*/ f53 1 100000"/>
              <a:gd name="f58" fmla="*/ f54 1 100000"/>
              <a:gd name="f59" fmla="+- f55 0 f1"/>
              <a:gd name="f60" fmla="cos 1 f59"/>
              <a:gd name="f61" fmla="sin 1 f59"/>
              <a:gd name="f62" fmla="+- 0 0 f60"/>
              <a:gd name="f63" fmla="+- 0 0 f61"/>
              <a:gd name="f64" fmla="+- 0 0 f62"/>
              <a:gd name="f65" fmla="+- 0 0 f63"/>
              <a:gd name="f66" fmla="val f64"/>
              <a:gd name="f67" fmla="val f65"/>
              <a:gd name="f68" fmla="*/ f66 f57 1"/>
              <a:gd name="f69" fmla="*/ f67 f58 1"/>
              <a:gd name="f70" fmla="*/ f66 f44 1"/>
              <a:gd name="f71" fmla="*/ f67 f43 1"/>
              <a:gd name="f72" fmla="+- f47 f68 0"/>
              <a:gd name="f73" fmla="+- f46 0 f69"/>
              <a:gd name="f74" fmla="+- f47 0 f70"/>
              <a:gd name="f75" fmla="+- f47 f70 0"/>
              <a:gd name="f76" fmla="+- f46 0 f71"/>
              <a:gd name="f77" fmla="+- f46 f71 0"/>
              <a:gd name="f78" fmla="+- f47 f72 0"/>
              <a:gd name="f79" fmla="+- f46 f73 0"/>
              <a:gd name="f80" fmla="*/ f74 f31 1"/>
              <a:gd name="f81" fmla="*/ f76 f31 1"/>
              <a:gd name="f82" fmla="*/ f75 f31 1"/>
              <a:gd name="f83" fmla="*/ f77 f31 1"/>
              <a:gd name="f84" fmla="*/ f72 f31 1"/>
              <a:gd name="f85" fmla="*/ f73 f31 1"/>
              <a:gd name="f86" fmla="*/ f78 1 2"/>
              <a:gd name="f87" fmla="*/ f79 1 2"/>
              <a:gd name="f88" fmla="*/ f86 f31 1"/>
              <a:gd name="f89" fmla="*/ f87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82" y="f83"/>
              </a:cxn>
              <a:cxn ang="f29">
                <a:pos x="f80" y="f83"/>
              </a:cxn>
              <a:cxn ang="f30">
                <a:pos x="f80" y="f81"/>
              </a:cxn>
              <a:cxn ang="f30">
                <a:pos x="f84" y="f85"/>
              </a:cxn>
            </a:cxnLst>
            <a:rect l="f80" t="f81" r="f82" b="f83"/>
            <a:pathLst>
              <a:path>
                <a:moveTo>
                  <a:pt x="f38" y="f56"/>
                </a:moveTo>
                <a:arcTo wR="f51" hR="f52" stAng="f0" swAng="f1"/>
                <a:quadBezTo>
                  <a:pt x="f88" y="f38"/>
                  <a:pt x="f84" y="f85"/>
                </a:quadBezTo>
                <a:quadBezTo>
                  <a:pt x="f42" y="f89"/>
                  <a:pt x="f42" y="f56"/>
                </a:quadBezTo>
                <a:arcTo wR="f51" hR="f52" stAng="f6" swAng="f0"/>
                <a:close/>
              </a:path>
            </a:pathLst>
          </a:custGeom>
          <a:solidFill>
            <a:schemeClr val="tx2">
              <a:lumMod val="50000"/>
            </a:scheme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TextBox 61"/>
          <p:cNvSpPr txBox="1"/>
          <p:nvPr/>
        </p:nvSpPr>
        <p:spPr>
          <a:xfrm>
            <a:off x="453871" y="294436"/>
            <a:ext cx="3877985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1" i="0" u="none" strike="noStrike" kern="0" cap="none" spc="0" baseline="0" dirty="0" smtClean="0">
                <a:solidFill>
                  <a:srgbClr val="3B3838"/>
                </a:solidFill>
                <a:uFillTx/>
                <a:latin typeface="Calibri"/>
              </a:rPr>
              <a:t>Résultat attendu</a:t>
            </a:r>
            <a:r>
              <a:rPr lang="fr-FR" sz="1800" b="1" i="0" u="none" strike="noStrike" kern="1200" cap="none" spc="0" baseline="0" dirty="0">
                <a:solidFill>
                  <a:srgbClr val="3B3838"/>
                </a:solidFill>
                <a:uFillTx/>
                <a:latin typeface="Calibri"/>
              </a:rPr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532253" y="6101899"/>
            <a:ext cx="340158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3</a:t>
            </a:r>
          </a:p>
        </p:txBody>
      </p:sp>
      <p:sp>
        <p:nvSpPr>
          <p:cNvPr id="21" name="TextBox 24">
            <a:extLst>
              <a:ext uri="{FF2B5EF4-FFF2-40B4-BE49-F238E27FC236}">
                <a16:creationId xmlns:a16="http://schemas.microsoft.com/office/drawing/2014/main" xmlns="" id="{914C46E2-9C39-4A24-AFA1-7572775A5137}"/>
              </a:ext>
            </a:extLst>
          </p:cNvPr>
          <p:cNvSpPr txBox="1"/>
          <p:nvPr/>
        </p:nvSpPr>
        <p:spPr>
          <a:xfrm>
            <a:off x="11532253" y="6159956"/>
            <a:ext cx="340158" cy="461665"/>
          </a:xfrm>
          <a:prstGeom prst="rect">
            <a:avLst/>
          </a:prstGeom>
          <a:solidFill>
            <a:schemeClr val="tx2">
              <a:lumMod val="50000"/>
            </a:schemeClr>
          </a:solidFill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 dirty="0" smtClean="0">
                <a:solidFill>
                  <a:srgbClr val="FFFFFF"/>
                </a:solidFill>
                <a:uFillTx/>
                <a:latin typeface="Calibri"/>
              </a:rPr>
              <a:t>8</a:t>
            </a:r>
            <a:endParaRPr lang="fr-FR" sz="24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17" name="Straight Connector 24">
            <a:extLst>
              <a:ext uri="{FF2B5EF4-FFF2-40B4-BE49-F238E27FC236}">
                <a16:creationId xmlns:a16="http://schemas.microsoft.com/office/drawing/2014/main" xmlns="" id="{EF812DEC-3792-454A-9AB2-F1516465957F}"/>
              </a:ext>
            </a:extLst>
          </p:cNvPr>
          <p:cNvCxnSpPr/>
          <p:nvPr/>
        </p:nvCxnSpPr>
        <p:spPr>
          <a:xfrm flipV="1">
            <a:off x="361316" y="1058097"/>
            <a:ext cx="10775253" cy="76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24">
            <a:extLst>
              <a:ext uri="{FF2B5EF4-FFF2-40B4-BE49-F238E27FC236}">
                <a16:creationId xmlns:a16="http://schemas.microsoft.com/office/drawing/2014/main" xmlns="" id="{83A5C2A4-7A38-47DB-AA93-273C6A1DB5AC}"/>
              </a:ext>
            </a:extLst>
          </p:cNvPr>
          <p:cNvCxnSpPr/>
          <p:nvPr/>
        </p:nvCxnSpPr>
        <p:spPr>
          <a:xfrm flipV="1">
            <a:off x="319589" y="6218143"/>
            <a:ext cx="10775253" cy="76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82258" y="6305788"/>
            <a:ext cx="1316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2018/2019  </a:t>
            </a:r>
            <a:endParaRPr lang="fr-FR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1338" y="1852613"/>
            <a:ext cx="8008937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20927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39545</TotalTime>
  <Words>292</Words>
  <Application>Microsoft Office PowerPoint</Application>
  <PresentationFormat>Personnalisé</PresentationFormat>
  <Paragraphs>89</Paragraphs>
  <Slides>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Office Theme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Malek</cp:lastModifiedBy>
  <cp:revision>652</cp:revision>
  <dcterms:created xsi:type="dcterms:W3CDTF">2016-05-24T10:48:51Z</dcterms:created>
  <dcterms:modified xsi:type="dcterms:W3CDTF">2018-11-22T22:30:18Z</dcterms:modified>
</cp:coreProperties>
</file>