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0" r:id="rId6"/>
    <p:sldId id="26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Quattrocen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5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14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P5 – Imaginez un générateur de citations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Ridha BOUGHEDIRI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4257965" y="1109841"/>
            <a:ext cx="3297380" cy="119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des citations aléatoires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Ridha BOUGHEDIRI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9227127" y="236741"/>
            <a:ext cx="2466742" cy="82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citations sont générées aléatoirement à chaque appel du programme.</a:t>
            </a:r>
          </a:p>
          <a:p>
            <a:r>
              <a:rPr lang="fr-FR" dirty="0"/>
              <a:t>Chaque citation est la combinaison d’au moins 3 morceaux de phrases.</a:t>
            </a:r>
          </a:p>
          <a:p>
            <a:r>
              <a:rPr lang="fr-FR" dirty="0"/>
              <a:t>A défaut d’être intelligible, la phrase doit être cohérente (par exemple : ne pas comporter de point d’exclamation en milieu de phrase).</a:t>
            </a:r>
          </a:p>
          <a:p>
            <a:r>
              <a:rPr lang="fr-FR" dirty="0"/>
              <a:t>Le programme affichera la citation générée dans la console JavaScript du navigateur.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1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Ridha BOUGHEDIRI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8477"/>
            <a:ext cx="10515600" cy="3744941"/>
          </a:xfrm>
        </p:spPr>
        <p:txBody>
          <a:bodyPr/>
          <a:lstStyle/>
          <a:p>
            <a:r>
              <a:rPr lang="fr-FR" sz="2200" b="1" u="sng" dirty="0"/>
              <a:t>CONSTRUCTOR</a:t>
            </a:r>
            <a:r>
              <a:rPr lang="fr-FR" sz="2200" dirty="0"/>
              <a:t> : tableau avec 4 types de phrases à assembler (au total : 28 morceaux de phrases)</a:t>
            </a:r>
          </a:p>
          <a:p>
            <a:pPr marL="114300" indent="0">
              <a:buNone/>
            </a:pPr>
            <a:endParaRPr lang="fr-FR" sz="2200" dirty="0"/>
          </a:p>
          <a:p>
            <a:r>
              <a:rPr lang="fr-FR" sz="2200" b="1" u="sng" dirty="0" err="1"/>
              <a:t>generateCitation</a:t>
            </a:r>
            <a:r>
              <a:rPr lang="fr-FR" sz="2200" b="1" u="sng" dirty="0"/>
              <a:t>() </a:t>
            </a:r>
            <a:r>
              <a:rPr lang="fr-FR" sz="2200" dirty="0"/>
              <a:t>: génération d’un entier aléatoire</a:t>
            </a:r>
          </a:p>
          <a:p>
            <a:pPr marL="114300" indent="0">
              <a:buNone/>
            </a:pPr>
            <a:endParaRPr lang="fr-FR" sz="2200" dirty="0"/>
          </a:p>
          <a:p>
            <a:pPr marL="114300" indent="0">
              <a:buNone/>
            </a:pPr>
            <a:endParaRPr lang="fr-FR" sz="2200" dirty="0"/>
          </a:p>
          <a:p>
            <a:r>
              <a:rPr lang="fr-FR" sz="2200" b="1" u="sng" dirty="0" err="1"/>
              <a:t>numbredeCitation</a:t>
            </a:r>
            <a:r>
              <a:rPr lang="fr-FR" sz="2200" b="1" u="sng" dirty="0"/>
              <a:t>() </a:t>
            </a:r>
            <a:r>
              <a:rPr lang="fr-FR" sz="2200" dirty="0"/>
              <a:t>: assemble les morceaux de phrases pour générer une citation</a:t>
            </a:r>
          </a:p>
          <a:p>
            <a:endParaRPr lang="fr-FR" sz="2200" dirty="0"/>
          </a:p>
        </p:txBody>
      </p:sp>
      <p:pic>
        <p:nvPicPr>
          <p:cNvPr id="6" name="Google Shape;108;p15">
            <a:extLst>
              <a:ext uri="{FF2B5EF4-FFF2-40B4-BE49-F238E27FC236}">
                <a16:creationId xmlns:a16="http://schemas.microsoft.com/office/drawing/2014/main" id="{7E4F4337-18FD-4DCE-A8FD-764F55DF676E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208655" y="67325"/>
            <a:ext cx="2466742" cy="821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1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605C4-8F83-4AF3-B8F4-40284C07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4385"/>
            <a:ext cx="10515600" cy="4351200"/>
          </a:xfrm>
        </p:spPr>
        <p:txBody>
          <a:bodyPr/>
          <a:lstStyle/>
          <a:p>
            <a:r>
              <a:rPr lang="fr-FR" sz="2200" b="1" u="sng" dirty="0" err="1"/>
              <a:t>Generator</a:t>
            </a:r>
            <a:r>
              <a:rPr lang="fr-FR" sz="2200" b="1" u="sng" dirty="0"/>
              <a:t>()</a:t>
            </a:r>
            <a:r>
              <a:rPr lang="fr-FR" sz="2200" dirty="0"/>
              <a:t> : </a:t>
            </a:r>
          </a:p>
          <a:p>
            <a:pPr marL="114300" indent="0">
              <a:buNone/>
            </a:pPr>
            <a:endParaRPr lang="fr-FR" sz="2200" dirty="0"/>
          </a:p>
          <a:p>
            <a:pPr lvl="1"/>
            <a:r>
              <a:rPr lang="fr-FR" sz="2200" dirty="0"/>
              <a:t>Mise en place du menu de navigation pour soit générer une citation, soit arrêter le programme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Ajout de conditions pour vérifier si le choix est bien un nombre, compris entre 0 et 1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Utilisation d’une boucle </a:t>
            </a:r>
            <a:r>
              <a:rPr lang="fr-FR" sz="2200" dirty="0" err="1"/>
              <a:t>else</a:t>
            </a:r>
            <a:r>
              <a:rPr lang="fr-FR" sz="2200" dirty="0"/>
              <a:t> pour que le générateur reste accessible tant que l’utilisateur saisit 1.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CCD83C8C-8EFE-4FE0-A8E0-C21F78CFC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1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48BDF171-18C6-49D6-ABA2-A6E5C43BE4AC}"/>
              </a:ext>
            </a:extLst>
          </p:cNvPr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Ridha BOUGHEDIRI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8;p15">
            <a:extLst>
              <a:ext uri="{FF2B5EF4-FFF2-40B4-BE49-F238E27FC236}">
                <a16:creationId xmlns:a16="http://schemas.microsoft.com/office/drawing/2014/main" id="{1C0AEEB7-5533-4A08-AED5-2DBC3D92744A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9393381" y="40196"/>
            <a:ext cx="2466742" cy="821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76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: des citations configurables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Ridha BOUGHEDIRI</a:t>
            </a: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351200"/>
          </a:xfrm>
        </p:spPr>
        <p:txBody>
          <a:bodyPr/>
          <a:lstStyle/>
          <a:p>
            <a:r>
              <a:rPr lang="fr-FR" dirty="0"/>
              <a:t>Choisir le nombre de citations générées (de 1 à 5)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Choisir entre 2 types de générateurs de citations (et donc deux ensembles de phrases)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Une fois les citations générées, proposer de générer de nouvelles citations ou arrêter le programme</a:t>
            </a:r>
          </a:p>
        </p:txBody>
      </p:sp>
      <p:pic>
        <p:nvPicPr>
          <p:cNvPr id="6" name="Google Shape;108;p15">
            <a:extLst>
              <a:ext uri="{FF2B5EF4-FFF2-40B4-BE49-F238E27FC236}">
                <a16:creationId xmlns:a16="http://schemas.microsoft.com/office/drawing/2014/main" id="{45B1C2EB-F4E1-4F5E-8145-7EFA913A063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291281" y="142364"/>
            <a:ext cx="2466742" cy="821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41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44102-CEAB-439D-A1E3-95B99108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4914"/>
            <a:ext cx="10515600" cy="4259631"/>
          </a:xfrm>
        </p:spPr>
        <p:txBody>
          <a:bodyPr/>
          <a:lstStyle/>
          <a:p>
            <a:r>
              <a:rPr lang="fr-FR" sz="2200" dirty="0"/>
              <a:t> </a:t>
            </a:r>
            <a:r>
              <a:rPr lang="fr-FR" sz="2200" b="1" u="sng" dirty="0" err="1"/>
              <a:t>Generator</a:t>
            </a:r>
            <a:r>
              <a:rPr lang="fr-FR" sz="2200" b="1" u="sng" dirty="0"/>
              <a:t>() </a:t>
            </a:r>
            <a:r>
              <a:rPr lang="fr-FR" sz="2200" dirty="0"/>
              <a:t>: 3 choix possibles :</a:t>
            </a:r>
          </a:p>
          <a:p>
            <a:pPr marL="114300" indent="0">
              <a:buNone/>
            </a:pPr>
            <a:endParaRPr lang="fr-FR" sz="2200" dirty="0"/>
          </a:p>
          <a:p>
            <a:pPr lvl="1"/>
            <a:r>
              <a:rPr lang="fr-FR" sz="2200" dirty="0"/>
              <a:t>1 : choix du générateur n°1 avec </a:t>
            </a:r>
            <a:r>
              <a:rPr lang="fr-FR" sz="2200" dirty="0" err="1"/>
              <a:t>citationleshommes</a:t>
            </a:r>
            <a:endParaRPr lang="fr-FR" sz="2200" dirty="0"/>
          </a:p>
          <a:p>
            <a:pPr marL="571500" lvl="1" indent="0">
              <a:buNone/>
            </a:pPr>
            <a:endParaRPr lang="fr-FR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2 : choix du générateur n°2 avec </a:t>
            </a:r>
            <a:r>
              <a:rPr lang="fr-FR" sz="2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citationsDeDieu</a:t>
            </a:r>
            <a:endParaRPr lang="fr-FR" sz="2200" dirty="0"/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0 : arrêt du programme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Utilisation d’une boucle </a:t>
            </a:r>
            <a:r>
              <a:rPr lang="fr-FR" sz="2200" dirty="0" err="1"/>
              <a:t>else</a:t>
            </a:r>
            <a:r>
              <a:rPr lang="fr-FR" sz="2200" dirty="0"/>
              <a:t> pour que le générateur reste accessible tant que l’utilisateur saisit 1 ou 2.</a:t>
            </a:r>
          </a:p>
          <a:p>
            <a:endParaRPr lang="fr-FR" dirty="0"/>
          </a:p>
        </p:txBody>
      </p:sp>
      <p:sp>
        <p:nvSpPr>
          <p:cNvPr id="4" name="Google Shape;106;p15">
            <a:extLst>
              <a:ext uri="{FF2B5EF4-FFF2-40B4-BE49-F238E27FC236}">
                <a16:creationId xmlns:a16="http://schemas.microsoft.com/office/drawing/2014/main" id="{5515F850-2108-4C88-B58B-6B880B5BBD52}"/>
              </a:ext>
            </a:extLst>
          </p:cNvPr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4;p15">
            <a:extLst>
              <a:ext uri="{FF2B5EF4-FFF2-40B4-BE49-F238E27FC236}">
                <a16:creationId xmlns:a16="http://schemas.microsoft.com/office/drawing/2014/main" id="{7488B5E7-25FE-4DB0-9303-61FBB1056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2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Google Shape;108;p15">
            <a:extLst>
              <a:ext uri="{FF2B5EF4-FFF2-40B4-BE49-F238E27FC236}">
                <a16:creationId xmlns:a16="http://schemas.microsoft.com/office/drawing/2014/main" id="{F0D30527-442C-4A75-AE14-6523348F03E8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9365673" y="236741"/>
            <a:ext cx="2466742" cy="821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65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352</Words>
  <Application>Microsoft Office PowerPoint</Application>
  <PresentationFormat>Grand écran</PresentationFormat>
  <Paragraphs>45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Consolas</vt:lpstr>
      <vt:lpstr>Quattrocento Sans</vt:lpstr>
      <vt:lpstr>Arial</vt:lpstr>
      <vt:lpstr>Calibri</vt:lpstr>
      <vt:lpstr>Thème Office</vt:lpstr>
      <vt:lpstr>P5 – Imaginez un générateur de citations</vt:lpstr>
      <vt:lpstr>Etape 1 – des citations aléatoires</vt:lpstr>
      <vt:lpstr>Caractéristiques du générateur – Etape 1</vt:lpstr>
      <vt:lpstr>Caractéristiques du générateur – Etape 1</vt:lpstr>
      <vt:lpstr>Etape 2 : des citations configurables</vt:lpstr>
      <vt:lpstr>Caractéristiques du générateur – Etape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RIDHA BOUGHEDIRI</dc:creator>
  <cp:lastModifiedBy>RIDHA BOUGHEDIRI</cp:lastModifiedBy>
  <cp:revision>34</cp:revision>
  <dcterms:modified xsi:type="dcterms:W3CDTF">2021-01-26T10:27:12Z</dcterms:modified>
</cp:coreProperties>
</file>