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5" r:id="rId3"/>
    <p:sldId id="264" r:id="rId4"/>
    <p:sldId id="259" r:id="rId5"/>
    <p:sldId id="257" r:id="rId6"/>
    <p:sldId id="260" r:id="rId7"/>
    <p:sldId id="261" r:id="rId8"/>
    <p:sldId id="262" r:id="rId9"/>
    <p:sldId id="263" r:id="rId10"/>
    <p:sldId id="266" r:id="rId11"/>
    <p:sldId id="284" r:id="rId12"/>
    <p:sldId id="270" r:id="rId13"/>
    <p:sldId id="271" r:id="rId14"/>
    <p:sldId id="267" r:id="rId15"/>
    <p:sldId id="272" r:id="rId16"/>
    <p:sldId id="280" r:id="rId17"/>
    <p:sldId id="274" r:id="rId18"/>
    <p:sldId id="275" r:id="rId19"/>
    <p:sldId id="276" r:id="rId20"/>
    <p:sldId id="277" r:id="rId21"/>
    <p:sldId id="278" r:id="rId22"/>
    <p:sldId id="273" r:id="rId23"/>
    <p:sldId id="283" r:id="rId24"/>
    <p:sldId id="282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2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5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4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81B7E6-1E90-4973-BCAC-F4699534EE8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165D87-10CE-483B-92C3-D984C358EEA2}">
      <dgm:prSet phldrT="[Text]"/>
      <dgm:spPr/>
      <dgm:t>
        <a:bodyPr/>
        <a:lstStyle/>
        <a:p>
          <a:r>
            <a:rPr lang="en-US" dirty="0" smtClean="0"/>
            <a:t>Decompose the document into individual sentences .</a:t>
          </a:r>
          <a:endParaRPr lang="en-US" dirty="0"/>
        </a:p>
      </dgm:t>
    </dgm:pt>
    <dgm:pt modelId="{1114F6A5-35B6-429D-81AB-6E2CECA8ECAC}" type="parTrans" cxnId="{3499E200-A27D-4F3F-82F3-B79C46712E58}">
      <dgm:prSet/>
      <dgm:spPr/>
      <dgm:t>
        <a:bodyPr/>
        <a:lstStyle/>
        <a:p>
          <a:endParaRPr lang="en-US"/>
        </a:p>
      </dgm:t>
    </dgm:pt>
    <dgm:pt modelId="{37842385-790C-446F-9B83-BA154D031D68}" type="sibTrans" cxnId="{3499E200-A27D-4F3F-82F3-B79C46712E58}">
      <dgm:prSet/>
      <dgm:spPr/>
      <dgm:t>
        <a:bodyPr/>
        <a:lstStyle/>
        <a:p>
          <a:endParaRPr lang="en-US"/>
        </a:p>
      </dgm:t>
    </dgm:pt>
    <dgm:pt modelId="{30D86FB2-5A97-4B83-B516-5B7D848F8133}">
      <dgm:prSet phldrT="[Text]"/>
      <dgm:spPr/>
      <dgm:t>
        <a:bodyPr/>
        <a:lstStyle/>
        <a:p>
          <a:r>
            <a:rPr lang="en-US" dirty="0" smtClean="0"/>
            <a:t>Rank all the sentence according relevance score</a:t>
          </a:r>
          <a:endParaRPr lang="en-US" dirty="0"/>
        </a:p>
      </dgm:t>
    </dgm:pt>
    <dgm:pt modelId="{2DB280EA-970B-48D3-826E-DA83D8F56EF4}" type="parTrans" cxnId="{96D52D87-AB75-4EA4-A675-5B2CDE304504}">
      <dgm:prSet/>
      <dgm:spPr/>
      <dgm:t>
        <a:bodyPr/>
        <a:lstStyle/>
        <a:p>
          <a:endParaRPr lang="en-US"/>
        </a:p>
      </dgm:t>
    </dgm:pt>
    <dgm:pt modelId="{F248E04C-FB64-4CB2-A726-7458FA095909}" type="sibTrans" cxnId="{96D52D87-AB75-4EA4-A675-5B2CDE304504}">
      <dgm:prSet/>
      <dgm:spPr/>
      <dgm:t>
        <a:bodyPr/>
        <a:lstStyle/>
        <a:p>
          <a:endParaRPr lang="en-US"/>
        </a:p>
      </dgm:t>
    </dgm:pt>
    <dgm:pt modelId="{297694F1-67F4-41CE-B657-CD1A2FE45E37}">
      <dgm:prSet phldrT="[Text]"/>
      <dgm:spPr/>
      <dgm:t>
        <a:bodyPr/>
        <a:lstStyle/>
        <a:p>
          <a:r>
            <a:rPr lang="en-US" dirty="0" smtClean="0"/>
            <a:t>Highest relevance score sentences add to the summary </a:t>
          </a:r>
          <a:endParaRPr lang="en-US" dirty="0"/>
        </a:p>
      </dgm:t>
    </dgm:pt>
    <dgm:pt modelId="{F80FC237-B0FB-4CED-80BB-0735E513F405}" type="parTrans" cxnId="{187E6DC7-2008-4330-B01E-9B94F668199E}">
      <dgm:prSet/>
      <dgm:spPr/>
      <dgm:t>
        <a:bodyPr/>
        <a:lstStyle/>
        <a:p>
          <a:endParaRPr lang="en-US"/>
        </a:p>
      </dgm:t>
    </dgm:pt>
    <dgm:pt modelId="{96E8C84D-D2E4-474C-9718-1306BAE44D22}" type="sibTrans" cxnId="{187E6DC7-2008-4330-B01E-9B94F668199E}">
      <dgm:prSet/>
      <dgm:spPr/>
      <dgm:t>
        <a:bodyPr/>
        <a:lstStyle/>
        <a:p>
          <a:endParaRPr lang="en-US"/>
        </a:p>
      </dgm:t>
    </dgm:pt>
    <dgm:pt modelId="{20F6046C-5B83-493C-9F91-945807559336}">
      <dgm:prSet/>
      <dgm:spPr/>
      <dgm:t>
        <a:bodyPr/>
        <a:lstStyle/>
        <a:p>
          <a:r>
            <a:rPr lang="en-US" dirty="0" smtClean="0"/>
            <a:t>Compute similarity  using similarity measure</a:t>
          </a:r>
          <a:endParaRPr lang="en-US" dirty="0"/>
        </a:p>
      </dgm:t>
    </dgm:pt>
    <dgm:pt modelId="{E54461C8-9788-4299-BB18-BE0D070E89FF}" type="parTrans" cxnId="{CCCA0E1C-80CF-4168-A0AC-151753CDB142}">
      <dgm:prSet/>
      <dgm:spPr/>
    </dgm:pt>
    <dgm:pt modelId="{9B1AE793-F4E0-49BD-B4B9-A65573842EF5}" type="sibTrans" cxnId="{CCCA0E1C-80CF-4168-A0AC-151753CDB142}">
      <dgm:prSet/>
      <dgm:spPr/>
      <dgm:t>
        <a:bodyPr/>
        <a:lstStyle/>
        <a:p>
          <a:endParaRPr lang="en-US"/>
        </a:p>
      </dgm:t>
    </dgm:pt>
    <dgm:pt modelId="{8D391EBD-F93D-44C8-8AD0-DBBA725D17DB}">
      <dgm:prSet/>
      <dgm:spPr/>
      <dgm:t>
        <a:bodyPr/>
        <a:lstStyle/>
        <a:p>
          <a:r>
            <a:rPr lang="en-US" dirty="0" smtClean="0"/>
            <a:t>Compute relevance score</a:t>
          </a:r>
          <a:endParaRPr lang="en-US" dirty="0"/>
        </a:p>
      </dgm:t>
    </dgm:pt>
    <dgm:pt modelId="{36212A86-6EBB-4697-9930-B2ACC79F4667}" type="parTrans" cxnId="{2D3D28F4-5423-42A3-A590-3C723D1E661C}">
      <dgm:prSet/>
      <dgm:spPr/>
    </dgm:pt>
    <dgm:pt modelId="{E04ABF60-E696-4077-9E95-D046C76DA99B}" type="sibTrans" cxnId="{2D3D28F4-5423-42A3-A590-3C723D1E661C}">
      <dgm:prSet/>
      <dgm:spPr/>
      <dgm:t>
        <a:bodyPr/>
        <a:lstStyle/>
        <a:p>
          <a:endParaRPr lang="en-US"/>
        </a:p>
      </dgm:t>
    </dgm:pt>
    <dgm:pt modelId="{CCE23152-4CDB-4211-941A-CC0CEAAAF602}" type="pres">
      <dgm:prSet presAssocID="{0681B7E6-1E90-4973-BCAC-F4699534EE8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AB034F-CCA0-4684-9F4A-67677324A400}" type="pres">
      <dgm:prSet presAssocID="{0681B7E6-1E90-4973-BCAC-F4699534EE8F}" presName="dummyMaxCanvas" presStyleCnt="0">
        <dgm:presLayoutVars/>
      </dgm:prSet>
      <dgm:spPr/>
    </dgm:pt>
    <dgm:pt modelId="{37D6CE31-5163-4D30-987C-3F453C5B4B84}" type="pres">
      <dgm:prSet presAssocID="{0681B7E6-1E90-4973-BCAC-F4699534EE8F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C0489-E92D-4C76-904B-FB94229C8F9F}" type="pres">
      <dgm:prSet presAssocID="{0681B7E6-1E90-4973-BCAC-F4699534EE8F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A21E4D-B0B9-4431-93CC-A19BD8A2F46F}" type="pres">
      <dgm:prSet presAssocID="{0681B7E6-1E90-4973-BCAC-F4699534EE8F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494C8-FF46-4D7D-B0A0-76E68D6680E9}" type="pres">
      <dgm:prSet presAssocID="{0681B7E6-1E90-4973-BCAC-F4699534EE8F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ED2815-BD5D-4AAF-BEA2-AED9C7BD0B1A}" type="pres">
      <dgm:prSet presAssocID="{0681B7E6-1E90-4973-BCAC-F4699534EE8F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2B55F3-9B15-41A2-8394-FE5E33516BB1}" type="pres">
      <dgm:prSet presAssocID="{0681B7E6-1E90-4973-BCAC-F4699534EE8F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0820E-3E7A-4691-AB12-A5B24C94BED7}" type="pres">
      <dgm:prSet presAssocID="{0681B7E6-1E90-4973-BCAC-F4699534EE8F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AEFC3-3609-4C49-8065-FD628F75F445}" type="pres">
      <dgm:prSet presAssocID="{0681B7E6-1E90-4973-BCAC-F4699534EE8F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D15C1-7D3E-4577-89F9-06E39685E4BB}" type="pres">
      <dgm:prSet presAssocID="{0681B7E6-1E90-4973-BCAC-F4699534EE8F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8D91F-6ACA-4D14-BEA4-0EBAED5B6506}" type="pres">
      <dgm:prSet presAssocID="{0681B7E6-1E90-4973-BCAC-F4699534EE8F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F77B2-046D-4BA7-BA72-FC7D8D23CF51}" type="pres">
      <dgm:prSet presAssocID="{0681B7E6-1E90-4973-BCAC-F4699534EE8F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5811D7-C6DE-4E88-80DB-5121DE6B2D78}" type="pres">
      <dgm:prSet presAssocID="{0681B7E6-1E90-4973-BCAC-F4699534EE8F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73CCF-B8E3-4048-904C-A6CDA40BD156}" type="pres">
      <dgm:prSet presAssocID="{0681B7E6-1E90-4973-BCAC-F4699534EE8F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351D2-0D59-468A-BA72-60CE6063D75D}" type="pres">
      <dgm:prSet presAssocID="{0681B7E6-1E90-4973-BCAC-F4699534EE8F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6DF747-B02D-432F-B919-87325E009728}" type="presOf" srcId="{8D391EBD-F93D-44C8-8AD0-DBBA725D17DB}" destId="{2C5811D7-C6DE-4E88-80DB-5121DE6B2D78}" srcOrd="1" destOrd="0" presId="urn:microsoft.com/office/officeart/2005/8/layout/vProcess5"/>
    <dgm:cxn modelId="{2D3D28F4-5423-42A3-A590-3C723D1E661C}" srcId="{0681B7E6-1E90-4973-BCAC-F4699534EE8F}" destId="{8D391EBD-F93D-44C8-8AD0-DBBA725D17DB}" srcOrd="2" destOrd="0" parTransId="{36212A86-6EBB-4697-9930-B2ACC79F4667}" sibTransId="{E04ABF60-E696-4077-9E95-D046C76DA99B}"/>
    <dgm:cxn modelId="{EEB182C4-4ABF-4115-9249-B50A2BFC9963}" type="presOf" srcId="{0681B7E6-1E90-4973-BCAC-F4699534EE8F}" destId="{CCE23152-4CDB-4211-941A-CC0CEAAAF602}" srcOrd="0" destOrd="0" presId="urn:microsoft.com/office/officeart/2005/8/layout/vProcess5"/>
    <dgm:cxn modelId="{187E6DC7-2008-4330-B01E-9B94F668199E}" srcId="{0681B7E6-1E90-4973-BCAC-F4699534EE8F}" destId="{297694F1-67F4-41CE-B657-CD1A2FE45E37}" srcOrd="4" destOrd="0" parTransId="{F80FC237-B0FB-4CED-80BB-0735E513F405}" sibTransId="{96E8C84D-D2E4-474C-9718-1306BAE44D22}"/>
    <dgm:cxn modelId="{A9F575A7-1E3E-4510-8ADF-9E6C0947B294}" type="presOf" srcId="{20F6046C-5B83-493C-9F91-945807559336}" destId="{9AFC0489-E92D-4C76-904B-FB94229C8F9F}" srcOrd="0" destOrd="0" presId="urn:microsoft.com/office/officeart/2005/8/layout/vProcess5"/>
    <dgm:cxn modelId="{768D1391-5008-445A-A45A-BBBA9D34C7B2}" type="presOf" srcId="{E04ABF60-E696-4077-9E95-D046C76DA99B}" destId="{A0CAEFC3-3609-4C49-8065-FD628F75F445}" srcOrd="0" destOrd="0" presId="urn:microsoft.com/office/officeart/2005/8/layout/vProcess5"/>
    <dgm:cxn modelId="{8713A0FF-F561-423F-B3FF-5D3CFB282E64}" type="presOf" srcId="{8D391EBD-F93D-44C8-8AD0-DBBA725D17DB}" destId="{43A21E4D-B0B9-4431-93CC-A19BD8A2F46F}" srcOrd="0" destOrd="0" presId="urn:microsoft.com/office/officeart/2005/8/layout/vProcess5"/>
    <dgm:cxn modelId="{96D52D87-AB75-4EA4-A675-5B2CDE304504}" srcId="{0681B7E6-1E90-4973-BCAC-F4699534EE8F}" destId="{30D86FB2-5A97-4B83-B516-5B7D848F8133}" srcOrd="3" destOrd="0" parTransId="{2DB280EA-970B-48D3-826E-DA83D8F56EF4}" sibTransId="{F248E04C-FB64-4CB2-A726-7458FA095909}"/>
    <dgm:cxn modelId="{0A1D2BD7-60D8-4C74-B60F-65B31AC5707E}" type="presOf" srcId="{30D86FB2-5A97-4B83-B516-5B7D848F8133}" destId="{86773CCF-B8E3-4048-904C-A6CDA40BD156}" srcOrd="1" destOrd="0" presId="urn:microsoft.com/office/officeart/2005/8/layout/vProcess5"/>
    <dgm:cxn modelId="{CCCA0E1C-80CF-4168-A0AC-151753CDB142}" srcId="{0681B7E6-1E90-4973-BCAC-F4699534EE8F}" destId="{20F6046C-5B83-493C-9F91-945807559336}" srcOrd="1" destOrd="0" parTransId="{E54461C8-9788-4299-BB18-BE0D070E89FF}" sibTransId="{9B1AE793-F4E0-49BD-B4B9-A65573842EF5}"/>
    <dgm:cxn modelId="{AB6F4037-1B34-4173-9DC3-79FECB9D2D95}" type="presOf" srcId="{A6165D87-10CE-483B-92C3-D984C358EEA2}" destId="{4A48D91F-6ACA-4D14-BEA4-0EBAED5B6506}" srcOrd="1" destOrd="0" presId="urn:microsoft.com/office/officeart/2005/8/layout/vProcess5"/>
    <dgm:cxn modelId="{FB3A7822-B3BA-4215-AF92-1B7A8D9D3F53}" type="presOf" srcId="{37842385-790C-446F-9B83-BA154D031D68}" destId="{512B55F3-9B15-41A2-8394-FE5E33516BB1}" srcOrd="0" destOrd="0" presId="urn:microsoft.com/office/officeart/2005/8/layout/vProcess5"/>
    <dgm:cxn modelId="{249D260C-CB76-46B2-B2A2-6A1C692DF421}" type="presOf" srcId="{297694F1-67F4-41CE-B657-CD1A2FE45E37}" destId="{86ED2815-BD5D-4AAF-BEA2-AED9C7BD0B1A}" srcOrd="0" destOrd="0" presId="urn:microsoft.com/office/officeart/2005/8/layout/vProcess5"/>
    <dgm:cxn modelId="{B1245D7A-7F9C-4DAC-A057-FE7143B4CA74}" type="presOf" srcId="{20F6046C-5B83-493C-9F91-945807559336}" destId="{5E1F77B2-046D-4BA7-BA72-FC7D8D23CF51}" srcOrd="1" destOrd="0" presId="urn:microsoft.com/office/officeart/2005/8/layout/vProcess5"/>
    <dgm:cxn modelId="{3499E200-A27D-4F3F-82F3-B79C46712E58}" srcId="{0681B7E6-1E90-4973-BCAC-F4699534EE8F}" destId="{A6165D87-10CE-483B-92C3-D984C358EEA2}" srcOrd="0" destOrd="0" parTransId="{1114F6A5-35B6-429D-81AB-6E2CECA8ECAC}" sibTransId="{37842385-790C-446F-9B83-BA154D031D68}"/>
    <dgm:cxn modelId="{3F43C1BD-F2A3-4637-872F-306BB435F291}" type="presOf" srcId="{9B1AE793-F4E0-49BD-B4B9-A65573842EF5}" destId="{3D90820E-3E7A-4691-AB12-A5B24C94BED7}" srcOrd="0" destOrd="0" presId="urn:microsoft.com/office/officeart/2005/8/layout/vProcess5"/>
    <dgm:cxn modelId="{4BE2A4B0-20FA-44F0-B900-274A95C768F2}" type="presOf" srcId="{A6165D87-10CE-483B-92C3-D984C358EEA2}" destId="{37D6CE31-5163-4D30-987C-3F453C5B4B84}" srcOrd="0" destOrd="0" presId="urn:microsoft.com/office/officeart/2005/8/layout/vProcess5"/>
    <dgm:cxn modelId="{BE48AE47-61E0-4FB8-98C0-B002B43FF2F8}" type="presOf" srcId="{297694F1-67F4-41CE-B657-CD1A2FE45E37}" destId="{C11351D2-0D59-468A-BA72-60CE6063D75D}" srcOrd="1" destOrd="0" presId="urn:microsoft.com/office/officeart/2005/8/layout/vProcess5"/>
    <dgm:cxn modelId="{8115C1B2-7C20-492C-89D8-A5B7AB36A3ED}" type="presOf" srcId="{F248E04C-FB64-4CB2-A726-7458FA095909}" destId="{117D15C1-7D3E-4577-89F9-06E39685E4BB}" srcOrd="0" destOrd="0" presId="urn:microsoft.com/office/officeart/2005/8/layout/vProcess5"/>
    <dgm:cxn modelId="{B850F95F-A465-40F3-8355-E2DDBA1A9383}" type="presOf" srcId="{30D86FB2-5A97-4B83-B516-5B7D848F8133}" destId="{052494C8-FF46-4D7D-B0A0-76E68D6680E9}" srcOrd="0" destOrd="0" presId="urn:microsoft.com/office/officeart/2005/8/layout/vProcess5"/>
    <dgm:cxn modelId="{C0D0A0B7-1543-4CFA-993F-D5C509B5C783}" type="presParOf" srcId="{CCE23152-4CDB-4211-941A-CC0CEAAAF602}" destId="{D5AB034F-CCA0-4684-9F4A-67677324A400}" srcOrd="0" destOrd="0" presId="urn:microsoft.com/office/officeart/2005/8/layout/vProcess5"/>
    <dgm:cxn modelId="{F614FBBA-D99F-4B8A-8D74-BD2E708F32BC}" type="presParOf" srcId="{CCE23152-4CDB-4211-941A-CC0CEAAAF602}" destId="{37D6CE31-5163-4D30-987C-3F453C5B4B84}" srcOrd="1" destOrd="0" presId="urn:microsoft.com/office/officeart/2005/8/layout/vProcess5"/>
    <dgm:cxn modelId="{291BA859-66ED-4CC6-8FE0-D088AA0B0415}" type="presParOf" srcId="{CCE23152-4CDB-4211-941A-CC0CEAAAF602}" destId="{9AFC0489-E92D-4C76-904B-FB94229C8F9F}" srcOrd="2" destOrd="0" presId="urn:microsoft.com/office/officeart/2005/8/layout/vProcess5"/>
    <dgm:cxn modelId="{BCB39C17-4635-41B7-8642-EF5D95D0B29D}" type="presParOf" srcId="{CCE23152-4CDB-4211-941A-CC0CEAAAF602}" destId="{43A21E4D-B0B9-4431-93CC-A19BD8A2F46F}" srcOrd="3" destOrd="0" presId="urn:microsoft.com/office/officeart/2005/8/layout/vProcess5"/>
    <dgm:cxn modelId="{AB296E2C-EEC3-43A3-A9B9-26B753B5DFAA}" type="presParOf" srcId="{CCE23152-4CDB-4211-941A-CC0CEAAAF602}" destId="{052494C8-FF46-4D7D-B0A0-76E68D6680E9}" srcOrd="4" destOrd="0" presId="urn:microsoft.com/office/officeart/2005/8/layout/vProcess5"/>
    <dgm:cxn modelId="{42418A15-142A-4A1D-9C28-9EFBD5623DF0}" type="presParOf" srcId="{CCE23152-4CDB-4211-941A-CC0CEAAAF602}" destId="{86ED2815-BD5D-4AAF-BEA2-AED9C7BD0B1A}" srcOrd="5" destOrd="0" presId="urn:microsoft.com/office/officeart/2005/8/layout/vProcess5"/>
    <dgm:cxn modelId="{F88DF6CB-1D5D-4F1B-A70E-EE006E07231D}" type="presParOf" srcId="{CCE23152-4CDB-4211-941A-CC0CEAAAF602}" destId="{512B55F3-9B15-41A2-8394-FE5E33516BB1}" srcOrd="6" destOrd="0" presId="urn:microsoft.com/office/officeart/2005/8/layout/vProcess5"/>
    <dgm:cxn modelId="{11D1B184-4CF9-4623-A2D1-BCCC0B2F4575}" type="presParOf" srcId="{CCE23152-4CDB-4211-941A-CC0CEAAAF602}" destId="{3D90820E-3E7A-4691-AB12-A5B24C94BED7}" srcOrd="7" destOrd="0" presId="urn:microsoft.com/office/officeart/2005/8/layout/vProcess5"/>
    <dgm:cxn modelId="{4223DE0D-E86A-492A-A313-DB62DE534893}" type="presParOf" srcId="{CCE23152-4CDB-4211-941A-CC0CEAAAF602}" destId="{A0CAEFC3-3609-4C49-8065-FD628F75F445}" srcOrd="8" destOrd="0" presId="urn:microsoft.com/office/officeart/2005/8/layout/vProcess5"/>
    <dgm:cxn modelId="{6DC17A0B-E9AC-4988-A271-CA0BFD0F1BE9}" type="presParOf" srcId="{CCE23152-4CDB-4211-941A-CC0CEAAAF602}" destId="{117D15C1-7D3E-4577-89F9-06E39685E4BB}" srcOrd="9" destOrd="0" presId="urn:microsoft.com/office/officeart/2005/8/layout/vProcess5"/>
    <dgm:cxn modelId="{F0777781-4AE9-4D8E-9F8B-D9BBAA1EFD26}" type="presParOf" srcId="{CCE23152-4CDB-4211-941A-CC0CEAAAF602}" destId="{4A48D91F-6ACA-4D14-BEA4-0EBAED5B6506}" srcOrd="10" destOrd="0" presId="urn:microsoft.com/office/officeart/2005/8/layout/vProcess5"/>
    <dgm:cxn modelId="{56C48346-8B26-429F-A7C8-217D337ACCCD}" type="presParOf" srcId="{CCE23152-4CDB-4211-941A-CC0CEAAAF602}" destId="{5E1F77B2-046D-4BA7-BA72-FC7D8D23CF51}" srcOrd="11" destOrd="0" presId="urn:microsoft.com/office/officeart/2005/8/layout/vProcess5"/>
    <dgm:cxn modelId="{3F46CB76-ACA4-4BDA-9A8F-5D1E827D96CF}" type="presParOf" srcId="{CCE23152-4CDB-4211-941A-CC0CEAAAF602}" destId="{2C5811D7-C6DE-4E88-80DB-5121DE6B2D78}" srcOrd="12" destOrd="0" presId="urn:microsoft.com/office/officeart/2005/8/layout/vProcess5"/>
    <dgm:cxn modelId="{F2620CDD-8887-4303-A030-FB4243C05CE1}" type="presParOf" srcId="{CCE23152-4CDB-4211-941A-CC0CEAAAF602}" destId="{86773CCF-B8E3-4048-904C-A6CDA40BD156}" srcOrd="13" destOrd="0" presId="urn:microsoft.com/office/officeart/2005/8/layout/vProcess5"/>
    <dgm:cxn modelId="{8AC3FD19-8186-4004-9EDC-46E4DCED5BAF}" type="presParOf" srcId="{CCE23152-4CDB-4211-941A-CC0CEAAAF602}" destId="{C11351D2-0D59-468A-BA72-60CE6063D75D}" srcOrd="14" destOrd="0" presId="urn:microsoft.com/office/officeart/2005/8/layout/vProcess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653C78-14D9-4C9C-AFF6-DB0F0D830D82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B6CEA9-83D4-42EA-8155-19622AF5AD7D}">
      <dgm:prSet phldrT="[Text]" custT="1"/>
      <dgm:spPr/>
      <dgm:t>
        <a:bodyPr/>
        <a:lstStyle/>
        <a:p>
          <a:r>
            <a:rPr lang="en-US" sz="2000" dirty="0" smtClean="0"/>
            <a:t>URL  Extraction</a:t>
          </a:r>
          <a:endParaRPr lang="en-US" sz="2000" dirty="0"/>
        </a:p>
      </dgm:t>
    </dgm:pt>
    <dgm:pt modelId="{6A8BF860-83DA-4ACA-9B18-E5AE2A862FA0}" type="parTrans" cxnId="{E5C4D3E9-ABB8-4C8A-9E99-2106601D73BF}">
      <dgm:prSet/>
      <dgm:spPr/>
      <dgm:t>
        <a:bodyPr/>
        <a:lstStyle/>
        <a:p>
          <a:endParaRPr lang="en-US"/>
        </a:p>
      </dgm:t>
    </dgm:pt>
    <dgm:pt modelId="{75E24D10-2EDC-4C80-92A5-E7841297C210}" type="sibTrans" cxnId="{E5C4D3E9-ABB8-4C8A-9E99-2106601D73BF}">
      <dgm:prSet/>
      <dgm:spPr/>
      <dgm:t>
        <a:bodyPr/>
        <a:lstStyle/>
        <a:p>
          <a:endParaRPr lang="en-US"/>
        </a:p>
      </dgm:t>
    </dgm:pt>
    <dgm:pt modelId="{7AB7E398-C214-4B11-89E5-50DCBB78F066}">
      <dgm:prSet phldrT="[Text]" custT="1"/>
      <dgm:spPr/>
      <dgm:t>
        <a:bodyPr/>
        <a:lstStyle/>
        <a:p>
          <a:r>
            <a:rPr lang="en-US" sz="2000" dirty="0" smtClean="0"/>
            <a:t>Text Extraction</a:t>
          </a:r>
          <a:endParaRPr lang="en-US" sz="2000" dirty="0"/>
        </a:p>
      </dgm:t>
    </dgm:pt>
    <dgm:pt modelId="{F80CD180-8595-48FF-AB91-9A72451FB2B1}" type="parTrans" cxnId="{F04B5DD3-C8AA-4195-98E7-04A20C223D70}">
      <dgm:prSet/>
      <dgm:spPr/>
      <dgm:t>
        <a:bodyPr/>
        <a:lstStyle/>
        <a:p>
          <a:endParaRPr lang="en-US"/>
        </a:p>
      </dgm:t>
    </dgm:pt>
    <dgm:pt modelId="{E22E27F2-CC89-4340-AA7C-969EE4DEB8B4}" type="sibTrans" cxnId="{F04B5DD3-C8AA-4195-98E7-04A20C223D70}">
      <dgm:prSet/>
      <dgm:spPr/>
      <dgm:t>
        <a:bodyPr/>
        <a:lstStyle/>
        <a:p>
          <a:endParaRPr lang="en-US"/>
        </a:p>
      </dgm:t>
    </dgm:pt>
    <dgm:pt modelId="{C187D11E-C588-4D21-B1AB-447824335FF0}">
      <dgm:prSet phldrT="[Text]" custT="1"/>
      <dgm:spPr/>
      <dgm:t>
        <a:bodyPr/>
        <a:lstStyle/>
        <a:p>
          <a:r>
            <a:rPr lang="en-US" sz="1800" dirty="0" smtClean="0"/>
            <a:t>Narrative text classification</a:t>
          </a:r>
          <a:endParaRPr lang="en-US" sz="1800" dirty="0"/>
        </a:p>
      </dgm:t>
    </dgm:pt>
    <dgm:pt modelId="{A8438B6F-5F98-47B1-9E1B-2FE7624A17B0}" type="parTrans" cxnId="{3753D340-12E1-4D03-A1C2-FC15079B8675}">
      <dgm:prSet/>
      <dgm:spPr/>
      <dgm:t>
        <a:bodyPr/>
        <a:lstStyle/>
        <a:p>
          <a:endParaRPr lang="en-US"/>
        </a:p>
      </dgm:t>
    </dgm:pt>
    <dgm:pt modelId="{DC309A7E-F4D1-4233-81C4-E184745D0549}" type="sibTrans" cxnId="{3753D340-12E1-4D03-A1C2-FC15079B8675}">
      <dgm:prSet/>
      <dgm:spPr/>
      <dgm:t>
        <a:bodyPr/>
        <a:lstStyle/>
        <a:p>
          <a:endParaRPr lang="en-US"/>
        </a:p>
      </dgm:t>
    </dgm:pt>
    <dgm:pt modelId="{04C413F9-DC31-4F4C-9B41-D5E0C4F23941}">
      <dgm:prSet phldrT="[Text]" custT="1"/>
      <dgm:spPr/>
      <dgm:t>
        <a:bodyPr/>
        <a:lstStyle/>
        <a:p>
          <a:r>
            <a:rPr lang="en-US" sz="1800" dirty="0" smtClean="0"/>
            <a:t>Key phrase extraction</a:t>
          </a:r>
          <a:endParaRPr lang="en-US" sz="1800" dirty="0"/>
        </a:p>
      </dgm:t>
    </dgm:pt>
    <dgm:pt modelId="{10997159-EAFD-44FA-A118-2EEAB21BD1AD}" type="parTrans" cxnId="{886D67FA-47BE-4A38-8439-4ED08B1500EF}">
      <dgm:prSet/>
      <dgm:spPr/>
      <dgm:t>
        <a:bodyPr/>
        <a:lstStyle/>
        <a:p>
          <a:endParaRPr lang="en-US"/>
        </a:p>
      </dgm:t>
    </dgm:pt>
    <dgm:pt modelId="{8CC4B08B-0348-43F7-A7AF-61EF1EBC568F}" type="sibTrans" cxnId="{886D67FA-47BE-4A38-8439-4ED08B1500EF}">
      <dgm:prSet/>
      <dgm:spPr/>
      <dgm:t>
        <a:bodyPr/>
        <a:lstStyle/>
        <a:p>
          <a:endParaRPr lang="en-US"/>
        </a:p>
      </dgm:t>
    </dgm:pt>
    <dgm:pt modelId="{0F5F5D1C-CA32-4CAB-96F6-C5393B0F9D58}">
      <dgm:prSet phldrT="[Text]" custT="1"/>
      <dgm:spPr/>
      <dgm:t>
        <a:bodyPr/>
        <a:lstStyle/>
        <a:p>
          <a:r>
            <a:rPr lang="en-US" sz="1800" dirty="0" smtClean="0"/>
            <a:t>Key sentence extraction</a:t>
          </a:r>
          <a:endParaRPr lang="en-US" sz="1800" dirty="0"/>
        </a:p>
      </dgm:t>
    </dgm:pt>
    <dgm:pt modelId="{2D99CE8A-1A44-4345-BA38-D0D82EBE3891}" type="parTrans" cxnId="{DFB36152-2B6C-46CD-A266-6ECE91F7B2CD}">
      <dgm:prSet/>
      <dgm:spPr/>
      <dgm:t>
        <a:bodyPr/>
        <a:lstStyle/>
        <a:p>
          <a:endParaRPr lang="en-US"/>
        </a:p>
      </dgm:t>
    </dgm:pt>
    <dgm:pt modelId="{8C7D7F48-65ED-45F3-B282-410AF4436960}" type="sibTrans" cxnId="{DFB36152-2B6C-46CD-A266-6ECE91F7B2CD}">
      <dgm:prSet/>
      <dgm:spPr/>
      <dgm:t>
        <a:bodyPr/>
        <a:lstStyle/>
        <a:p>
          <a:endParaRPr lang="en-US"/>
        </a:p>
      </dgm:t>
    </dgm:pt>
    <dgm:pt modelId="{8BA25748-57CE-41ED-B6FE-CE0CD78AEE45}">
      <dgm:prSet phldrT="[Text]" custT="1"/>
      <dgm:spPr/>
      <dgm:t>
        <a:bodyPr/>
        <a:lstStyle/>
        <a:p>
          <a:r>
            <a:rPr lang="en-US" sz="1800" dirty="0" smtClean="0"/>
            <a:t>Website Summary</a:t>
          </a:r>
          <a:endParaRPr lang="en-US" sz="1800" dirty="0"/>
        </a:p>
      </dgm:t>
    </dgm:pt>
    <dgm:pt modelId="{BC53CB62-70B2-474D-BABE-6B5AD59FB48A}" type="parTrans" cxnId="{B056470B-6C9F-45B2-98BB-671EDB58596A}">
      <dgm:prSet/>
      <dgm:spPr/>
      <dgm:t>
        <a:bodyPr/>
        <a:lstStyle/>
        <a:p>
          <a:endParaRPr lang="en-US"/>
        </a:p>
      </dgm:t>
    </dgm:pt>
    <dgm:pt modelId="{0E6AD651-21CD-4F42-B96D-5D44407E8099}" type="sibTrans" cxnId="{B056470B-6C9F-45B2-98BB-671EDB58596A}">
      <dgm:prSet/>
      <dgm:spPr/>
      <dgm:t>
        <a:bodyPr/>
        <a:lstStyle/>
        <a:p>
          <a:endParaRPr lang="en-US"/>
        </a:p>
      </dgm:t>
    </dgm:pt>
    <dgm:pt modelId="{AE93B2C4-6EBF-47F5-9B27-D30276CBD3A6}" type="pres">
      <dgm:prSet presAssocID="{A6653C78-14D9-4C9C-AFF6-DB0F0D830D82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00FF0857-31E7-44B6-9417-6BFFEA8DE967}" type="pres">
      <dgm:prSet presAssocID="{F7B6CEA9-83D4-42EA-8155-19622AF5AD7D}" presName="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A0C13-A8F4-436F-930E-748574C6A362}" type="pres">
      <dgm:prSet presAssocID="{75E24D10-2EDC-4C80-92A5-E7841297C210}" presName="sibTrans" presStyleLbl="sibTrans2D1" presStyleIdx="0" presStyleCnt="5" custScaleX="142682"/>
      <dgm:spPr/>
      <dgm:t>
        <a:bodyPr/>
        <a:lstStyle/>
        <a:p>
          <a:endParaRPr lang="en-US"/>
        </a:p>
      </dgm:t>
    </dgm:pt>
    <dgm:pt modelId="{6A3E4102-04CE-4F0E-9959-7712AF7FAF85}" type="pres">
      <dgm:prSet presAssocID="{7AB7E398-C214-4B11-89E5-50DCBB78F066}" presName="middleNode" presStyleCnt="0"/>
      <dgm:spPr/>
    </dgm:pt>
    <dgm:pt modelId="{9C1F6C12-607B-4A57-A91A-89CED53557A9}" type="pres">
      <dgm:prSet presAssocID="{7AB7E398-C214-4B11-89E5-50DCBB78F066}" presName="padding" presStyleLbl="node1" presStyleIdx="0" presStyleCnt="6"/>
      <dgm:spPr/>
    </dgm:pt>
    <dgm:pt modelId="{53B2A8B3-C389-49A7-8AA6-F23386D8E42D}" type="pres">
      <dgm:prSet presAssocID="{7AB7E398-C214-4B11-89E5-50DCBB78F066}" presName="shape" presStyleLbl="node1" presStyleIdx="1" presStyleCnt="6" custScaleX="161225" custScaleY="1513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60621-997E-425B-88B0-14088058FC17}" type="pres">
      <dgm:prSet presAssocID="{E22E27F2-CC89-4340-AA7C-969EE4DEB8B4}" presName="sibTrans" presStyleLbl="sibTrans2D1" presStyleIdx="1" presStyleCnt="5" custScaleX="143765"/>
      <dgm:spPr/>
      <dgm:t>
        <a:bodyPr/>
        <a:lstStyle/>
        <a:p>
          <a:endParaRPr lang="en-US"/>
        </a:p>
      </dgm:t>
    </dgm:pt>
    <dgm:pt modelId="{FCC10FE7-66F6-43FE-BD0C-47875879FBBE}" type="pres">
      <dgm:prSet presAssocID="{C187D11E-C588-4D21-B1AB-447824335FF0}" presName="middleNode" presStyleCnt="0"/>
      <dgm:spPr/>
    </dgm:pt>
    <dgm:pt modelId="{F4FE7EB8-5F27-4C9A-88FB-2C30DA68D08B}" type="pres">
      <dgm:prSet presAssocID="{C187D11E-C588-4D21-B1AB-447824335FF0}" presName="padding" presStyleLbl="node1" presStyleIdx="1" presStyleCnt="6"/>
      <dgm:spPr/>
    </dgm:pt>
    <dgm:pt modelId="{2AC84496-AD7E-4C51-9413-4281DDAC4711}" type="pres">
      <dgm:prSet presAssocID="{C187D11E-C588-4D21-B1AB-447824335FF0}" presName="shape" presStyleLbl="node1" presStyleIdx="2" presStyleCnt="6" custScaleX="161505" custScaleY="148571" custLinFactNeighborX="286" custLinFactNeighborY="-8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10C2C-A256-4C3B-86E0-FFFFFC172027}" type="pres">
      <dgm:prSet presAssocID="{DC309A7E-F4D1-4233-81C4-E184745D0549}" presName="sibTrans" presStyleLbl="sibTrans2D1" presStyleIdx="2" presStyleCnt="5" custScaleX="151938"/>
      <dgm:spPr/>
      <dgm:t>
        <a:bodyPr/>
        <a:lstStyle/>
        <a:p>
          <a:endParaRPr lang="en-US"/>
        </a:p>
      </dgm:t>
    </dgm:pt>
    <dgm:pt modelId="{2F15B65C-DFEA-4D8C-86DF-0A783E88A6CF}" type="pres">
      <dgm:prSet presAssocID="{04C413F9-DC31-4F4C-9B41-D5E0C4F23941}" presName="middleNode" presStyleCnt="0"/>
      <dgm:spPr/>
    </dgm:pt>
    <dgm:pt modelId="{7478E51E-5EB1-4E6A-996D-6CDCCC8DA8BE}" type="pres">
      <dgm:prSet presAssocID="{04C413F9-DC31-4F4C-9B41-D5E0C4F23941}" presName="padding" presStyleLbl="node1" presStyleIdx="2" presStyleCnt="6"/>
      <dgm:spPr/>
    </dgm:pt>
    <dgm:pt modelId="{36AC2D69-76DF-42ED-AE5E-E92AD810FE68}" type="pres">
      <dgm:prSet presAssocID="{04C413F9-DC31-4F4C-9B41-D5E0C4F23941}" presName="shape" presStyleLbl="node1" presStyleIdx="3" presStyleCnt="6" custScaleX="148463" custScaleY="1443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09A6F6-4531-43FB-999A-8FCFE9696EDB}" type="pres">
      <dgm:prSet presAssocID="{8CC4B08B-0348-43F7-A7AF-61EF1EBC568F}" presName="sibTrans" presStyleLbl="sibTrans2D1" presStyleIdx="3" presStyleCnt="5" custScaleX="149351"/>
      <dgm:spPr/>
      <dgm:t>
        <a:bodyPr/>
        <a:lstStyle/>
        <a:p>
          <a:endParaRPr lang="en-US"/>
        </a:p>
      </dgm:t>
    </dgm:pt>
    <dgm:pt modelId="{F538CA16-968C-4C91-86B4-ADB9982E8328}" type="pres">
      <dgm:prSet presAssocID="{0F5F5D1C-CA32-4CAB-96F6-C5393B0F9D58}" presName="middleNode" presStyleCnt="0"/>
      <dgm:spPr/>
    </dgm:pt>
    <dgm:pt modelId="{9731AC55-F821-4B80-A784-28DDB4A4AEC3}" type="pres">
      <dgm:prSet presAssocID="{0F5F5D1C-CA32-4CAB-96F6-C5393B0F9D58}" presName="padding" presStyleLbl="node1" presStyleIdx="3" presStyleCnt="6"/>
      <dgm:spPr/>
    </dgm:pt>
    <dgm:pt modelId="{DD850E71-28F7-4DD4-B8F3-BD9FFAF31EE8}" type="pres">
      <dgm:prSet presAssocID="{0F5F5D1C-CA32-4CAB-96F6-C5393B0F9D58}" presName="shape" presStyleLbl="node1" presStyleIdx="4" presStyleCnt="6" custScaleX="134365" custScaleY="1443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D44554-FE79-41DA-92F9-B305B326B2C8}" type="pres">
      <dgm:prSet presAssocID="{8C7D7F48-65ED-45F3-B282-410AF4436960}" presName="sibTrans" presStyleLbl="sibTrans2D1" presStyleIdx="4" presStyleCnt="5" custScaleX="124810"/>
      <dgm:spPr/>
      <dgm:t>
        <a:bodyPr/>
        <a:lstStyle/>
        <a:p>
          <a:endParaRPr lang="en-US"/>
        </a:p>
      </dgm:t>
    </dgm:pt>
    <dgm:pt modelId="{C67A3E45-C79E-45B6-B33C-28555B582636}" type="pres">
      <dgm:prSet presAssocID="{8BA25748-57CE-41ED-B6FE-CE0CD78AEE45}" presName="las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56470B-6C9F-45B2-98BB-671EDB58596A}" srcId="{A6653C78-14D9-4C9C-AFF6-DB0F0D830D82}" destId="{8BA25748-57CE-41ED-B6FE-CE0CD78AEE45}" srcOrd="5" destOrd="0" parTransId="{BC53CB62-70B2-474D-BABE-6B5AD59FB48A}" sibTransId="{0E6AD651-21CD-4F42-B96D-5D44407E8099}"/>
    <dgm:cxn modelId="{3B97104B-6416-45F8-BAA5-89EEB57EA389}" type="presOf" srcId="{8C7D7F48-65ED-45F3-B282-410AF4436960}" destId="{C1D44554-FE79-41DA-92F9-B305B326B2C8}" srcOrd="0" destOrd="0" presId="urn:microsoft.com/office/officeart/2005/8/layout/bProcess2"/>
    <dgm:cxn modelId="{46E4F61C-2995-49FC-87CD-730C55DD8220}" type="presOf" srcId="{8BA25748-57CE-41ED-B6FE-CE0CD78AEE45}" destId="{C67A3E45-C79E-45B6-B33C-28555B582636}" srcOrd="0" destOrd="0" presId="urn:microsoft.com/office/officeart/2005/8/layout/bProcess2"/>
    <dgm:cxn modelId="{F5A5059E-3B7D-499C-B334-B5C1E6F9ACCE}" type="presOf" srcId="{C187D11E-C588-4D21-B1AB-447824335FF0}" destId="{2AC84496-AD7E-4C51-9413-4281DDAC4711}" srcOrd="0" destOrd="0" presId="urn:microsoft.com/office/officeart/2005/8/layout/bProcess2"/>
    <dgm:cxn modelId="{886D67FA-47BE-4A38-8439-4ED08B1500EF}" srcId="{A6653C78-14D9-4C9C-AFF6-DB0F0D830D82}" destId="{04C413F9-DC31-4F4C-9B41-D5E0C4F23941}" srcOrd="3" destOrd="0" parTransId="{10997159-EAFD-44FA-A118-2EEAB21BD1AD}" sibTransId="{8CC4B08B-0348-43F7-A7AF-61EF1EBC568F}"/>
    <dgm:cxn modelId="{DFB36152-2B6C-46CD-A266-6ECE91F7B2CD}" srcId="{A6653C78-14D9-4C9C-AFF6-DB0F0D830D82}" destId="{0F5F5D1C-CA32-4CAB-96F6-C5393B0F9D58}" srcOrd="4" destOrd="0" parTransId="{2D99CE8A-1A44-4345-BA38-D0D82EBE3891}" sibTransId="{8C7D7F48-65ED-45F3-B282-410AF4436960}"/>
    <dgm:cxn modelId="{102870AC-A892-4847-BCA1-C6A6CC3502D1}" type="presOf" srcId="{0F5F5D1C-CA32-4CAB-96F6-C5393B0F9D58}" destId="{DD850E71-28F7-4DD4-B8F3-BD9FFAF31EE8}" srcOrd="0" destOrd="0" presId="urn:microsoft.com/office/officeart/2005/8/layout/bProcess2"/>
    <dgm:cxn modelId="{F668C850-E3E6-4D23-B569-1FDD691E1D44}" type="presOf" srcId="{7AB7E398-C214-4B11-89E5-50DCBB78F066}" destId="{53B2A8B3-C389-49A7-8AA6-F23386D8E42D}" srcOrd="0" destOrd="0" presId="urn:microsoft.com/office/officeart/2005/8/layout/bProcess2"/>
    <dgm:cxn modelId="{F04B5DD3-C8AA-4195-98E7-04A20C223D70}" srcId="{A6653C78-14D9-4C9C-AFF6-DB0F0D830D82}" destId="{7AB7E398-C214-4B11-89E5-50DCBB78F066}" srcOrd="1" destOrd="0" parTransId="{F80CD180-8595-48FF-AB91-9A72451FB2B1}" sibTransId="{E22E27F2-CC89-4340-AA7C-969EE4DEB8B4}"/>
    <dgm:cxn modelId="{01656274-23EC-4AF4-A378-17A551174182}" type="presOf" srcId="{8CC4B08B-0348-43F7-A7AF-61EF1EBC568F}" destId="{FE09A6F6-4531-43FB-999A-8FCFE9696EDB}" srcOrd="0" destOrd="0" presId="urn:microsoft.com/office/officeart/2005/8/layout/bProcess2"/>
    <dgm:cxn modelId="{B4C93036-F2B8-488C-B73A-01A9D4A16D76}" type="presOf" srcId="{75E24D10-2EDC-4C80-92A5-E7841297C210}" destId="{DD7A0C13-A8F4-436F-930E-748574C6A362}" srcOrd="0" destOrd="0" presId="urn:microsoft.com/office/officeart/2005/8/layout/bProcess2"/>
    <dgm:cxn modelId="{E5C4D3E9-ABB8-4C8A-9E99-2106601D73BF}" srcId="{A6653C78-14D9-4C9C-AFF6-DB0F0D830D82}" destId="{F7B6CEA9-83D4-42EA-8155-19622AF5AD7D}" srcOrd="0" destOrd="0" parTransId="{6A8BF860-83DA-4ACA-9B18-E5AE2A862FA0}" sibTransId="{75E24D10-2EDC-4C80-92A5-E7841297C210}"/>
    <dgm:cxn modelId="{4FE1075C-ACD2-4B28-991A-92AE7914502B}" type="presOf" srcId="{E22E27F2-CC89-4340-AA7C-969EE4DEB8B4}" destId="{70460621-997E-425B-88B0-14088058FC17}" srcOrd="0" destOrd="0" presId="urn:microsoft.com/office/officeart/2005/8/layout/bProcess2"/>
    <dgm:cxn modelId="{42085A10-492C-479B-86EC-C642705E66BD}" type="presOf" srcId="{F7B6CEA9-83D4-42EA-8155-19622AF5AD7D}" destId="{00FF0857-31E7-44B6-9417-6BFFEA8DE967}" srcOrd="0" destOrd="0" presId="urn:microsoft.com/office/officeart/2005/8/layout/bProcess2"/>
    <dgm:cxn modelId="{D23FF22B-8A43-4017-8398-A5C40EAA3304}" type="presOf" srcId="{DC309A7E-F4D1-4233-81C4-E184745D0549}" destId="{0F810C2C-A256-4C3B-86E0-FFFFFC172027}" srcOrd="0" destOrd="0" presId="urn:microsoft.com/office/officeart/2005/8/layout/bProcess2"/>
    <dgm:cxn modelId="{2DFFBC63-A6CF-4848-ACEA-849F48C78E0D}" type="presOf" srcId="{04C413F9-DC31-4F4C-9B41-D5E0C4F23941}" destId="{36AC2D69-76DF-42ED-AE5E-E92AD810FE68}" srcOrd="0" destOrd="0" presId="urn:microsoft.com/office/officeart/2005/8/layout/bProcess2"/>
    <dgm:cxn modelId="{3753D340-12E1-4D03-A1C2-FC15079B8675}" srcId="{A6653C78-14D9-4C9C-AFF6-DB0F0D830D82}" destId="{C187D11E-C588-4D21-B1AB-447824335FF0}" srcOrd="2" destOrd="0" parTransId="{A8438B6F-5F98-47B1-9E1B-2FE7624A17B0}" sibTransId="{DC309A7E-F4D1-4233-81C4-E184745D0549}"/>
    <dgm:cxn modelId="{0837DF86-A06A-4751-8C65-C242A8F2F3B1}" type="presOf" srcId="{A6653C78-14D9-4C9C-AFF6-DB0F0D830D82}" destId="{AE93B2C4-6EBF-47F5-9B27-D30276CBD3A6}" srcOrd="0" destOrd="0" presId="urn:microsoft.com/office/officeart/2005/8/layout/bProcess2"/>
    <dgm:cxn modelId="{40BE5D8E-FD62-4A59-AB9B-A00F647A7FF5}" type="presParOf" srcId="{AE93B2C4-6EBF-47F5-9B27-D30276CBD3A6}" destId="{00FF0857-31E7-44B6-9417-6BFFEA8DE967}" srcOrd="0" destOrd="0" presId="urn:microsoft.com/office/officeart/2005/8/layout/bProcess2"/>
    <dgm:cxn modelId="{1CE84DA0-BB06-4071-8067-5161A813888C}" type="presParOf" srcId="{AE93B2C4-6EBF-47F5-9B27-D30276CBD3A6}" destId="{DD7A0C13-A8F4-436F-930E-748574C6A362}" srcOrd="1" destOrd="0" presId="urn:microsoft.com/office/officeart/2005/8/layout/bProcess2"/>
    <dgm:cxn modelId="{5809B272-811B-4A1A-B5C6-AF2C9062C4DB}" type="presParOf" srcId="{AE93B2C4-6EBF-47F5-9B27-D30276CBD3A6}" destId="{6A3E4102-04CE-4F0E-9959-7712AF7FAF85}" srcOrd="2" destOrd="0" presId="urn:microsoft.com/office/officeart/2005/8/layout/bProcess2"/>
    <dgm:cxn modelId="{5D4BFB1A-F38A-4CB0-9D9C-C6C91DF90A03}" type="presParOf" srcId="{6A3E4102-04CE-4F0E-9959-7712AF7FAF85}" destId="{9C1F6C12-607B-4A57-A91A-89CED53557A9}" srcOrd="0" destOrd="0" presId="urn:microsoft.com/office/officeart/2005/8/layout/bProcess2"/>
    <dgm:cxn modelId="{9C4013A1-87C5-4140-A21D-AB2B02B0C63B}" type="presParOf" srcId="{6A3E4102-04CE-4F0E-9959-7712AF7FAF85}" destId="{53B2A8B3-C389-49A7-8AA6-F23386D8E42D}" srcOrd="1" destOrd="0" presId="urn:microsoft.com/office/officeart/2005/8/layout/bProcess2"/>
    <dgm:cxn modelId="{028F789D-AADF-4D31-80A9-18D7B33E510D}" type="presParOf" srcId="{AE93B2C4-6EBF-47F5-9B27-D30276CBD3A6}" destId="{70460621-997E-425B-88B0-14088058FC17}" srcOrd="3" destOrd="0" presId="urn:microsoft.com/office/officeart/2005/8/layout/bProcess2"/>
    <dgm:cxn modelId="{C19E30C3-BD14-45F9-884D-15AFCAB090CC}" type="presParOf" srcId="{AE93B2C4-6EBF-47F5-9B27-D30276CBD3A6}" destId="{FCC10FE7-66F6-43FE-BD0C-47875879FBBE}" srcOrd="4" destOrd="0" presId="urn:microsoft.com/office/officeart/2005/8/layout/bProcess2"/>
    <dgm:cxn modelId="{182EC575-1F1F-4ADA-8FB2-BC41BF61A41C}" type="presParOf" srcId="{FCC10FE7-66F6-43FE-BD0C-47875879FBBE}" destId="{F4FE7EB8-5F27-4C9A-88FB-2C30DA68D08B}" srcOrd="0" destOrd="0" presId="urn:microsoft.com/office/officeart/2005/8/layout/bProcess2"/>
    <dgm:cxn modelId="{BD8F6DD7-E2CF-4E18-A03C-B838B5EC87F5}" type="presParOf" srcId="{FCC10FE7-66F6-43FE-BD0C-47875879FBBE}" destId="{2AC84496-AD7E-4C51-9413-4281DDAC4711}" srcOrd="1" destOrd="0" presId="urn:microsoft.com/office/officeart/2005/8/layout/bProcess2"/>
    <dgm:cxn modelId="{8B816A04-C421-400B-B9DF-1A156549500D}" type="presParOf" srcId="{AE93B2C4-6EBF-47F5-9B27-D30276CBD3A6}" destId="{0F810C2C-A256-4C3B-86E0-FFFFFC172027}" srcOrd="5" destOrd="0" presId="urn:microsoft.com/office/officeart/2005/8/layout/bProcess2"/>
    <dgm:cxn modelId="{F2F33402-E49B-4B98-8BD9-79668332A26F}" type="presParOf" srcId="{AE93B2C4-6EBF-47F5-9B27-D30276CBD3A6}" destId="{2F15B65C-DFEA-4D8C-86DF-0A783E88A6CF}" srcOrd="6" destOrd="0" presId="urn:microsoft.com/office/officeart/2005/8/layout/bProcess2"/>
    <dgm:cxn modelId="{56DFF05A-9C79-4AC5-9852-54FF16A36F82}" type="presParOf" srcId="{2F15B65C-DFEA-4D8C-86DF-0A783E88A6CF}" destId="{7478E51E-5EB1-4E6A-996D-6CDCCC8DA8BE}" srcOrd="0" destOrd="0" presId="urn:microsoft.com/office/officeart/2005/8/layout/bProcess2"/>
    <dgm:cxn modelId="{BC5A0271-93C7-4B33-861D-8202EC43C7E8}" type="presParOf" srcId="{2F15B65C-DFEA-4D8C-86DF-0A783E88A6CF}" destId="{36AC2D69-76DF-42ED-AE5E-E92AD810FE68}" srcOrd="1" destOrd="0" presId="urn:microsoft.com/office/officeart/2005/8/layout/bProcess2"/>
    <dgm:cxn modelId="{ADA66428-581F-4CD7-872F-F97AA77972FD}" type="presParOf" srcId="{AE93B2C4-6EBF-47F5-9B27-D30276CBD3A6}" destId="{FE09A6F6-4531-43FB-999A-8FCFE9696EDB}" srcOrd="7" destOrd="0" presId="urn:microsoft.com/office/officeart/2005/8/layout/bProcess2"/>
    <dgm:cxn modelId="{7FD4758F-065E-4463-A720-2902EB39EDAF}" type="presParOf" srcId="{AE93B2C4-6EBF-47F5-9B27-D30276CBD3A6}" destId="{F538CA16-968C-4C91-86B4-ADB9982E8328}" srcOrd="8" destOrd="0" presId="urn:microsoft.com/office/officeart/2005/8/layout/bProcess2"/>
    <dgm:cxn modelId="{F28065D4-3E4C-42F3-8D42-714028C66937}" type="presParOf" srcId="{F538CA16-968C-4C91-86B4-ADB9982E8328}" destId="{9731AC55-F821-4B80-A784-28DDB4A4AEC3}" srcOrd="0" destOrd="0" presId="urn:microsoft.com/office/officeart/2005/8/layout/bProcess2"/>
    <dgm:cxn modelId="{31EEB0C9-1735-4161-A769-912223629C40}" type="presParOf" srcId="{F538CA16-968C-4C91-86B4-ADB9982E8328}" destId="{DD850E71-28F7-4DD4-B8F3-BD9FFAF31EE8}" srcOrd="1" destOrd="0" presId="urn:microsoft.com/office/officeart/2005/8/layout/bProcess2"/>
    <dgm:cxn modelId="{8A7B67AD-BC77-469A-9636-CAB3244F65EF}" type="presParOf" srcId="{AE93B2C4-6EBF-47F5-9B27-D30276CBD3A6}" destId="{C1D44554-FE79-41DA-92F9-B305B326B2C8}" srcOrd="9" destOrd="0" presId="urn:microsoft.com/office/officeart/2005/8/layout/bProcess2"/>
    <dgm:cxn modelId="{779D2891-56FB-42AE-BCD7-8E256A9D433C}" type="presParOf" srcId="{AE93B2C4-6EBF-47F5-9B27-D30276CBD3A6}" destId="{C67A3E45-C79E-45B6-B33C-28555B582636}" srcOrd="10" destOrd="0" presId="urn:microsoft.com/office/officeart/2005/8/layout/bProcess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63DEE3-1EF0-4861-88D8-C9AEF31E431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5F09B3-C53B-4EAD-83C4-C6F80413D922}">
      <dgm:prSet phldrT="[Text]"/>
      <dgm:spPr/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C2160698-3992-47A7-974E-26C1F7E88C40}" type="parTrans" cxnId="{423A5D91-40CB-43BC-83EE-2E5F1C020737}">
      <dgm:prSet/>
      <dgm:spPr/>
      <dgm:t>
        <a:bodyPr/>
        <a:lstStyle/>
        <a:p>
          <a:endParaRPr lang="en-US"/>
        </a:p>
      </dgm:t>
    </dgm:pt>
    <dgm:pt modelId="{0CE16339-F20C-4268-9CCE-ABCB83D404EC}" type="sibTrans" cxnId="{423A5D91-40CB-43BC-83EE-2E5F1C020737}">
      <dgm:prSet/>
      <dgm:spPr/>
      <dgm:t>
        <a:bodyPr/>
        <a:lstStyle/>
        <a:p>
          <a:endParaRPr lang="en-US"/>
        </a:p>
      </dgm:t>
    </dgm:pt>
    <dgm:pt modelId="{854F3848-6547-4773-B682-81FD0A9AFEB6}">
      <dgm:prSet phldrT="[Text]"/>
      <dgm:spPr/>
      <dgm:t>
        <a:bodyPr/>
        <a:lstStyle/>
        <a:p>
          <a:r>
            <a:rPr lang="en-US" dirty="0" smtClean="0"/>
            <a:t>About us</a:t>
          </a:r>
          <a:endParaRPr lang="en-US" dirty="0"/>
        </a:p>
      </dgm:t>
    </dgm:pt>
    <dgm:pt modelId="{E3CF9365-117C-4C37-94BC-FCD44207B054}" type="parTrans" cxnId="{E219967C-FE33-4C62-93A3-E71FB0195F9E}">
      <dgm:prSet/>
      <dgm:spPr/>
      <dgm:t>
        <a:bodyPr/>
        <a:lstStyle/>
        <a:p>
          <a:endParaRPr lang="en-US"/>
        </a:p>
      </dgm:t>
    </dgm:pt>
    <dgm:pt modelId="{484EA4AF-D089-4728-A74C-0C8A594BBAED}" type="sibTrans" cxnId="{E219967C-FE33-4C62-93A3-E71FB0195F9E}">
      <dgm:prSet/>
      <dgm:spPr/>
      <dgm:t>
        <a:bodyPr/>
        <a:lstStyle/>
        <a:p>
          <a:endParaRPr lang="en-US"/>
        </a:p>
      </dgm:t>
    </dgm:pt>
    <dgm:pt modelId="{E8F57045-26C3-4D0F-AA60-0AAC7C547BBE}">
      <dgm:prSet phldrT="[Text]"/>
      <dgm:spPr/>
      <dgm:t>
        <a:bodyPr/>
        <a:lstStyle/>
        <a:p>
          <a:r>
            <a:rPr lang="en-US" dirty="0" smtClean="0"/>
            <a:t>UG</a:t>
          </a:r>
          <a:endParaRPr lang="en-US" dirty="0"/>
        </a:p>
      </dgm:t>
    </dgm:pt>
    <dgm:pt modelId="{B1066A9D-D3E4-45BA-9491-903DCB80BE37}" type="parTrans" cxnId="{DD84D758-CE3D-4139-8A6A-8F5DC270DD38}">
      <dgm:prSet/>
      <dgm:spPr/>
      <dgm:t>
        <a:bodyPr/>
        <a:lstStyle/>
        <a:p>
          <a:endParaRPr lang="en-US"/>
        </a:p>
      </dgm:t>
    </dgm:pt>
    <dgm:pt modelId="{00987303-58FA-41B3-A5A7-A07386E9A66D}" type="sibTrans" cxnId="{DD84D758-CE3D-4139-8A6A-8F5DC270DD38}">
      <dgm:prSet/>
      <dgm:spPr/>
      <dgm:t>
        <a:bodyPr/>
        <a:lstStyle/>
        <a:p>
          <a:endParaRPr lang="en-US"/>
        </a:p>
      </dgm:t>
    </dgm:pt>
    <dgm:pt modelId="{9CC4BFA9-DBDB-4C2C-A2BE-85A436BDCD77}">
      <dgm:prSet phldrT="[Text]"/>
      <dgm:spPr/>
      <dgm:t>
        <a:bodyPr/>
        <a:lstStyle/>
        <a:p>
          <a:r>
            <a:rPr lang="en-US" dirty="0" smtClean="0"/>
            <a:t>PG</a:t>
          </a:r>
          <a:endParaRPr lang="en-US" dirty="0"/>
        </a:p>
      </dgm:t>
    </dgm:pt>
    <dgm:pt modelId="{4E14151F-07F7-48E0-8BEB-876E3F73445B}" type="parTrans" cxnId="{85035E90-6F7A-47D5-BCE5-C08D321A949C}">
      <dgm:prSet/>
      <dgm:spPr/>
      <dgm:t>
        <a:bodyPr/>
        <a:lstStyle/>
        <a:p>
          <a:endParaRPr lang="en-US"/>
        </a:p>
      </dgm:t>
    </dgm:pt>
    <dgm:pt modelId="{4E2CACD0-CBBD-434A-9809-63839CB2C37F}" type="sibTrans" cxnId="{85035E90-6F7A-47D5-BCE5-C08D321A949C}">
      <dgm:prSet/>
      <dgm:spPr/>
      <dgm:t>
        <a:bodyPr/>
        <a:lstStyle/>
        <a:p>
          <a:endParaRPr lang="en-US"/>
        </a:p>
      </dgm:t>
    </dgm:pt>
    <dgm:pt modelId="{78A77785-51C8-498E-BEB8-4EC157C2BF2C}">
      <dgm:prSet phldrT="[Text]"/>
      <dgm:spPr/>
      <dgm:t>
        <a:bodyPr/>
        <a:lstStyle/>
        <a:p>
          <a:r>
            <a:rPr lang="en-US" dirty="0" smtClean="0"/>
            <a:t>Academics</a:t>
          </a:r>
          <a:endParaRPr lang="en-US" dirty="0"/>
        </a:p>
      </dgm:t>
    </dgm:pt>
    <dgm:pt modelId="{6D53DA90-4403-470E-B171-EDBE8FACAE5D}" type="parTrans" cxnId="{B3AB1883-7C1D-4CA3-B7A6-7F7D2A25ADAF}">
      <dgm:prSet/>
      <dgm:spPr/>
      <dgm:t>
        <a:bodyPr/>
        <a:lstStyle/>
        <a:p>
          <a:endParaRPr lang="en-US"/>
        </a:p>
      </dgm:t>
    </dgm:pt>
    <dgm:pt modelId="{2DD05477-FFE7-45EC-8DD1-2BB7D69BE21E}" type="sibTrans" cxnId="{B3AB1883-7C1D-4CA3-B7A6-7F7D2A25ADAF}">
      <dgm:prSet/>
      <dgm:spPr/>
      <dgm:t>
        <a:bodyPr/>
        <a:lstStyle/>
        <a:p>
          <a:endParaRPr lang="en-US"/>
        </a:p>
      </dgm:t>
    </dgm:pt>
    <dgm:pt modelId="{DB328C01-B10F-4F2D-B7F1-07E2276580B4}">
      <dgm:prSet phldrT="[Text]"/>
      <dgm:spPr/>
      <dgm:t>
        <a:bodyPr/>
        <a:lstStyle/>
        <a:p>
          <a:r>
            <a:rPr lang="en-US" dirty="0" smtClean="0"/>
            <a:t>Admissions</a:t>
          </a:r>
          <a:endParaRPr lang="en-US" dirty="0"/>
        </a:p>
      </dgm:t>
    </dgm:pt>
    <dgm:pt modelId="{558C5BB7-8D1C-4DAA-82B6-2C0FCF98BEE0}" type="parTrans" cxnId="{52D4259C-47C8-484D-9795-F45D79ED5B97}">
      <dgm:prSet/>
      <dgm:spPr/>
      <dgm:t>
        <a:bodyPr/>
        <a:lstStyle/>
        <a:p>
          <a:endParaRPr lang="en-US"/>
        </a:p>
      </dgm:t>
    </dgm:pt>
    <dgm:pt modelId="{1481B35C-B60C-4CF0-BFDD-E96F1D0327BC}" type="sibTrans" cxnId="{52D4259C-47C8-484D-9795-F45D79ED5B97}">
      <dgm:prSet/>
      <dgm:spPr/>
      <dgm:t>
        <a:bodyPr/>
        <a:lstStyle/>
        <a:p>
          <a:endParaRPr lang="en-US"/>
        </a:p>
      </dgm:t>
    </dgm:pt>
    <dgm:pt modelId="{C8E43299-B525-47E5-ABD7-FA4C9BF4FBA3}">
      <dgm:prSet phldrT="[Text]"/>
      <dgm:spPr/>
      <dgm:t>
        <a:bodyPr/>
        <a:lstStyle/>
        <a:p>
          <a:r>
            <a:rPr lang="en-US" dirty="0" smtClean="0"/>
            <a:t>Students</a:t>
          </a:r>
          <a:endParaRPr lang="en-US" dirty="0"/>
        </a:p>
      </dgm:t>
    </dgm:pt>
    <dgm:pt modelId="{664CCD70-8BB4-4BF1-849F-4511D6B08206}" type="parTrans" cxnId="{42A06637-E68F-44A2-A56A-38E2ADEEBBA5}">
      <dgm:prSet/>
      <dgm:spPr/>
      <dgm:t>
        <a:bodyPr/>
        <a:lstStyle/>
        <a:p>
          <a:endParaRPr lang="en-US"/>
        </a:p>
      </dgm:t>
    </dgm:pt>
    <dgm:pt modelId="{14AD459D-8492-450D-9B18-D6EB3CCCC9E6}" type="sibTrans" cxnId="{42A06637-E68F-44A2-A56A-38E2ADEEBBA5}">
      <dgm:prSet/>
      <dgm:spPr/>
      <dgm:t>
        <a:bodyPr/>
        <a:lstStyle/>
        <a:p>
          <a:endParaRPr lang="en-US"/>
        </a:p>
      </dgm:t>
    </dgm:pt>
    <dgm:pt modelId="{4B1DBDB2-DE9A-43CD-A594-4343D970D134}">
      <dgm:prSet/>
      <dgm:spPr/>
      <dgm:t>
        <a:bodyPr/>
        <a:lstStyle/>
        <a:p>
          <a:r>
            <a:rPr lang="en-US" dirty="0" smtClean="0"/>
            <a:t>Advertorial</a:t>
          </a:r>
          <a:endParaRPr lang="en-US" dirty="0"/>
        </a:p>
      </dgm:t>
    </dgm:pt>
    <dgm:pt modelId="{E6D5F72E-8674-47A9-A8C4-CA38DFED4EC9}" type="parTrans" cxnId="{3FEBCB4C-6825-49B2-92BC-60CBE555C555}">
      <dgm:prSet/>
      <dgm:spPr/>
      <dgm:t>
        <a:bodyPr/>
        <a:lstStyle/>
        <a:p>
          <a:endParaRPr lang="en-US"/>
        </a:p>
      </dgm:t>
    </dgm:pt>
    <dgm:pt modelId="{0F824417-BDED-4916-BCA0-241D8D0FBF32}" type="sibTrans" cxnId="{3FEBCB4C-6825-49B2-92BC-60CBE555C555}">
      <dgm:prSet/>
      <dgm:spPr/>
      <dgm:t>
        <a:bodyPr/>
        <a:lstStyle/>
        <a:p>
          <a:endParaRPr lang="en-US"/>
        </a:p>
      </dgm:t>
    </dgm:pt>
    <dgm:pt modelId="{082D4D43-BFEE-4369-811F-685F74CDF1AF}">
      <dgm:prSet/>
      <dgm:spPr/>
      <dgm:t>
        <a:bodyPr/>
        <a:lstStyle/>
        <a:p>
          <a:r>
            <a:rPr lang="en-US" dirty="0" smtClean="0"/>
            <a:t>DASA Admissions</a:t>
          </a:r>
          <a:endParaRPr lang="en-US" dirty="0"/>
        </a:p>
      </dgm:t>
    </dgm:pt>
    <dgm:pt modelId="{F8D108E8-CF99-4F25-8FC9-9EFD8547AD77}" type="parTrans" cxnId="{6068B77D-6DE6-4B20-BF86-4CA41D3BC7B4}">
      <dgm:prSet/>
      <dgm:spPr/>
      <dgm:t>
        <a:bodyPr/>
        <a:lstStyle/>
        <a:p>
          <a:endParaRPr lang="en-US"/>
        </a:p>
      </dgm:t>
    </dgm:pt>
    <dgm:pt modelId="{C3965AD8-12F9-426A-9A1D-0990C4E478BC}" type="sibTrans" cxnId="{6068B77D-6DE6-4B20-BF86-4CA41D3BC7B4}">
      <dgm:prSet/>
      <dgm:spPr/>
      <dgm:t>
        <a:bodyPr/>
        <a:lstStyle/>
        <a:p>
          <a:endParaRPr lang="en-US"/>
        </a:p>
      </dgm:t>
    </dgm:pt>
    <dgm:pt modelId="{E9AC361A-78D6-4223-97DB-61AA7CC9A09A}">
      <dgm:prSet phldrT="[Text]"/>
      <dgm:spPr/>
      <dgm:t>
        <a:bodyPr/>
        <a:lstStyle/>
        <a:p>
          <a:r>
            <a:rPr lang="en-US" dirty="0" smtClean="0"/>
            <a:t>Placements</a:t>
          </a:r>
          <a:endParaRPr lang="en-US" dirty="0"/>
        </a:p>
      </dgm:t>
    </dgm:pt>
    <dgm:pt modelId="{65299A67-E40C-4C50-BDA4-E2BD61CD52F7}" type="sibTrans" cxnId="{9524FFDF-3C64-4189-8CA9-E9E0C3CF46F5}">
      <dgm:prSet/>
      <dgm:spPr/>
      <dgm:t>
        <a:bodyPr/>
        <a:lstStyle/>
        <a:p>
          <a:endParaRPr lang="en-US"/>
        </a:p>
      </dgm:t>
    </dgm:pt>
    <dgm:pt modelId="{E86CC264-87A2-46BE-960E-72374685A25F}" type="parTrans" cxnId="{9524FFDF-3C64-4189-8CA9-E9E0C3CF46F5}">
      <dgm:prSet/>
      <dgm:spPr/>
      <dgm:t>
        <a:bodyPr/>
        <a:lstStyle/>
        <a:p>
          <a:endParaRPr lang="en-US"/>
        </a:p>
      </dgm:t>
    </dgm:pt>
    <dgm:pt modelId="{30B55FE6-FA98-4DB4-9413-7C787A192693}" type="pres">
      <dgm:prSet presAssocID="{DF63DEE3-1EF0-4861-88D8-C9AEF31E43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A299B85-C38F-4E59-AEA0-B2BFADDFDB66}" type="pres">
      <dgm:prSet presAssocID="{1A5F09B3-C53B-4EAD-83C4-C6F80413D922}" presName="hierRoot1" presStyleCnt="0"/>
      <dgm:spPr/>
    </dgm:pt>
    <dgm:pt modelId="{A516F718-CA3F-43F3-9F87-0F76CA8679D8}" type="pres">
      <dgm:prSet presAssocID="{1A5F09B3-C53B-4EAD-83C4-C6F80413D922}" presName="composite" presStyleCnt="0"/>
      <dgm:spPr/>
    </dgm:pt>
    <dgm:pt modelId="{A4EB412E-DA1E-437C-8273-65B238160EF2}" type="pres">
      <dgm:prSet presAssocID="{1A5F09B3-C53B-4EAD-83C4-C6F80413D922}" presName="background" presStyleLbl="node0" presStyleIdx="0" presStyleCnt="1"/>
      <dgm:spPr/>
    </dgm:pt>
    <dgm:pt modelId="{A4A7FB1E-0D39-4603-ACDC-CC6EBB8BCF06}" type="pres">
      <dgm:prSet presAssocID="{1A5F09B3-C53B-4EAD-83C4-C6F80413D92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A198CB-8798-45D8-A36D-2BC6FBFA89C4}" type="pres">
      <dgm:prSet presAssocID="{1A5F09B3-C53B-4EAD-83C4-C6F80413D922}" presName="hierChild2" presStyleCnt="0"/>
      <dgm:spPr/>
    </dgm:pt>
    <dgm:pt modelId="{ACE9AE08-10EA-4DD3-8120-B4E1CD6AEB12}" type="pres">
      <dgm:prSet presAssocID="{E3CF9365-117C-4C37-94BC-FCD44207B054}" presName="Name10" presStyleLbl="parChTrans1D2" presStyleIdx="0" presStyleCnt="5"/>
      <dgm:spPr/>
      <dgm:t>
        <a:bodyPr/>
        <a:lstStyle/>
        <a:p>
          <a:endParaRPr lang="en-US"/>
        </a:p>
      </dgm:t>
    </dgm:pt>
    <dgm:pt modelId="{97CC803D-FB1F-4949-9950-AEF9EC096F08}" type="pres">
      <dgm:prSet presAssocID="{854F3848-6547-4773-B682-81FD0A9AFEB6}" presName="hierRoot2" presStyleCnt="0"/>
      <dgm:spPr/>
    </dgm:pt>
    <dgm:pt modelId="{D1DF033C-F6AB-434A-8D0B-B251687D84E0}" type="pres">
      <dgm:prSet presAssocID="{854F3848-6547-4773-B682-81FD0A9AFEB6}" presName="composite2" presStyleCnt="0"/>
      <dgm:spPr/>
    </dgm:pt>
    <dgm:pt modelId="{2D352B1F-1F83-4B30-8C09-C909971CB5B5}" type="pres">
      <dgm:prSet presAssocID="{854F3848-6547-4773-B682-81FD0A9AFEB6}" presName="background2" presStyleLbl="node2" presStyleIdx="0" presStyleCnt="5"/>
      <dgm:spPr/>
    </dgm:pt>
    <dgm:pt modelId="{6C6CB3D0-4636-4BAF-925E-545CD3BFA979}" type="pres">
      <dgm:prSet presAssocID="{854F3848-6547-4773-B682-81FD0A9AFEB6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D5EE55-9585-435B-82B7-E4E234FA0270}" type="pres">
      <dgm:prSet presAssocID="{854F3848-6547-4773-B682-81FD0A9AFEB6}" presName="hierChild3" presStyleCnt="0"/>
      <dgm:spPr/>
    </dgm:pt>
    <dgm:pt modelId="{103849F4-E6ED-45FF-BC16-CC8264DC5074}" type="pres">
      <dgm:prSet presAssocID="{558C5BB7-8D1C-4DAA-82B6-2C0FCF98BEE0}" presName="Name10" presStyleLbl="parChTrans1D2" presStyleIdx="1" presStyleCnt="5"/>
      <dgm:spPr/>
      <dgm:t>
        <a:bodyPr/>
        <a:lstStyle/>
        <a:p>
          <a:endParaRPr lang="en-US"/>
        </a:p>
      </dgm:t>
    </dgm:pt>
    <dgm:pt modelId="{B477357D-93CF-4316-8E39-71B24B7FC6C1}" type="pres">
      <dgm:prSet presAssocID="{DB328C01-B10F-4F2D-B7F1-07E2276580B4}" presName="hierRoot2" presStyleCnt="0"/>
      <dgm:spPr/>
    </dgm:pt>
    <dgm:pt modelId="{D055CF2D-DC53-476A-8DE3-2485BA322943}" type="pres">
      <dgm:prSet presAssocID="{DB328C01-B10F-4F2D-B7F1-07E2276580B4}" presName="composite2" presStyleCnt="0"/>
      <dgm:spPr/>
    </dgm:pt>
    <dgm:pt modelId="{1E7C40E1-3A18-45CB-AC49-396A8E75E9E2}" type="pres">
      <dgm:prSet presAssocID="{DB328C01-B10F-4F2D-B7F1-07E2276580B4}" presName="background2" presStyleLbl="node2" presStyleIdx="1" presStyleCnt="5"/>
      <dgm:spPr/>
    </dgm:pt>
    <dgm:pt modelId="{0B77E01E-4F80-4243-9B6D-FE6E2AB43297}" type="pres">
      <dgm:prSet presAssocID="{DB328C01-B10F-4F2D-B7F1-07E2276580B4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36C8FB-6C2B-4129-8EAA-2429132D333A}" type="pres">
      <dgm:prSet presAssocID="{DB328C01-B10F-4F2D-B7F1-07E2276580B4}" presName="hierChild3" presStyleCnt="0"/>
      <dgm:spPr/>
    </dgm:pt>
    <dgm:pt modelId="{B2DB50BF-5B6E-412C-8716-D7425D0BA518}" type="pres">
      <dgm:prSet presAssocID="{B1066A9D-D3E4-45BA-9491-903DCB80BE37}" presName="Name17" presStyleLbl="parChTrans1D3" presStyleIdx="0" presStyleCnt="2"/>
      <dgm:spPr/>
      <dgm:t>
        <a:bodyPr/>
        <a:lstStyle/>
        <a:p>
          <a:endParaRPr lang="en-US"/>
        </a:p>
      </dgm:t>
    </dgm:pt>
    <dgm:pt modelId="{21CCED92-3F48-4F66-8622-AFDEB8514987}" type="pres">
      <dgm:prSet presAssocID="{E8F57045-26C3-4D0F-AA60-0AAC7C547BBE}" presName="hierRoot3" presStyleCnt="0"/>
      <dgm:spPr/>
    </dgm:pt>
    <dgm:pt modelId="{89BD5866-0980-4B86-9B8A-6042BE70CEA6}" type="pres">
      <dgm:prSet presAssocID="{E8F57045-26C3-4D0F-AA60-0AAC7C547BBE}" presName="composite3" presStyleCnt="0"/>
      <dgm:spPr/>
    </dgm:pt>
    <dgm:pt modelId="{18620E4E-ED73-4DF9-9E33-EF71F9DADBFB}" type="pres">
      <dgm:prSet presAssocID="{E8F57045-26C3-4D0F-AA60-0AAC7C547BBE}" presName="background3" presStyleLbl="node3" presStyleIdx="0" presStyleCnt="2"/>
      <dgm:spPr/>
    </dgm:pt>
    <dgm:pt modelId="{3F3C5BDC-4B08-4AD3-85E5-7CACBCD06EDA}" type="pres">
      <dgm:prSet presAssocID="{E8F57045-26C3-4D0F-AA60-0AAC7C547BBE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475BF8-835D-440D-882B-CDB99AF005A3}" type="pres">
      <dgm:prSet presAssocID="{E8F57045-26C3-4D0F-AA60-0AAC7C547BBE}" presName="hierChild4" presStyleCnt="0"/>
      <dgm:spPr/>
    </dgm:pt>
    <dgm:pt modelId="{33450B79-0412-4E40-9EC1-254AAB4A437E}" type="pres">
      <dgm:prSet presAssocID="{E6D5F72E-8674-47A9-A8C4-CA38DFED4EC9}" presName="Name23" presStyleLbl="parChTrans1D4" presStyleIdx="0" presStyleCnt="2"/>
      <dgm:spPr/>
      <dgm:t>
        <a:bodyPr/>
        <a:lstStyle/>
        <a:p>
          <a:endParaRPr lang="en-US"/>
        </a:p>
      </dgm:t>
    </dgm:pt>
    <dgm:pt modelId="{D9EE531D-2FA4-4538-829C-68B97C85AECE}" type="pres">
      <dgm:prSet presAssocID="{4B1DBDB2-DE9A-43CD-A594-4343D970D134}" presName="hierRoot4" presStyleCnt="0"/>
      <dgm:spPr/>
    </dgm:pt>
    <dgm:pt modelId="{C4C207AC-04A2-4B12-BE01-1A58A968A842}" type="pres">
      <dgm:prSet presAssocID="{4B1DBDB2-DE9A-43CD-A594-4343D970D134}" presName="composite4" presStyleCnt="0"/>
      <dgm:spPr/>
    </dgm:pt>
    <dgm:pt modelId="{7A500462-6C37-4CBF-80A7-D39FDBADE8B5}" type="pres">
      <dgm:prSet presAssocID="{4B1DBDB2-DE9A-43CD-A594-4343D970D134}" presName="background4" presStyleLbl="node4" presStyleIdx="0" presStyleCnt="2"/>
      <dgm:spPr/>
    </dgm:pt>
    <dgm:pt modelId="{7BF78DBB-4A0B-4A5C-A82D-4397CB3799F9}" type="pres">
      <dgm:prSet presAssocID="{4B1DBDB2-DE9A-43CD-A594-4343D970D134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5CCF33-6045-48E0-9251-41D4B6F5626B}" type="pres">
      <dgm:prSet presAssocID="{4B1DBDB2-DE9A-43CD-A594-4343D970D134}" presName="hierChild5" presStyleCnt="0"/>
      <dgm:spPr/>
    </dgm:pt>
    <dgm:pt modelId="{B4557B41-919C-4EC3-9904-405CC954D3C4}" type="pres">
      <dgm:prSet presAssocID="{F8D108E8-CF99-4F25-8FC9-9EFD8547AD77}" presName="Name23" presStyleLbl="parChTrans1D4" presStyleIdx="1" presStyleCnt="2"/>
      <dgm:spPr/>
      <dgm:t>
        <a:bodyPr/>
        <a:lstStyle/>
        <a:p>
          <a:endParaRPr lang="en-US"/>
        </a:p>
      </dgm:t>
    </dgm:pt>
    <dgm:pt modelId="{420A7E5F-1A13-4510-9052-3C02B9D2B5AF}" type="pres">
      <dgm:prSet presAssocID="{082D4D43-BFEE-4369-811F-685F74CDF1AF}" presName="hierRoot4" presStyleCnt="0"/>
      <dgm:spPr/>
    </dgm:pt>
    <dgm:pt modelId="{51276285-BDCE-4F1F-A60B-E858F2FDE96F}" type="pres">
      <dgm:prSet presAssocID="{082D4D43-BFEE-4369-811F-685F74CDF1AF}" presName="composite4" presStyleCnt="0"/>
      <dgm:spPr/>
    </dgm:pt>
    <dgm:pt modelId="{8EC42BD3-65B1-4FBB-AC95-2B38E47C66B4}" type="pres">
      <dgm:prSet presAssocID="{082D4D43-BFEE-4369-811F-685F74CDF1AF}" presName="background4" presStyleLbl="node4" presStyleIdx="1" presStyleCnt="2"/>
      <dgm:spPr/>
    </dgm:pt>
    <dgm:pt modelId="{776E852B-A092-4B79-B7A1-D360A363D820}" type="pres">
      <dgm:prSet presAssocID="{082D4D43-BFEE-4369-811F-685F74CDF1AF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DE32E0-0C25-4CF4-BF68-9C01648B2248}" type="pres">
      <dgm:prSet presAssocID="{082D4D43-BFEE-4369-811F-685F74CDF1AF}" presName="hierChild5" presStyleCnt="0"/>
      <dgm:spPr/>
    </dgm:pt>
    <dgm:pt modelId="{B715FF30-CB99-4C8A-B0D5-81CA838E7513}" type="pres">
      <dgm:prSet presAssocID="{4E14151F-07F7-48E0-8BEB-876E3F73445B}" presName="Name17" presStyleLbl="parChTrans1D3" presStyleIdx="1" presStyleCnt="2"/>
      <dgm:spPr/>
      <dgm:t>
        <a:bodyPr/>
        <a:lstStyle/>
        <a:p>
          <a:endParaRPr lang="en-US"/>
        </a:p>
      </dgm:t>
    </dgm:pt>
    <dgm:pt modelId="{0728A8C7-893D-4A8E-9878-2D41AACECC4A}" type="pres">
      <dgm:prSet presAssocID="{9CC4BFA9-DBDB-4C2C-A2BE-85A436BDCD77}" presName="hierRoot3" presStyleCnt="0"/>
      <dgm:spPr/>
    </dgm:pt>
    <dgm:pt modelId="{79243E8D-E2B2-4652-AFAC-A71E2319DF7D}" type="pres">
      <dgm:prSet presAssocID="{9CC4BFA9-DBDB-4C2C-A2BE-85A436BDCD77}" presName="composite3" presStyleCnt="0"/>
      <dgm:spPr/>
    </dgm:pt>
    <dgm:pt modelId="{2F99B3C4-8500-4227-B157-63598D649FBA}" type="pres">
      <dgm:prSet presAssocID="{9CC4BFA9-DBDB-4C2C-A2BE-85A436BDCD77}" presName="background3" presStyleLbl="node3" presStyleIdx="1" presStyleCnt="2"/>
      <dgm:spPr/>
    </dgm:pt>
    <dgm:pt modelId="{CBF93901-EFAC-41B5-9166-FE6614A2709C}" type="pres">
      <dgm:prSet presAssocID="{9CC4BFA9-DBDB-4C2C-A2BE-85A436BDCD77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B9F46F-DF61-4735-8A55-2513995D2794}" type="pres">
      <dgm:prSet presAssocID="{9CC4BFA9-DBDB-4C2C-A2BE-85A436BDCD77}" presName="hierChild4" presStyleCnt="0"/>
      <dgm:spPr/>
    </dgm:pt>
    <dgm:pt modelId="{59EDE098-5FCE-425B-AF7D-77531FACC569}" type="pres">
      <dgm:prSet presAssocID="{6D53DA90-4403-470E-B171-EDBE8FACAE5D}" presName="Name10" presStyleLbl="parChTrans1D2" presStyleIdx="2" presStyleCnt="5"/>
      <dgm:spPr/>
      <dgm:t>
        <a:bodyPr/>
        <a:lstStyle/>
        <a:p>
          <a:endParaRPr lang="en-US"/>
        </a:p>
      </dgm:t>
    </dgm:pt>
    <dgm:pt modelId="{7301233A-1588-4716-8357-5F2A4F7BF070}" type="pres">
      <dgm:prSet presAssocID="{78A77785-51C8-498E-BEB8-4EC157C2BF2C}" presName="hierRoot2" presStyleCnt="0"/>
      <dgm:spPr/>
    </dgm:pt>
    <dgm:pt modelId="{29E1163C-EEEA-4712-9A66-83EBC82CD44D}" type="pres">
      <dgm:prSet presAssocID="{78A77785-51C8-498E-BEB8-4EC157C2BF2C}" presName="composite2" presStyleCnt="0"/>
      <dgm:spPr/>
    </dgm:pt>
    <dgm:pt modelId="{04BFD93D-C171-4C78-BB71-215092B327CA}" type="pres">
      <dgm:prSet presAssocID="{78A77785-51C8-498E-BEB8-4EC157C2BF2C}" presName="background2" presStyleLbl="node2" presStyleIdx="2" presStyleCnt="5"/>
      <dgm:spPr/>
    </dgm:pt>
    <dgm:pt modelId="{F0BDDE6E-F679-4408-A41A-D364C19FB61D}" type="pres">
      <dgm:prSet presAssocID="{78A77785-51C8-498E-BEB8-4EC157C2BF2C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AAB541-D33C-4557-A86B-6744718789AE}" type="pres">
      <dgm:prSet presAssocID="{78A77785-51C8-498E-BEB8-4EC157C2BF2C}" presName="hierChild3" presStyleCnt="0"/>
      <dgm:spPr/>
    </dgm:pt>
    <dgm:pt modelId="{A1D25DCE-AE9F-4EF3-994C-DDDDEDBD3F7F}" type="pres">
      <dgm:prSet presAssocID="{664CCD70-8BB4-4BF1-849F-4511D6B08206}" presName="Name10" presStyleLbl="parChTrans1D2" presStyleIdx="3" presStyleCnt="5"/>
      <dgm:spPr/>
      <dgm:t>
        <a:bodyPr/>
        <a:lstStyle/>
        <a:p>
          <a:endParaRPr lang="en-US"/>
        </a:p>
      </dgm:t>
    </dgm:pt>
    <dgm:pt modelId="{07B92C8F-246B-4860-BA06-B46D2DB65B0B}" type="pres">
      <dgm:prSet presAssocID="{C8E43299-B525-47E5-ABD7-FA4C9BF4FBA3}" presName="hierRoot2" presStyleCnt="0"/>
      <dgm:spPr/>
    </dgm:pt>
    <dgm:pt modelId="{17948501-70AD-43A2-BB99-63A8EAD40CB2}" type="pres">
      <dgm:prSet presAssocID="{C8E43299-B525-47E5-ABD7-FA4C9BF4FBA3}" presName="composite2" presStyleCnt="0"/>
      <dgm:spPr/>
    </dgm:pt>
    <dgm:pt modelId="{CA2FFCA1-C232-451B-B4F8-77192F1CD16C}" type="pres">
      <dgm:prSet presAssocID="{C8E43299-B525-47E5-ABD7-FA4C9BF4FBA3}" presName="background2" presStyleLbl="node2" presStyleIdx="3" presStyleCnt="5"/>
      <dgm:spPr/>
    </dgm:pt>
    <dgm:pt modelId="{E2752C30-E249-43EE-9730-E350FC0CCCA6}" type="pres">
      <dgm:prSet presAssocID="{C8E43299-B525-47E5-ABD7-FA4C9BF4FBA3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BF80C8-5676-4B3D-94C8-BB675007468C}" type="pres">
      <dgm:prSet presAssocID="{C8E43299-B525-47E5-ABD7-FA4C9BF4FBA3}" presName="hierChild3" presStyleCnt="0"/>
      <dgm:spPr/>
    </dgm:pt>
    <dgm:pt modelId="{36120D83-023F-41B9-8494-B79BDBC5309F}" type="pres">
      <dgm:prSet presAssocID="{E86CC264-87A2-46BE-960E-72374685A25F}" presName="Name10" presStyleLbl="parChTrans1D2" presStyleIdx="4" presStyleCnt="5"/>
      <dgm:spPr/>
      <dgm:t>
        <a:bodyPr/>
        <a:lstStyle/>
        <a:p>
          <a:endParaRPr lang="en-US"/>
        </a:p>
      </dgm:t>
    </dgm:pt>
    <dgm:pt modelId="{212D58C7-25F2-4BBA-8409-C0D65D34A66F}" type="pres">
      <dgm:prSet presAssocID="{E9AC361A-78D6-4223-97DB-61AA7CC9A09A}" presName="hierRoot2" presStyleCnt="0"/>
      <dgm:spPr/>
    </dgm:pt>
    <dgm:pt modelId="{203E5105-1421-4749-931A-7F41E4BEF78F}" type="pres">
      <dgm:prSet presAssocID="{E9AC361A-78D6-4223-97DB-61AA7CC9A09A}" presName="composite2" presStyleCnt="0"/>
      <dgm:spPr/>
    </dgm:pt>
    <dgm:pt modelId="{7564BE69-A39A-46E9-B5F3-016DA414FD8D}" type="pres">
      <dgm:prSet presAssocID="{E9AC361A-78D6-4223-97DB-61AA7CC9A09A}" presName="background2" presStyleLbl="node2" presStyleIdx="4" presStyleCnt="5"/>
      <dgm:spPr/>
    </dgm:pt>
    <dgm:pt modelId="{5242F5F6-79E8-4724-A919-E617B299C835}" type="pres">
      <dgm:prSet presAssocID="{E9AC361A-78D6-4223-97DB-61AA7CC9A09A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C2A007-9BBD-4D14-B1EB-F142E0157B35}" type="pres">
      <dgm:prSet presAssocID="{E9AC361A-78D6-4223-97DB-61AA7CC9A09A}" presName="hierChild3" presStyleCnt="0"/>
      <dgm:spPr/>
    </dgm:pt>
  </dgm:ptLst>
  <dgm:cxnLst>
    <dgm:cxn modelId="{FECE5469-D3C8-4C04-8F1B-4386DFC7A72B}" type="presOf" srcId="{C8E43299-B525-47E5-ABD7-FA4C9BF4FBA3}" destId="{E2752C30-E249-43EE-9730-E350FC0CCCA6}" srcOrd="0" destOrd="0" presId="urn:microsoft.com/office/officeart/2005/8/layout/hierarchy1"/>
    <dgm:cxn modelId="{0DCE5F0D-A26E-40A4-B75C-79C16F6CE4DE}" type="presOf" srcId="{1A5F09B3-C53B-4EAD-83C4-C6F80413D922}" destId="{A4A7FB1E-0D39-4603-ACDC-CC6EBB8BCF06}" srcOrd="0" destOrd="0" presId="urn:microsoft.com/office/officeart/2005/8/layout/hierarchy1"/>
    <dgm:cxn modelId="{52D4259C-47C8-484D-9795-F45D79ED5B97}" srcId="{1A5F09B3-C53B-4EAD-83C4-C6F80413D922}" destId="{DB328C01-B10F-4F2D-B7F1-07E2276580B4}" srcOrd="1" destOrd="0" parTransId="{558C5BB7-8D1C-4DAA-82B6-2C0FCF98BEE0}" sibTransId="{1481B35C-B60C-4CF0-BFDD-E96F1D0327BC}"/>
    <dgm:cxn modelId="{3FEBCB4C-6825-49B2-92BC-60CBE555C555}" srcId="{E8F57045-26C3-4D0F-AA60-0AAC7C547BBE}" destId="{4B1DBDB2-DE9A-43CD-A594-4343D970D134}" srcOrd="0" destOrd="0" parTransId="{E6D5F72E-8674-47A9-A8C4-CA38DFED4EC9}" sibTransId="{0F824417-BDED-4916-BCA0-241D8D0FBF32}"/>
    <dgm:cxn modelId="{A9322664-264B-45FB-AB36-5CB030CDC009}" type="presOf" srcId="{664CCD70-8BB4-4BF1-849F-4511D6B08206}" destId="{A1D25DCE-AE9F-4EF3-994C-DDDDEDBD3F7F}" srcOrd="0" destOrd="0" presId="urn:microsoft.com/office/officeart/2005/8/layout/hierarchy1"/>
    <dgm:cxn modelId="{77495456-6A9E-4B9F-B44A-116BCFB1C60A}" type="presOf" srcId="{E6D5F72E-8674-47A9-A8C4-CA38DFED4EC9}" destId="{33450B79-0412-4E40-9EC1-254AAB4A437E}" srcOrd="0" destOrd="0" presId="urn:microsoft.com/office/officeart/2005/8/layout/hierarchy1"/>
    <dgm:cxn modelId="{DA6974C6-0255-4010-B14F-53AB3398EA87}" type="presOf" srcId="{082D4D43-BFEE-4369-811F-685F74CDF1AF}" destId="{776E852B-A092-4B79-B7A1-D360A363D820}" srcOrd="0" destOrd="0" presId="urn:microsoft.com/office/officeart/2005/8/layout/hierarchy1"/>
    <dgm:cxn modelId="{9524FFDF-3C64-4189-8CA9-E9E0C3CF46F5}" srcId="{1A5F09B3-C53B-4EAD-83C4-C6F80413D922}" destId="{E9AC361A-78D6-4223-97DB-61AA7CC9A09A}" srcOrd="4" destOrd="0" parTransId="{E86CC264-87A2-46BE-960E-72374685A25F}" sibTransId="{65299A67-E40C-4C50-BDA4-E2BD61CD52F7}"/>
    <dgm:cxn modelId="{100E2271-FCAC-4AA5-B26E-556E046ED555}" type="presOf" srcId="{E86CC264-87A2-46BE-960E-72374685A25F}" destId="{36120D83-023F-41B9-8494-B79BDBC5309F}" srcOrd="0" destOrd="0" presId="urn:microsoft.com/office/officeart/2005/8/layout/hierarchy1"/>
    <dgm:cxn modelId="{E219967C-FE33-4C62-93A3-E71FB0195F9E}" srcId="{1A5F09B3-C53B-4EAD-83C4-C6F80413D922}" destId="{854F3848-6547-4773-B682-81FD0A9AFEB6}" srcOrd="0" destOrd="0" parTransId="{E3CF9365-117C-4C37-94BC-FCD44207B054}" sibTransId="{484EA4AF-D089-4728-A74C-0C8A594BBAED}"/>
    <dgm:cxn modelId="{6068B77D-6DE6-4B20-BF86-4CA41D3BC7B4}" srcId="{E8F57045-26C3-4D0F-AA60-0AAC7C547BBE}" destId="{082D4D43-BFEE-4369-811F-685F74CDF1AF}" srcOrd="1" destOrd="0" parTransId="{F8D108E8-CF99-4F25-8FC9-9EFD8547AD77}" sibTransId="{C3965AD8-12F9-426A-9A1D-0990C4E478BC}"/>
    <dgm:cxn modelId="{43F9BAB0-BAB9-4926-9C47-BD95ED5D5BEE}" type="presOf" srcId="{E9AC361A-78D6-4223-97DB-61AA7CC9A09A}" destId="{5242F5F6-79E8-4724-A919-E617B299C835}" srcOrd="0" destOrd="0" presId="urn:microsoft.com/office/officeart/2005/8/layout/hierarchy1"/>
    <dgm:cxn modelId="{F61C4890-8856-4728-97F2-BABCFE301D31}" type="presOf" srcId="{E8F57045-26C3-4D0F-AA60-0AAC7C547BBE}" destId="{3F3C5BDC-4B08-4AD3-85E5-7CACBCD06EDA}" srcOrd="0" destOrd="0" presId="urn:microsoft.com/office/officeart/2005/8/layout/hierarchy1"/>
    <dgm:cxn modelId="{E325B580-729D-4D76-BF36-EE7CF51A2326}" type="presOf" srcId="{DF63DEE3-1EF0-4861-88D8-C9AEF31E431D}" destId="{30B55FE6-FA98-4DB4-9413-7C787A192693}" srcOrd="0" destOrd="0" presId="urn:microsoft.com/office/officeart/2005/8/layout/hierarchy1"/>
    <dgm:cxn modelId="{716AE76D-FC10-4201-BD8A-AD36FBDDD1C6}" type="presOf" srcId="{F8D108E8-CF99-4F25-8FC9-9EFD8547AD77}" destId="{B4557B41-919C-4EC3-9904-405CC954D3C4}" srcOrd="0" destOrd="0" presId="urn:microsoft.com/office/officeart/2005/8/layout/hierarchy1"/>
    <dgm:cxn modelId="{863BA325-8621-42D7-8F15-3AB99598BFF3}" type="presOf" srcId="{9CC4BFA9-DBDB-4C2C-A2BE-85A436BDCD77}" destId="{CBF93901-EFAC-41B5-9166-FE6614A2709C}" srcOrd="0" destOrd="0" presId="urn:microsoft.com/office/officeart/2005/8/layout/hierarchy1"/>
    <dgm:cxn modelId="{CCFE13CA-8AA1-470E-8232-2576C146D3D2}" type="presOf" srcId="{854F3848-6547-4773-B682-81FD0A9AFEB6}" destId="{6C6CB3D0-4636-4BAF-925E-545CD3BFA979}" srcOrd="0" destOrd="0" presId="urn:microsoft.com/office/officeart/2005/8/layout/hierarchy1"/>
    <dgm:cxn modelId="{8B6E173D-2E35-4015-A17F-ECDE6EE3F701}" type="presOf" srcId="{4B1DBDB2-DE9A-43CD-A594-4343D970D134}" destId="{7BF78DBB-4A0B-4A5C-A82D-4397CB3799F9}" srcOrd="0" destOrd="0" presId="urn:microsoft.com/office/officeart/2005/8/layout/hierarchy1"/>
    <dgm:cxn modelId="{229CFE1C-B3CA-4AB5-82FD-D09F791BF261}" type="presOf" srcId="{DB328C01-B10F-4F2D-B7F1-07E2276580B4}" destId="{0B77E01E-4F80-4243-9B6D-FE6E2AB43297}" srcOrd="0" destOrd="0" presId="urn:microsoft.com/office/officeart/2005/8/layout/hierarchy1"/>
    <dgm:cxn modelId="{EC0D660E-3639-4013-9FA2-E6CA138BD1F1}" type="presOf" srcId="{6D53DA90-4403-470E-B171-EDBE8FACAE5D}" destId="{59EDE098-5FCE-425B-AF7D-77531FACC569}" srcOrd="0" destOrd="0" presId="urn:microsoft.com/office/officeart/2005/8/layout/hierarchy1"/>
    <dgm:cxn modelId="{6A28EF57-38E9-4EDA-93EA-49D3010FF556}" type="presOf" srcId="{78A77785-51C8-498E-BEB8-4EC157C2BF2C}" destId="{F0BDDE6E-F679-4408-A41A-D364C19FB61D}" srcOrd="0" destOrd="0" presId="urn:microsoft.com/office/officeart/2005/8/layout/hierarchy1"/>
    <dgm:cxn modelId="{42A06637-E68F-44A2-A56A-38E2ADEEBBA5}" srcId="{1A5F09B3-C53B-4EAD-83C4-C6F80413D922}" destId="{C8E43299-B525-47E5-ABD7-FA4C9BF4FBA3}" srcOrd="3" destOrd="0" parTransId="{664CCD70-8BB4-4BF1-849F-4511D6B08206}" sibTransId="{14AD459D-8492-450D-9B18-D6EB3CCCC9E6}"/>
    <dgm:cxn modelId="{D288101F-C92D-47D2-B5F3-CFD725CFC681}" type="presOf" srcId="{E3CF9365-117C-4C37-94BC-FCD44207B054}" destId="{ACE9AE08-10EA-4DD3-8120-B4E1CD6AEB12}" srcOrd="0" destOrd="0" presId="urn:microsoft.com/office/officeart/2005/8/layout/hierarchy1"/>
    <dgm:cxn modelId="{DD84D758-CE3D-4139-8A6A-8F5DC270DD38}" srcId="{DB328C01-B10F-4F2D-B7F1-07E2276580B4}" destId="{E8F57045-26C3-4D0F-AA60-0AAC7C547BBE}" srcOrd="0" destOrd="0" parTransId="{B1066A9D-D3E4-45BA-9491-903DCB80BE37}" sibTransId="{00987303-58FA-41B3-A5A7-A07386E9A66D}"/>
    <dgm:cxn modelId="{46739BE8-A5C4-49F9-9D6C-06919AC32E92}" type="presOf" srcId="{B1066A9D-D3E4-45BA-9491-903DCB80BE37}" destId="{B2DB50BF-5B6E-412C-8716-D7425D0BA518}" srcOrd="0" destOrd="0" presId="urn:microsoft.com/office/officeart/2005/8/layout/hierarchy1"/>
    <dgm:cxn modelId="{85035E90-6F7A-47D5-BCE5-C08D321A949C}" srcId="{DB328C01-B10F-4F2D-B7F1-07E2276580B4}" destId="{9CC4BFA9-DBDB-4C2C-A2BE-85A436BDCD77}" srcOrd="1" destOrd="0" parTransId="{4E14151F-07F7-48E0-8BEB-876E3F73445B}" sibTransId="{4E2CACD0-CBBD-434A-9809-63839CB2C37F}"/>
    <dgm:cxn modelId="{6CC446EE-8662-4770-A2C6-C044C20DE8D0}" type="presOf" srcId="{558C5BB7-8D1C-4DAA-82B6-2C0FCF98BEE0}" destId="{103849F4-E6ED-45FF-BC16-CC8264DC5074}" srcOrd="0" destOrd="0" presId="urn:microsoft.com/office/officeart/2005/8/layout/hierarchy1"/>
    <dgm:cxn modelId="{D9138EAF-0DE3-44CE-BE9E-69CD4D1DE702}" type="presOf" srcId="{4E14151F-07F7-48E0-8BEB-876E3F73445B}" destId="{B715FF30-CB99-4C8A-B0D5-81CA838E7513}" srcOrd="0" destOrd="0" presId="urn:microsoft.com/office/officeart/2005/8/layout/hierarchy1"/>
    <dgm:cxn modelId="{423A5D91-40CB-43BC-83EE-2E5F1C020737}" srcId="{DF63DEE3-1EF0-4861-88D8-C9AEF31E431D}" destId="{1A5F09B3-C53B-4EAD-83C4-C6F80413D922}" srcOrd="0" destOrd="0" parTransId="{C2160698-3992-47A7-974E-26C1F7E88C40}" sibTransId="{0CE16339-F20C-4268-9CCE-ABCB83D404EC}"/>
    <dgm:cxn modelId="{B3AB1883-7C1D-4CA3-B7A6-7F7D2A25ADAF}" srcId="{1A5F09B3-C53B-4EAD-83C4-C6F80413D922}" destId="{78A77785-51C8-498E-BEB8-4EC157C2BF2C}" srcOrd="2" destOrd="0" parTransId="{6D53DA90-4403-470E-B171-EDBE8FACAE5D}" sibTransId="{2DD05477-FFE7-45EC-8DD1-2BB7D69BE21E}"/>
    <dgm:cxn modelId="{2DA48CB9-6E6E-41F7-821B-09CD30E6A3ED}" type="presParOf" srcId="{30B55FE6-FA98-4DB4-9413-7C787A192693}" destId="{5A299B85-C38F-4E59-AEA0-B2BFADDFDB66}" srcOrd="0" destOrd="0" presId="urn:microsoft.com/office/officeart/2005/8/layout/hierarchy1"/>
    <dgm:cxn modelId="{68D051FB-EB4C-4A62-96E7-0F244A8DC9AD}" type="presParOf" srcId="{5A299B85-C38F-4E59-AEA0-B2BFADDFDB66}" destId="{A516F718-CA3F-43F3-9F87-0F76CA8679D8}" srcOrd="0" destOrd="0" presId="urn:microsoft.com/office/officeart/2005/8/layout/hierarchy1"/>
    <dgm:cxn modelId="{673FE4C9-3892-4956-A8E9-1F5220034778}" type="presParOf" srcId="{A516F718-CA3F-43F3-9F87-0F76CA8679D8}" destId="{A4EB412E-DA1E-437C-8273-65B238160EF2}" srcOrd="0" destOrd="0" presId="urn:microsoft.com/office/officeart/2005/8/layout/hierarchy1"/>
    <dgm:cxn modelId="{880599B6-FB03-4FAE-B470-A501FBA7DD0E}" type="presParOf" srcId="{A516F718-CA3F-43F3-9F87-0F76CA8679D8}" destId="{A4A7FB1E-0D39-4603-ACDC-CC6EBB8BCF06}" srcOrd="1" destOrd="0" presId="urn:microsoft.com/office/officeart/2005/8/layout/hierarchy1"/>
    <dgm:cxn modelId="{40327821-77F8-4F0F-BAE2-4548F3AE7885}" type="presParOf" srcId="{5A299B85-C38F-4E59-AEA0-B2BFADDFDB66}" destId="{17A198CB-8798-45D8-A36D-2BC6FBFA89C4}" srcOrd="1" destOrd="0" presId="urn:microsoft.com/office/officeart/2005/8/layout/hierarchy1"/>
    <dgm:cxn modelId="{5DF6D2E0-39A2-4CEA-881C-3F613C6D8DEB}" type="presParOf" srcId="{17A198CB-8798-45D8-A36D-2BC6FBFA89C4}" destId="{ACE9AE08-10EA-4DD3-8120-B4E1CD6AEB12}" srcOrd="0" destOrd="0" presId="urn:microsoft.com/office/officeart/2005/8/layout/hierarchy1"/>
    <dgm:cxn modelId="{31376B09-A36D-4600-BA51-A25017730959}" type="presParOf" srcId="{17A198CB-8798-45D8-A36D-2BC6FBFA89C4}" destId="{97CC803D-FB1F-4949-9950-AEF9EC096F08}" srcOrd="1" destOrd="0" presId="urn:microsoft.com/office/officeart/2005/8/layout/hierarchy1"/>
    <dgm:cxn modelId="{CE4358DC-8C47-4DE7-A296-A3E7BD35429D}" type="presParOf" srcId="{97CC803D-FB1F-4949-9950-AEF9EC096F08}" destId="{D1DF033C-F6AB-434A-8D0B-B251687D84E0}" srcOrd="0" destOrd="0" presId="urn:microsoft.com/office/officeart/2005/8/layout/hierarchy1"/>
    <dgm:cxn modelId="{7522C82E-5531-4DDE-84CF-254AE74E04A4}" type="presParOf" srcId="{D1DF033C-F6AB-434A-8D0B-B251687D84E0}" destId="{2D352B1F-1F83-4B30-8C09-C909971CB5B5}" srcOrd="0" destOrd="0" presId="urn:microsoft.com/office/officeart/2005/8/layout/hierarchy1"/>
    <dgm:cxn modelId="{20D0375C-4EEB-4FB9-927A-B8EE5265C8B3}" type="presParOf" srcId="{D1DF033C-F6AB-434A-8D0B-B251687D84E0}" destId="{6C6CB3D0-4636-4BAF-925E-545CD3BFA979}" srcOrd="1" destOrd="0" presId="urn:microsoft.com/office/officeart/2005/8/layout/hierarchy1"/>
    <dgm:cxn modelId="{FD964650-E9E3-4F60-8BD9-D5D02F8B5E49}" type="presParOf" srcId="{97CC803D-FB1F-4949-9950-AEF9EC096F08}" destId="{CCD5EE55-9585-435B-82B7-E4E234FA0270}" srcOrd="1" destOrd="0" presId="urn:microsoft.com/office/officeart/2005/8/layout/hierarchy1"/>
    <dgm:cxn modelId="{45ADC1C6-3DE5-4473-ABFD-1287397E60F8}" type="presParOf" srcId="{17A198CB-8798-45D8-A36D-2BC6FBFA89C4}" destId="{103849F4-E6ED-45FF-BC16-CC8264DC5074}" srcOrd="2" destOrd="0" presId="urn:microsoft.com/office/officeart/2005/8/layout/hierarchy1"/>
    <dgm:cxn modelId="{6B70F694-0C2F-4DAF-BFBF-B4E66355AB89}" type="presParOf" srcId="{17A198CB-8798-45D8-A36D-2BC6FBFA89C4}" destId="{B477357D-93CF-4316-8E39-71B24B7FC6C1}" srcOrd="3" destOrd="0" presId="urn:microsoft.com/office/officeart/2005/8/layout/hierarchy1"/>
    <dgm:cxn modelId="{3D654B9E-9ECE-4D46-B278-BCCAFD447FD5}" type="presParOf" srcId="{B477357D-93CF-4316-8E39-71B24B7FC6C1}" destId="{D055CF2D-DC53-476A-8DE3-2485BA322943}" srcOrd="0" destOrd="0" presId="urn:microsoft.com/office/officeart/2005/8/layout/hierarchy1"/>
    <dgm:cxn modelId="{82F92CC0-67EF-450A-B4E0-BBF96F39D187}" type="presParOf" srcId="{D055CF2D-DC53-476A-8DE3-2485BA322943}" destId="{1E7C40E1-3A18-45CB-AC49-396A8E75E9E2}" srcOrd="0" destOrd="0" presId="urn:microsoft.com/office/officeart/2005/8/layout/hierarchy1"/>
    <dgm:cxn modelId="{4F1C2866-17FA-419D-B8B2-F39697934D32}" type="presParOf" srcId="{D055CF2D-DC53-476A-8DE3-2485BA322943}" destId="{0B77E01E-4F80-4243-9B6D-FE6E2AB43297}" srcOrd="1" destOrd="0" presId="urn:microsoft.com/office/officeart/2005/8/layout/hierarchy1"/>
    <dgm:cxn modelId="{261136F9-BA1B-46C0-8F91-D552CDA00832}" type="presParOf" srcId="{B477357D-93CF-4316-8E39-71B24B7FC6C1}" destId="{AE36C8FB-6C2B-4129-8EAA-2429132D333A}" srcOrd="1" destOrd="0" presId="urn:microsoft.com/office/officeart/2005/8/layout/hierarchy1"/>
    <dgm:cxn modelId="{126241B6-5631-4FEE-9A7A-E32F255154BD}" type="presParOf" srcId="{AE36C8FB-6C2B-4129-8EAA-2429132D333A}" destId="{B2DB50BF-5B6E-412C-8716-D7425D0BA518}" srcOrd="0" destOrd="0" presId="urn:microsoft.com/office/officeart/2005/8/layout/hierarchy1"/>
    <dgm:cxn modelId="{148F6B24-44CE-4B90-9F79-90FDFCA3D292}" type="presParOf" srcId="{AE36C8FB-6C2B-4129-8EAA-2429132D333A}" destId="{21CCED92-3F48-4F66-8622-AFDEB8514987}" srcOrd="1" destOrd="0" presId="urn:microsoft.com/office/officeart/2005/8/layout/hierarchy1"/>
    <dgm:cxn modelId="{E3A6614C-FAE5-4EF1-A3D7-1DC904FC79A4}" type="presParOf" srcId="{21CCED92-3F48-4F66-8622-AFDEB8514987}" destId="{89BD5866-0980-4B86-9B8A-6042BE70CEA6}" srcOrd="0" destOrd="0" presId="urn:microsoft.com/office/officeart/2005/8/layout/hierarchy1"/>
    <dgm:cxn modelId="{58EF60BE-85E7-48E2-9F6E-400D88966CDF}" type="presParOf" srcId="{89BD5866-0980-4B86-9B8A-6042BE70CEA6}" destId="{18620E4E-ED73-4DF9-9E33-EF71F9DADBFB}" srcOrd="0" destOrd="0" presId="urn:microsoft.com/office/officeart/2005/8/layout/hierarchy1"/>
    <dgm:cxn modelId="{4F7B3797-0848-4F84-B527-E20BCF7BA29B}" type="presParOf" srcId="{89BD5866-0980-4B86-9B8A-6042BE70CEA6}" destId="{3F3C5BDC-4B08-4AD3-85E5-7CACBCD06EDA}" srcOrd="1" destOrd="0" presId="urn:microsoft.com/office/officeart/2005/8/layout/hierarchy1"/>
    <dgm:cxn modelId="{15202A45-1884-464A-A1C2-EEC69C468332}" type="presParOf" srcId="{21CCED92-3F48-4F66-8622-AFDEB8514987}" destId="{09475BF8-835D-440D-882B-CDB99AF005A3}" srcOrd="1" destOrd="0" presId="urn:microsoft.com/office/officeart/2005/8/layout/hierarchy1"/>
    <dgm:cxn modelId="{006EC42B-B51B-4B03-9E54-197BDC8DC1D6}" type="presParOf" srcId="{09475BF8-835D-440D-882B-CDB99AF005A3}" destId="{33450B79-0412-4E40-9EC1-254AAB4A437E}" srcOrd="0" destOrd="0" presId="urn:microsoft.com/office/officeart/2005/8/layout/hierarchy1"/>
    <dgm:cxn modelId="{17DFF6B7-F603-4545-809D-63A3D7DC81FF}" type="presParOf" srcId="{09475BF8-835D-440D-882B-CDB99AF005A3}" destId="{D9EE531D-2FA4-4538-829C-68B97C85AECE}" srcOrd="1" destOrd="0" presId="urn:microsoft.com/office/officeart/2005/8/layout/hierarchy1"/>
    <dgm:cxn modelId="{60656FCC-F78D-4BB8-A55A-4FD3E63ED9F5}" type="presParOf" srcId="{D9EE531D-2FA4-4538-829C-68B97C85AECE}" destId="{C4C207AC-04A2-4B12-BE01-1A58A968A842}" srcOrd="0" destOrd="0" presId="urn:microsoft.com/office/officeart/2005/8/layout/hierarchy1"/>
    <dgm:cxn modelId="{8C29500A-0307-4B83-853F-976029E697FD}" type="presParOf" srcId="{C4C207AC-04A2-4B12-BE01-1A58A968A842}" destId="{7A500462-6C37-4CBF-80A7-D39FDBADE8B5}" srcOrd="0" destOrd="0" presId="urn:microsoft.com/office/officeart/2005/8/layout/hierarchy1"/>
    <dgm:cxn modelId="{27685700-CF29-4160-834D-9440DDD42D55}" type="presParOf" srcId="{C4C207AC-04A2-4B12-BE01-1A58A968A842}" destId="{7BF78DBB-4A0B-4A5C-A82D-4397CB3799F9}" srcOrd="1" destOrd="0" presId="urn:microsoft.com/office/officeart/2005/8/layout/hierarchy1"/>
    <dgm:cxn modelId="{0D65A2D0-2F8F-482D-B6CB-CFA6DA2AEFB9}" type="presParOf" srcId="{D9EE531D-2FA4-4538-829C-68B97C85AECE}" destId="{585CCF33-6045-48E0-9251-41D4B6F5626B}" srcOrd="1" destOrd="0" presId="urn:microsoft.com/office/officeart/2005/8/layout/hierarchy1"/>
    <dgm:cxn modelId="{FA39291E-ABDE-459C-838D-D4D73ED67C84}" type="presParOf" srcId="{09475BF8-835D-440D-882B-CDB99AF005A3}" destId="{B4557B41-919C-4EC3-9904-405CC954D3C4}" srcOrd="2" destOrd="0" presId="urn:microsoft.com/office/officeart/2005/8/layout/hierarchy1"/>
    <dgm:cxn modelId="{F82E2B7A-F93F-4137-8A0A-66D51A6EA885}" type="presParOf" srcId="{09475BF8-835D-440D-882B-CDB99AF005A3}" destId="{420A7E5F-1A13-4510-9052-3C02B9D2B5AF}" srcOrd="3" destOrd="0" presId="urn:microsoft.com/office/officeart/2005/8/layout/hierarchy1"/>
    <dgm:cxn modelId="{F4990010-35F4-4B81-B57F-82B0E1272957}" type="presParOf" srcId="{420A7E5F-1A13-4510-9052-3C02B9D2B5AF}" destId="{51276285-BDCE-4F1F-A60B-E858F2FDE96F}" srcOrd="0" destOrd="0" presId="urn:microsoft.com/office/officeart/2005/8/layout/hierarchy1"/>
    <dgm:cxn modelId="{0F359746-A57A-47B2-AF1A-8FE9A9067C21}" type="presParOf" srcId="{51276285-BDCE-4F1F-A60B-E858F2FDE96F}" destId="{8EC42BD3-65B1-4FBB-AC95-2B38E47C66B4}" srcOrd="0" destOrd="0" presId="urn:microsoft.com/office/officeart/2005/8/layout/hierarchy1"/>
    <dgm:cxn modelId="{22276A18-789A-40D7-BC92-96612959B5A0}" type="presParOf" srcId="{51276285-BDCE-4F1F-A60B-E858F2FDE96F}" destId="{776E852B-A092-4B79-B7A1-D360A363D820}" srcOrd="1" destOrd="0" presId="urn:microsoft.com/office/officeart/2005/8/layout/hierarchy1"/>
    <dgm:cxn modelId="{105DF482-17E8-4C92-99CF-90773C4B3F03}" type="presParOf" srcId="{420A7E5F-1A13-4510-9052-3C02B9D2B5AF}" destId="{5BDE32E0-0C25-4CF4-BF68-9C01648B2248}" srcOrd="1" destOrd="0" presId="urn:microsoft.com/office/officeart/2005/8/layout/hierarchy1"/>
    <dgm:cxn modelId="{9BCCCF62-41A5-4B4C-B0B6-E8D3BFAD1610}" type="presParOf" srcId="{AE36C8FB-6C2B-4129-8EAA-2429132D333A}" destId="{B715FF30-CB99-4C8A-B0D5-81CA838E7513}" srcOrd="2" destOrd="0" presId="urn:microsoft.com/office/officeart/2005/8/layout/hierarchy1"/>
    <dgm:cxn modelId="{C64E4C24-5678-45B7-A85A-468DE08F5C12}" type="presParOf" srcId="{AE36C8FB-6C2B-4129-8EAA-2429132D333A}" destId="{0728A8C7-893D-4A8E-9878-2D41AACECC4A}" srcOrd="3" destOrd="0" presId="urn:microsoft.com/office/officeart/2005/8/layout/hierarchy1"/>
    <dgm:cxn modelId="{F0382E36-8A50-4E96-AA2D-786B844FCC42}" type="presParOf" srcId="{0728A8C7-893D-4A8E-9878-2D41AACECC4A}" destId="{79243E8D-E2B2-4652-AFAC-A71E2319DF7D}" srcOrd="0" destOrd="0" presId="urn:microsoft.com/office/officeart/2005/8/layout/hierarchy1"/>
    <dgm:cxn modelId="{ED253234-9BF5-403C-B494-E3B989C76ED2}" type="presParOf" srcId="{79243E8D-E2B2-4652-AFAC-A71E2319DF7D}" destId="{2F99B3C4-8500-4227-B157-63598D649FBA}" srcOrd="0" destOrd="0" presId="urn:microsoft.com/office/officeart/2005/8/layout/hierarchy1"/>
    <dgm:cxn modelId="{5B30747F-DF13-4A42-804C-750F69844A82}" type="presParOf" srcId="{79243E8D-E2B2-4652-AFAC-A71E2319DF7D}" destId="{CBF93901-EFAC-41B5-9166-FE6614A2709C}" srcOrd="1" destOrd="0" presId="urn:microsoft.com/office/officeart/2005/8/layout/hierarchy1"/>
    <dgm:cxn modelId="{60B3AFB7-50D0-4122-9632-2D4DE662B5B7}" type="presParOf" srcId="{0728A8C7-893D-4A8E-9878-2D41AACECC4A}" destId="{20B9F46F-DF61-4735-8A55-2513995D2794}" srcOrd="1" destOrd="0" presId="urn:microsoft.com/office/officeart/2005/8/layout/hierarchy1"/>
    <dgm:cxn modelId="{8D8A2445-1B12-470F-A52B-53C8D85A816C}" type="presParOf" srcId="{17A198CB-8798-45D8-A36D-2BC6FBFA89C4}" destId="{59EDE098-5FCE-425B-AF7D-77531FACC569}" srcOrd="4" destOrd="0" presId="urn:microsoft.com/office/officeart/2005/8/layout/hierarchy1"/>
    <dgm:cxn modelId="{7F8D95DF-239D-42D1-A693-9C24825B442A}" type="presParOf" srcId="{17A198CB-8798-45D8-A36D-2BC6FBFA89C4}" destId="{7301233A-1588-4716-8357-5F2A4F7BF070}" srcOrd="5" destOrd="0" presId="urn:microsoft.com/office/officeart/2005/8/layout/hierarchy1"/>
    <dgm:cxn modelId="{8455C323-2C65-4928-B9FE-BFF74530506C}" type="presParOf" srcId="{7301233A-1588-4716-8357-5F2A4F7BF070}" destId="{29E1163C-EEEA-4712-9A66-83EBC82CD44D}" srcOrd="0" destOrd="0" presId="urn:microsoft.com/office/officeart/2005/8/layout/hierarchy1"/>
    <dgm:cxn modelId="{C8553B69-1D92-40D8-BD0E-15E686B0DBF4}" type="presParOf" srcId="{29E1163C-EEEA-4712-9A66-83EBC82CD44D}" destId="{04BFD93D-C171-4C78-BB71-215092B327CA}" srcOrd="0" destOrd="0" presId="urn:microsoft.com/office/officeart/2005/8/layout/hierarchy1"/>
    <dgm:cxn modelId="{333D7BD5-0AAD-488A-BCC8-CF3D6194C550}" type="presParOf" srcId="{29E1163C-EEEA-4712-9A66-83EBC82CD44D}" destId="{F0BDDE6E-F679-4408-A41A-D364C19FB61D}" srcOrd="1" destOrd="0" presId="urn:microsoft.com/office/officeart/2005/8/layout/hierarchy1"/>
    <dgm:cxn modelId="{E04D55B7-70F5-46A1-98CD-E431FB97DB41}" type="presParOf" srcId="{7301233A-1588-4716-8357-5F2A4F7BF070}" destId="{46AAB541-D33C-4557-A86B-6744718789AE}" srcOrd="1" destOrd="0" presId="urn:microsoft.com/office/officeart/2005/8/layout/hierarchy1"/>
    <dgm:cxn modelId="{39E19002-8FAF-4822-B7C8-09DCC7FAFE3F}" type="presParOf" srcId="{17A198CB-8798-45D8-A36D-2BC6FBFA89C4}" destId="{A1D25DCE-AE9F-4EF3-994C-DDDDEDBD3F7F}" srcOrd="6" destOrd="0" presId="urn:microsoft.com/office/officeart/2005/8/layout/hierarchy1"/>
    <dgm:cxn modelId="{C3F366D2-0F7B-4CC9-8D50-86B19B38C7D8}" type="presParOf" srcId="{17A198CB-8798-45D8-A36D-2BC6FBFA89C4}" destId="{07B92C8F-246B-4860-BA06-B46D2DB65B0B}" srcOrd="7" destOrd="0" presId="urn:microsoft.com/office/officeart/2005/8/layout/hierarchy1"/>
    <dgm:cxn modelId="{D8C6C8D7-0002-4469-AF3A-36BB23557120}" type="presParOf" srcId="{07B92C8F-246B-4860-BA06-B46D2DB65B0B}" destId="{17948501-70AD-43A2-BB99-63A8EAD40CB2}" srcOrd="0" destOrd="0" presId="urn:microsoft.com/office/officeart/2005/8/layout/hierarchy1"/>
    <dgm:cxn modelId="{14DCDD0E-CD6B-4C80-B564-B113BA939A84}" type="presParOf" srcId="{17948501-70AD-43A2-BB99-63A8EAD40CB2}" destId="{CA2FFCA1-C232-451B-B4F8-77192F1CD16C}" srcOrd="0" destOrd="0" presId="urn:microsoft.com/office/officeart/2005/8/layout/hierarchy1"/>
    <dgm:cxn modelId="{9296A3A6-F069-4426-9CA3-37A3A2CD61A9}" type="presParOf" srcId="{17948501-70AD-43A2-BB99-63A8EAD40CB2}" destId="{E2752C30-E249-43EE-9730-E350FC0CCCA6}" srcOrd="1" destOrd="0" presId="urn:microsoft.com/office/officeart/2005/8/layout/hierarchy1"/>
    <dgm:cxn modelId="{4BECBCC5-8DF9-4E97-978F-304A267EC9BE}" type="presParOf" srcId="{07B92C8F-246B-4860-BA06-B46D2DB65B0B}" destId="{AFBF80C8-5676-4B3D-94C8-BB675007468C}" srcOrd="1" destOrd="0" presId="urn:microsoft.com/office/officeart/2005/8/layout/hierarchy1"/>
    <dgm:cxn modelId="{743A3080-7947-43B4-8D27-4B02D0BCEBD1}" type="presParOf" srcId="{17A198CB-8798-45D8-A36D-2BC6FBFA89C4}" destId="{36120D83-023F-41B9-8494-B79BDBC5309F}" srcOrd="8" destOrd="0" presId="urn:microsoft.com/office/officeart/2005/8/layout/hierarchy1"/>
    <dgm:cxn modelId="{5C9ACB0B-7EFC-4D50-8A1E-12BF825BCEEC}" type="presParOf" srcId="{17A198CB-8798-45D8-A36D-2BC6FBFA89C4}" destId="{212D58C7-25F2-4BBA-8409-C0D65D34A66F}" srcOrd="9" destOrd="0" presId="urn:microsoft.com/office/officeart/2005/8/layout/hierarchy1"/>
    <dgm:cxn modelId="{F1C7F04D-5BCB-4754-A4CC-B5685D917640}" type="presParOf" srcId="{212D58C7-25F2-4BBA-8409-C0D65D34A66F}" destId="{203E5105-1421-4749-931A-7F41E4BEF78F}" srcOrd="0" destOrd="0" presId="urn:microsoft.com/office/officeart/2005/8/layout/hierarchy1"/>
    <dgm:cxn modelId="{75A1E1D8-DE24-4704-A3AA-66F2FBA21719}" type="presParOf" srcId="{203E5105-1421-4749-931A-7F41E4BEF78F}" destId="{7564BE69-A39A-46E9-B5F3-016DA414FD8D}" srcOrd="0" destOrd="0" presId="urn:microsoft.com/office/officeart/2005/8/layout/hierarchy1"/>
    <dgm:cxn modelId="{B2DBE1F4-B9AE-454C-A441-78089263C23E}" type="presParOf" srcId="{203E5105-1421-4749-931A-7F41E4BEF78F}" destId="{5242F5F6-79E8-4724-A919-E617B299C835}" srcOrd="1" destOrd="0" presId="urn:microsoft.com/office/officeart/2005/8/layout/hierarchy1"/>
    <dgm:cxn modelId="{C698F7CB-1E63-48CD-9B35-0095462B5DD1}" type="presParOf" srcId="{212D58C7-25F2-4BBA-8409-C0D65D34A66F}" destId="{99C2A007-9BBD-4D14-B1EB-F142E0157B35}" srcOrd="1" destOrd="0" presId="urn:microsoft.com/office/officeart/2005/8/layout/hierarchy1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6CE31-5163-4D30-987C-3F453C5B4B84}">
      <dsp:nvSpPr>
        <dsp:cNvPr id="0" name=""/>
        <dsp:cNvSpPr/>
      </dsp:nvSpPr>
      <dsp:spPr>
        <a:xfrm>
          <a:off x="0" y="0"/>
          <a:ext cx="6336792" cy="778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Decompose the document into individual sentences  and </a:t>
          </a:r>
          <a:r>
            <a:rPr lang="en-US" sz="1800" kern="1200" smtClean="0"/>
            <a:t>represent sentences </a:t>
          </a:r>
          <a:r>
            <a:rPr lang="en-US" sz="1800" kern="1200" dirty="0" smtClean="0"/>
            <a:t>as bag of term</a:t>
          </a:r>
          <a:endParaRPr lang="en-US" sz="1800" kern="1200" dirty="0"/>
        </a:p>
      </dsp:txBody>
      <dsp:txXfrm>
        <a:off x="22798" y="22798"/>
        <a:ext cx="5405785" cy="732787"/>
      </dsp:txXfrm>
    </dsp:sp>
    <dsp:sp modelId="{9AFC0489-E92D-4C76-904B-FB94229C8F9F}">
      <dsp:nvSpPr>
        <dsp:cNvPr id="0" name=""/>
        <dsp:cNvSpPr/>
      </dsp:nvSpPr>
      <dsp:spPr>
        <a:xfrm>
          <a:off x="473202" y="886491"/>
          <a:ext cx="6336792" cy="778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Compute similarity measure  using cosine similarity &amp; f measure similarity</a:t>
          </a:r>
          <a:endParaRPr lang="en-US" sz="1800" kern="1200" dirty="0"/>
        </a:p>
      </dsp:txBody>
      <dsp:txXfrm>
        <a:off x="496000" y="909289"/>
        <a:ext cx="5312045" cy="732787"/>
      </dsp:txXfrm>
    </dsp:sp>
    <dsp:sp modelId="{43A21E4D-B0B9-4431-93CC-A19BD8A2F46F}">
      <dsp:nvSpPr>
        <dsp:cNvPr id="0" name=""/>
        <dsp:cNvSpPr/>
      </dsp:nvSpPr>
      <dsp:spPr>
        <a:xfrm>
          <a:off x="946404" y="1772983"/>
          <a:ext cx="6336792" cy="778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Compute relevance score</a:t>
          </a:r>
          <a:endParaRPr lang="en-US" sz="1800" kern="1200" dirty="0"/>
        </a:p>
      </dsp:txBody>
      <dsp:txXfrm>
        <a:off x="969202" y="1795781"/>
        <a:ext cx="5312045" cy="732786"/>
      </dsp:txXfrm>
    </dsp:sp>
    <dsp:sp modelId="{052494C8-FF46-4D7D-B0A0-76E68D6680E9}">
      <dsp:nvSpPr>
        <dsp:cNvPr id="0" name=""/>
        <dsp:cNvSpPr/>
      </dsp:nvSpPr>
      <dsp:spPr>
        <a:xfrm>
          <a:off x="1419605" y="2659475"/>
          <a:ext cx="6336792" cy="778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Rank all the sentence acc. relevance score</a:t>
          </a:r>
          <a:endParaRPr lang="en-US" sz="1800" kern="1200" dirty="0"/>
        </a:p>
      </dsp:txBody>
      <dsp:txXfrm>
        <a:off x="1442403" y="2682273"/>
        <a:ext cx="5312045" cy="732786"/>
      </dsp:txXfrm>
    </dsp:sp>
    <dsp:sp modelId="{86ED2815-BD5D-4AAF-BEA2-AED9C7BD0B1A}">
      <dsp:nvSpPr>
        <dsp:cNvPr id="0" name=""/>
        <dsp:cNvSpPr/>
      </dsp:nvSpPr>
      <dsp:spPr>
        <a:xfrm>
          <a:off x="1892808" y="3545967"/>
          <a:ext cx="6336792" cy="778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Highest relevance score sentences add to the summary </a:t>
          </a:r>
          <a:endParaRPr lang="en-US" sz="1800" kern="1200" dirty="0"/>
        </a:p>
      </dsp:txBody>
      <dsp:txXfrm>
        <a:off x="1915606" y="3568765"/>
        <a:ext cx="5312045" cy="732787"/>
      </dsp:txXfrm>
    </dsp:sp>
    <dsp:sp modelId="{512B55F3-9B15-41A2-8394-FE5E33516BB1}">
      <dsp:nvSpPr>
        <dsp:cNvPr id="0" name=""/>
        <dsp:cNvSpPr/>
      </dsp:nvSpPr>
      <dsp:spPr>
        <a:xfrm>
          <a:off x="5830843" y="568652"/>
          <a:ext cx="505948" cy="5059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5944681" y="568652"/>
        <a:ext cx="278272" cy="380726"/>
      </dsp:txXfrm>
    </dsp:sp>
    <dsp:sp modelId="{3D90820E-3E7A-4691-AB12-A5B24C94BED7}">
      <dsp:nvSpPr>
        <dsp:cNvPr id="0" name=""/>
        <dsp:cNvSpPr/>
      </dsp:nvSpPr>
      <dsp:spPr>
        <a:xfrm>
          <a:off x="6304045" y="1455143"/>
          <a:ext cx="505948" cy="5059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417883" y="1455143"/>
        <a:ext cx="278272" cy="380726"/>
      </dsp:txXfrm>
    </dsp:sp>
    <dsp:sp modelId="{A0CAEFC3-3609-4C49-8065-FD628F75F445}">
      <dsp:nvSpPr>
        <dsp:cNvPr id="0" name=""/>
        <dsp:cNvSpPr/>
      </dsp:nvSpPr>
      <dsp:spPr>
        <a:xfrm>
          <a:off x="6777247" y="2328662"/>
          <a:ext cx="505948" cy="5059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891085" y="2328662"/>
        <a:ext cx="278272" cy="380726"/>
      </dsp:txXfrm>
    </dsp:sp>
    <dsp:sp modelId="{117D15C1-7D3E-4577-89F9-06E39685E4BB}">
      <dsp:nvSpPr>
        <dsp:cNvPr id="0" name=""/>
        <dsp:cNvSpPr/>
      </dsp:nvSpPr>
      <dsp:spPr>
        <a:xfrm>
          <a:off x="7250449" y="3223802"/>
          <a:ext cx="505948" cy="5059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364287" y="3223802"/>
        <a:ext cx="278272" cy="380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C14CDC7-778A-438E-AF0C-8A119901019B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4F7B1D2-0439-48C8-A715-B939300A6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CDC7-778A-438E-AF0C-8A119901019B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B1D2-0439-48C8-A715-B939300A6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CDC7-778A-438E-AF0C-8A119901019B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B1D2-0439-48C8-A715-B939300A6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CDC7-778A-438E-AF0C-8A119901019B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B1D2-0439-48C8-A715-B939300A6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CDC7-778A-438E-AF0C-8A119901019B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B1D2-0439-48C8-A715-B939300A6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CDC7-778A-438E-AF0C-8A119901019B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B1D2-0439-48C8-A715-B939300A6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14CDC7-778A-438E-AF0C-8A119901019B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4F7B1D2-0439-48C8-A715-B939300A6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C14CDC7-778A-438E-AF0C-8A119901019B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4F7B1D2-0439-48C8-A715-B939300A6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CDC7-778A-438E-AF0C-8A119901019B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B1D2-0439-48C8-A715-B939300A6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CDC7-778A-438E-AF0C-8A119901019B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B1D2-0439-48C8-A715-B939300A6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CDC7-778A-438E-AF0C-8A119901019B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B1D2-0439-48C8-A715-B939300A6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C14CDC7-778A-438E-AF0C-8A119901019B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4F7B1D2-0439-48C8-A715-B939300A6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Summarization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181600"/>
            <a:ext cx="2819400" cy="1385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Sourabh</a:t>
            </a:r>
            <a:r>
              <a:rPr lang="en-US" dirty="0" smtClean="0"/>
              <a:t> </a:t>
            </a:r>
            <a:r>
              <a:rPr lang="en-US" dirty="0" err="1" smtClean="0"/>
              <a:t>Mathur</a:t>
            </a:r>
            <a:endParaRPr lang="en-US" dirty="0" smtClean="0"/>
          </a:p>
          <a:p>
            <a:r>
              <a:rPr lang="en-US" dirty="0" err="1" smtClean="0"/>
              <a:t>Stuti</a:t>
            </a:r>
            <a:r>
              <a:rPr lang="en-US" dirty="0" smtClean="0"/>
              <a:t> Chug</a:t>
            </a:r>
          </a:p>
          <a:p>
            <a:r>
              <a:rPr lang="en-US" dirty="0" err="1" smtClean="0"/>
              <a:t>M.Tech</a:t>
            </a:r>
            <a:r>
              <a:rPr lang="en-US" dirty="0" smtClean="0"/>
              <a:t>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  </a:t>
            </a:r>
            <a:r>
              <a:rPr lang="en-US" sz="2400" b="1" dirty="0" smtClean="0">
                <a:latin typeface="+mn-lt"/>
              </a:rPr>
              <a:t>Weighting Algorithm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QUERY TERM FREQUENCY (QTF)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Number of times the query term appear in a sentence.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QUERY TERM ORDER (QTO)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Number of time the query term appear with those term appear earlier in query being assigned higher score.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+mn-lt"/>
              </a:rPr>
              <a:t>Weighting Scheme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TF (term frequency):</a:t>
            </a:r>
          </a:p>
          <a:p>
            <a:pPr>
              <a:buNone/>
            </a:pPr>
            <a:r>
              <a:rPr lang="en-US" sz="2200" dirty="0" smtClean="0"/>
              <a:t>   </a:t>
            </a:r>
            <a:r>
              <a:rPr lang="en-US" sz="2000" dirty="0" smtClean="0"/>
              <a:t>  </a:t>
            </a:r>
            <a:r>
              <a:rPr lang="en-US" sz="2000" dirty="0" err="1" smtClean="0"/>
              <a:t>tf</a:t>
            </a:r>
            <a:r>
              <a:rPr lang="en-US" sz="2000" baseline="-25000" dirty="0" err="1" smtClean="0"/>
              <a:t>t,s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 means number of times term t appear in sentence s.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ISF(inverse sentence frequency):</a:t>
            </a:r>
          </a:p>
          <a:p>
            <a:pPr>
              <a:buNone/>
            </a:pPr>
            <a:r>
              <a:rPr lang="en-US" sz="2200" dirty="0" smtClean="0"/>
              <a:t>    </a:t>
            </a:r>
            <a:r>
              <a:rPr lang="en-US" sz="2000" dirty="0" smtClean="0"/>
              <a:t>inverse sentence frequency, number of sentences in which the term occurs divided with the total number of sentences</a:t>
            </a:r>
          </a:p>
          <a:p>
            <a:pPr>
              <a:buNone/>
            </a:pPr>
            <a:r>
              <a:rPr lang="en-US" sz="2200" dirty="0" smtClean="0"/>
              <a:t>                                           </a:t>
            </a:r>
          </a:p>
          <a:p>
            <a:pPr>
              <a:buNone/>
            </a:pPr>
            <a:r>
              <a:rPr lang="en-US" sz="2200" dirty="0" smtClean="0"/>
              <a:t>                                              </a:t>
            </a:r>
            <a:r>
              <a:rPr lang="en-US" sz="2200" dirty="0" err="1" smtClean="0"/>
              <a:t>ISF</a:t>
            </a:r>
            <a:r>
              <a:rPr lang="en-US" sz="2200" baseline="-25000" dirty="0" err="1" smtClean="0"/>
              <a:t>t</a:t>
            </a:r>
            <a:r>
              <a:rPr lang="en-US" sz="2200" dirty="0" smtClean="0"/>
              <a:t>=log(</a:t>
            </a:r>
            <a:r>
              <a:rPr lang="en-US" sz="2200" dirty="0" err="1" smtClean="0"/>
              <a:t>N|N</a:t>
            </a:r>
            <a:r>
              <a:rPr lang="en-US" sz="2200" baseline="-25000" dirty="0" err="1" smtClean="0"/>
              <a:t>t</a:t>
            </a:r>
            <a:r>
              <a:rPr lang="en-US" sz="2200" dirty="0" smtClean="0"/>
              <a:t>)</a:t>
            </a:r>
          </a:p>
          <a:p>
            <a:pPr>
              <a:buNone/>
            </a:pPr>
            <a:r>
              <a:rPr lang="en-US" sz="2200" dirty="0" smtClean="0"/>
              <a:t>         </a:t>
            </a:r>
            <a:r>
              <a:rPr lang="en-US" sz="2200" dirty="0" err="1" smtClean="0"/>
              <a:t>N</a:t>
            </a:r>
            <a:r>
              <a:rPr lang="en-US" sz="2200" baseline="-25000" dirty="0" err="1" smtClean="0"/>
              <a:t>t</a:t>
            </a:r>
            <a:r>
              <a:rPr lang="en-US" sz="2200" baseline="-25000" dirty="0" smtClean="0"/>
              <a:t> </a:t>
            </a:r>
            <a:r>
              <a:rPr lang="en-US" sz="2200" dirty="0" smtClean="0"/>
              <a:t> = </a:t>
            </a:r>
            <a:r>
              <a:rPr lang="en-US" sz="2000" dirty="0" smtClean="0"/>
              <a:t>Total number of sentence in document d</a:t>
            </a:r>
            <a:r>
              <a:rPr lang="en-US" sz="2200" dirty="0" smtClean="0"/>
              <a:t>.</a:t>
            </a:r>
          </a:p>
          <a:p>
            <a:pPr>
              <a:buNone/>
            </a:pPr>
            <a:r>
              <a:rPr lang="en-US" sz="2200" dirty="0" smtClean="0"/>
              <a:t>         N   = </a:t>
            </a:r>
            <a:r>
              <a:rPr lang="en-US" sz="2000" dirty="0" smtClean="0"/>
              <a:t>Number of sentences that contain term t</a:t>
            </a:r>
            <a:r>
              <a:rPr lang="en-US" sz="22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325112"/>
          </a:xfrm>
        </p:spPr>
        <p:txBody>
          <a:bodyPr/>
          <a:lstStyle/>
          <a:p>
            <a:r>
              <a:rPr lang="en-US" sz="2400" dirty="0" smtClean="0"/>
              <a:t>TF-ISF(Term frequency-Inverse sentence frequency) 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000" dirty="0" smtClean="0"/>
              <a:t>It is derived from well known weighting scheme TF-IDF.</a:t>
            </a:r>
          </a:p>
          <a:p>
            <a:pPr>
              <a:buNone/>
            </a:pPr>
            <a:r>
              <a:rPr lang="en-US" sz="2000" dirty="0" smtClean="0"/>
              <a:t>    It is  the product of its </a:t>
            </a:r>
            <a:r>
              <a:rPr lang="en-US" sz="2000" dirty="0" err="1" smtClean="0"/>
              <a:t>tf</a:t>
            </a:r>
            <a:r>
              <a:rPr lang="en-US" sz="2000" dirty="0" smtClean="0"/>
              <a:t> weight and its </a:t>
            </a:r>
            <a:r>
              <a:rPr lang="en-US" sz="2000" dirty="0" err="1" smtClean="0"/>
              <a:t>isf</a:t>
            </a:r>
            <a:r>
              <a:rPr lang="en-US" sz="2000" dirty="0" smtClean="0"/>
              <a:t> weight</a:t>
            </a:r>
            <a:r>
              <a:rPr lang="en-US" dirty="0" smtClean="0"/>
              <a:t>.</a:t>
            </a:r>
          </a:p>
          <a:p>
            <a:pPr lvl="0">
              <a:buNone/>
            </a:pPr>
            <a:endParaRPr lang="en-US" altLang="zh-TW" i="1" dirty="0" smtClean="0">
              <a:solidFill>
                <a:prstClr val="black"/>
              </a:solidFill>
              <a:ea typeface="新細明體" pitchFamily="2" charset="-120"/>
            </a:endParaRPr>
          </a:p>
          <a:p>
            <a:pPr lvl="0">
              <a:buNone/>
            </a:pPr>
            <a:r>
              <a:rPr lang="en-US" altLang="zh-TW" i="1" dirty="0" smtClean="0">
                <a:solidFill>
                  <a:prstClr val="black"/>
                </a:solidFill>
                <a:ea typeface="新細明體" pitchFamily="2" charset="-120"/>
              </a:rPr>
              <a:t>                   </a:t>
            </a:r>
            <a:r>
              <a:rPr lang="en-US" altLang="zh-TW" i="1" dirty="0" err="1" smtClean="0">
                <a:solidFill>
                  <a:prstClr val="black"/>
                </a:solidFill>
                <a:ea typeface="新細明體" pitchFamily="2" charset="-120"/>
              </a:rPr>
              <a:t>w</a:t>
            </a:r>
            <a:r>
              <a:rPr lang="en-US" altLang="zh-TW" i="1" baseline="-25000" dirty="0" err="1" smtClean="0">
                <a:solidFill>
                  <a:prstClr val="black"/>
                </a:solidFill>
                <a:ea typeface="新細明體" pitchFamily="2" charset="-120"/>
              </a:rPr>
              <a:t>ij</a:t>
            </a:r>
            <a:r>
              <a:rPr lang="en-US" altLang="zh-TW" i="1" dirty="0" smtClean="0">
                <a:solidFill>
                  <a:prstClr val="black"/>
                </a:solidFill>
                <a:ea typeface="新細明體" pitchFamily="2" charset="-120"/>
              </a:rPr>
              <a:t> =  </a:t>
            </a:r>
            <a:r>
              <a:rPr lang="en-US" altLang="zh-TW" i="1" dirty="0" err="1" smtClean="0">
                <a:solidFill>
                  <a:prstClr val="black"/>
                </a:solidFill>
                <a:ea typeface="新細明體" pitchFamily="2" charset="-120"/>
              </a:rPr>
              <a:t>TF</a:t>
            </a:r>
            <a:r>
              <a:rPr lang="en-US" altLang="zh-TW" i="1" baseline="-25000" dirty="0" err="1" smtClean="0">
                <a:solidFill>
                  <a:prstClr val="black"/>
                </a:solidFill>
                <a:ea typeface="新細明體" pitchFamily="2" charset="-120"/>
              </a:rPr>
              <a:t>ij</a:t>
            </a:r>
            <a:r>
              <a:rPr lang="en-US" altLang="zh-TW" i="1" dirty="0" smtClean="0">
                <a:solidFill>
                  <a:prstClr val="black"/>
                </a:solidFill>
                <a:ea typeface="新細明體" pitchFamily="2" charset="-120"/>
              </a:rPr>
              <a:t> .</a:t>
            </a:r>
            <a:r>
              <a:rPr lang="en-US" altLang="zh-TW" i="1" dirty="0" err="1" smtClean="0">
                <a:solidFill>
                  <a:prstClr val="black"/>
                </a:solidFill>
                <a:ea typeface="新細明體" pitchFamily="2" charset="-120"/>
              </a:rPr>
              <a:t>ISF</a:t>
            </a:r>
            <a:r>
              <a:rPr lang="en-US" altLang="zh-TW" i="1" baseline="-25000" dirty="0" err="1" smtClean="0">
                <a:solidFill>
                  <a:prstClr val="black"/>
                </a:solidFill>
                <a:ea typeface="新細明體" pitchFamily="2" charset="-120"/>
              </a:rPr>
              <a:t>i</a:t>
            </a:r>
            <a:r>
              <a:rPr lang="en-US" altLang="zh-TW" i="1" baseline="-25000" dirty="0" smtClean="0">
                <a:solidFill>
                  <a:prstClr val="black"/>
                </a:solidFill>
                <a:ea typeface="新細明體" pitchFamily="2" charset="-120"/>
              </a:rPr>
              <a:t>  </a:t>
            </a:r>
            <a:r>
              <a:rPr lang="en-US" altLang="zh-TW" i="1" dirty="0" smtClean="0">
                <a:solidFill>
                  <a:prstClr val="black"/>
                </a:solidFill>
                <a:ea typeface="新細明體" pitchFamily="2" charset="-120"/>
              </a:rPr>
              <a:t>=  </a:t>
            </a:r>
            <a:r>
              <a:rPr lang="en-US" altLang="zh-TW" i="1" dirty="0" err="1" smtClean="0">
                <a:solidFill>
                  <a:prstClr val="black"/>
                </a:solidFill>
                <a:ea typeface="新細明體" pitchFamily="2" charset="-120"/>
              </a:rPr>
              <a:t>TF</a:t>
            </a:r>
            <a:r>
              <a:rPr lang="en-US" altLang="zh-TW" i="1" baseline="-25000" dirty="0" err="1" smtClean="0">
                <a:solidFill>
                  <a:prstClr val="black"/>
                </a:solidFill>
                <a:ea typeface="新細明體" pitchFamily="2" charset="-120"/>
              </a:rPr>
              <a:t>ij</a:t>
            </a:r>
            <a:r>
              <a:rPr lang="en-US" altLang="zh-TW" i="1" dirty="0" smtClean="0">
                <a:solidFill>
                  <a:prstClr val="black"/>
                </a:solidFill>
                <a:ea typeface="新細明體" pitchFamily="2" charset="-120"/>
              </a:rPr>
              <a:t> .</a:t>
            </a:r>
            <a:r>
              <a:rPr lang="en-US" altLang="zh-TW" dirty="0" smtClean="0">
                <a:solidFill>
                  <a:prstClr val="black"/>
                </a:solidFill>
                <a:ea typeface="新細明體" pitchFamily="2" charset="-120"/>
              </a:rPr>
              <a:t>log(</a:t>
            </a:r>
            <a:r>
              <a:rPr lang="en-US" altLang="zh-TW" i="1" dirty="0" smtClean="0">
                <a:solidFill>
                  <a:prstClr val="black"/>
                </a:solidFill>
                <a:ea typeface="新細明體" pitchFamily="2" charset="-120"/>
              </a:rPr>
              <a:t>N/ N</a:t>
            </a:r>
            <a:r>
              <a:rPr lang="en-US" altLang="zh-TW" i="1" baseline="-25000" dirty="0" smtClean="0">
                <a:solidFill>
                  <a:prstClr val="black"/>
                </a:solidFill>
                <a:ea typeface="新細明體" pitchFamily="2" charset="-120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ea typeface="新細明體" pitchFamily="2" charset="-120"/>
              </a:rPr>
              <a:t>)</a:t>
            </a:r>
            <a:r>
              <a:rPr lang="en-US" altLang="zh-TW" sz="2400" dirty="0" smtClean="0">
                <a:solidFill>
                  <a:prstClr val="black"/>
                </a:solidFill>
                <a:ea typeface="新細明體" pitchFamily="2" charset="-120"/>
              </a:rPr>
              <a:t> 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88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latin typeface="+mn-lt"/>
              </a:rPr>
              <a:t>  Cosine Similarity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5602" name="Picture 2" descr="C:\Users\sourabhmathur1993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76400"/>
            <a:ext cx="5638800" cy="13716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295400" y="335280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w</a:t>
            </a:r>
            <a:r>
              <a:rPr lang="en-US" sz="2000" baseline="-25000" dirty="0" err="1" smtClean="0"/>
              <a:t>ij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 =weight of the term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 in the sentence 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i</a:t>
            </a:r>
            <a:endParaRPr lang="en-US" sz="2000" dirty="0"/>
          </a:p>
        </p:txBody>
      </p:sp>
      <p:pic>
        <p:nvPicPr>
          <p:cNvPr id="17" name="Picture 16" descr="cs sco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419600"/>
            <a:ext cx="5410200" cy="12193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563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 </a:t>
            </a:r>
            <a:r>
              <a:rPr lang="en-US" sz="2400" b="1" dirty="0" smtClean="0"/>
              <a:t>F-Measure</a:t>
            </a:r>
            <a:endParaRPr lang="en-US" sz="2400" b="1" dirty="0"/>
          </a:p>
        </p:txBody>
      </p:sp>
      <p:pic>
        <p:nvPicPr>
          <p:cNvPr id="7" name="Content Placeholder 6" descr="f-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5029200"/>
            <a:ext cx="5191850" cy="990600"/>
          </a:xfrm>
        </p:spPr>
      </p:pic>
      <p:pic>
        <p:nvPicPr>
          <p:cNvPr id="8" name="Picture 7" descr="pre and 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286000"/>
            <a:ext cx="5344271" cy="1905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202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sco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2514600"/>
            <a:ext cx="5562600" cy="1676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Evaluation Measure for automatic extraction method (CR=</a:t>
            </a:r>
            <a:r>
              <a:rPr lang="en-US" sz="2400" b="1" dirty="0" smtClean="0">
                <a:latin typeface="Arial Rounded MT Bold" pitchFamily="34" charset="0"/>
              </a:rPr>
              <a:t>30</a:t>
            </a:r>
            <a:r>
              <a:rPr lang="en-US" sz="2400" b="1" dirty="0" smtClean="0">
                <a:latin typeface="+mn-lt"/>
              </a:rPr>
              <a:t>%)</a:t>
            </a:r>
            <a:endParaRPr lang="en-US" sz="2400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667000"/>
          <a:ext cx="8229600" cy="3313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8282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Cosine Similarity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r>
                        <a:rPr lang="en-US" baseline="0" dirty="0" smtClean="0"/>
                        <a:t> - 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MS word summarizer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Copernic</a:t>
                      </a:r>
                      <a:r>
                        <a:rPr lang="en-US" dirty="0" smtClean="0"/>
                        <a:t> s</a:t>
                      </a:r>
                      <a:r>
                        <a:rPr lang="en-US" baseline="0" dirty="0" smtClean="0"/>
                        <a:t>ummarizer</a:t>
                      </a:r>
                      <a:endParaRPr lang="en-US" dirty="0"/>
                    </a:p>
                  </a:txBody>
                  <a:tcPr/>
                </a:tc>
              </a:tr>
              <a:tr h="8282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Doc</a:t>
                      </a:r>
                      <a:r>
                        <a:rPr lang="en-US" b="1" baseline="0" dirty="0" smtClean="0"/>
                        <a:t> - </a:t>
                      </a:r>
                      <a:r>
                        <a:rPr lang="en-US" b="1" baseline="0" dirty="0" smtClean="0">
                          <a:latin typeface="Arial Rounded MT Bold" pitchFamily="34" charset="0"/>
                        </a:rPr>
                        <a:t>1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Rounded MT Bold" pitchFamily="34" charset="0"/>
                        </a:rPr>
                        <a:t>0.1739130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itchFamily="34" charset="0"/>
                        </a:rPr>
                        <a:t>0.2608695</a:t>
                      </a:r>
                      <a:endParaRPr lang="en-US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itchFamily="34" charset="0"/>
                        </a:rPr>
                        <a:t>0.0909090</a:t>
                      </a:r>
                      <a:endParaRPr lang="en-US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itchFamily="34" charset="0"/>
                        </a:rPr>
                        <a:t>0.086956521</a:t>
                      </a:r>
                      <a:endParaRPr lang="en-US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8282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Doc</a:t>
                      </a:r>
                      <a:r>
                        <a:rPr lang="en-US" b="1" baseline="0" dirty="0" smtClean="0"/>
                        <a:t> - </a:t>
                      </a:r>
                      <a:r>
                        <a:rPr lang="en-US" b="1" baseline="0" dirty="0" smtClean="0">
                          <a:latin typeface="Arial Rounded MT Bold" pitchFamily="34" charset="0"/>
                        </a:rPr>
                        <a:t>2</a:t>
                      </a:r>
                      <a:endParaRPr lang="en-US" b="1" dirty="0" smtClean="0">
                        <a:latin typeface="Arial Rounded MT Bold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itchFamily="34" charset="0"/>
                        </a:rPr>
                        <a:t>0.21621621</a:t>
                      </a:r>
                      <a:endParaRPr lang="en-US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itchFamily="34" charset="0"/>
                        </a:rPr>
                        <a:t>0.21621621</a:t>
                      </a:r>
                      <a:endParaRPr lang="en-US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itchFamily="34" charset="0"/>
                        </a:rPr>
                        <a:t>0.1818181</a:t>
                      </a:r>
                      <a:endParaRPr lang="en-US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itchFamily="34" charset="0"/>
                        </a:rPr>
                        <a:t>0.060606</a:t>
                      </a:r>
                      <a:endParaRPr lang="en-US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8282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Doc</a:t>
                      </a:r>
                      <a:r>
                        <a:rPr lang="en-US" b="1" baseline="0" dirty="0" smtClean="0"/>
                        <a:t> - </a:t>
                      </a:r>
                      <a:r>
                        <a:rPr lang="en-US" b="1" baseline="0" dirty="0" smtClean="0">
                          <a:latin typeface="Arial Rounded MT Bold" pitchFamily="34" charset="0"/>
                        </a:rPr>
                        <a:t>3</a:t>
                      </a:r>
                      <a:endParaRPr lang="en-US" b="1" dirty="0" smtClean="0">
                        <a:latin typeface="Arial Rounded MT Bold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itchFamily="34" charset="0"/>
                        </a:rPr>
                        <a:t>0.2222</a:t>
                      </a:r>
                      <a:endParaRPr lang="en-US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itchFamily="34" charset="0"/>
                        </a:rPr>
                        <a:t>0.2222</a:t>
                      </a:r>
                      <a:endParaRPr lang="en-US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itchFamily="34" charset="0"/>
                        </a:rPr>
                        <a:t>0.2</a:t>
                      </a:r>
                      <a:endParaRPr lang="en-US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itchFamily="34" charset="0"/>
                        </a:rPr>
                        <a:t>0.2222</a:t>
                      </a:r>
                      <a:endParaRPr lang="en-US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   </a:t>
            </a:r>
            <a:r>
              <a:rPr lang="en-US" sz="2400" b="1" dirty="0" smtClean="0">
                <a:latin typeface="+mn-lt"/>
              </a:rPr>
              <a:t>Text summarization using clustering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229600" cy="4572000"/>
          </a:xfrm>
        </p:spPr>
        <p:txBody>
          <a:bodyPr/>
          <a:lstStyle/>
          <a:p>
            <a:r>
              <a:rPr lang="en-US" sz="2400" dirty="0" smtClean="0"/>
              <a:t>Step </a:t>
            </a:r>
            <a:r>
              <a:rPr lang="en-US" sz="2400" dirty="0" smtClean="0">
                <a:latin typeface="Arial Rounded MT Bold" pitchFamily="34" charset="0"/>
              </a:rPr>
              <a:t>1</a:t>
            </a:r>
            <a:r>
              <a:rPr lang="en-US" sz="2400" dirty="0" smtClean="0"/>
              <a:t> -&gt; Decompose the document into sentences</a:t>
            </a:r>
          </a:p>
          <a:p>
            <a:pPr algn="ctr">
              <a:buNone/>
            </a:pPr>
            <a:r>
              <a:rPr lang="en-US" sz="2400" dirty="0" smtClean="0"/>
              <a:t>D = (S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, 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……S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)</a:t>
            </a:r>
          </a:p>
          <a:p>
            <a:pPr algn="ctr">
              <a:buNone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Step</a:t>
            </a:r>
            <a:r>
              <a:rPr lang="en-US" sz="2400" dirty="0" smtClean="0">
                <a:latin typeface="Arial Rounded MT Bold" pitchFamily="34" charset="0"/>
              </a:rPr>
              <a:t> 2 </a:t>
            </a:r>
            <a:r>
              <a:rPr lang="en-US" sz="2400" dirty="0" smtClean="0"/>
              <a:t>-&gt;Partition the sentences into k clusters</a:t>
            </a:r>
          </a:p>
          <a:p>
            <a:pPr>
              <a:buNone/>
            </a:pPr>
            <a:r>
              <a:rPr lang="en-US" sz="2400" dirty="0" smtClean="0"/>
              <a:t>     such that:</a:t>
            </a:r>
          </a:p>
          <a:p>
            <a:pPr>
              <a:buNone/>
            </a:pPr>
            <a:r>
              <a:rPr lang="en-US" sz="2400" dirty="0" smtClean="0"/>
              <a:t> 				   C = (C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,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…..C</a:t>
            </a:r>
            <a:r>
              <a:rPr lang="en-US" sz="2400" baseline="-25000" dirty="0" smtClean="0"/>
              <a:t>K 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                                  C</a:t>
            </a:r>
            <a:r>
              <a:rPr lang="en-US" sz="2400" baseline="-25000" dirty="0" smtClean="0"/>
              <a:t>K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Verdana"/>
              </a:rPr>
              <a:t>≠</a:t>
            </a:r>
            <a:r>
              <a:rPr lang="en-US" sz="2400" dirty="0" smtClean="0">
                <a:solidFill>
                  <a:srgbClr val="000066"/>
                </a:solidFill>
                <a:latin typeface="Verdana"/>
              </a:rPr>
              <a:t> </a:t>
            </a:r>
            <a:r>
              <a:rPr lang="en-US" sz="2400" dirty="0" smtClean="0"/>
              <a:t> </a:t>
            </a:r>
            <a:r>
              <a:rPr lang="el-GR" sz="2400" dirty="0" smtClean="0">
                <a:solidFill>
                  <a:srgbClr val="252525"/>
                </a:solidFill>
                <a:latin typeface="Arial"/>
              </a:rPr>
              <a:t>ϕ </a:t>
            </a:r>
            <a:r>
              <a:rPr lang="en-US" sz="2400" dirty="0" smtClean="0">
                <a:solidFill>
                  <a:srgbClr val="252525"/>
                </a:solidFill>
                <a:latin typeface="Arial"/>
              </a:rPr>
              <a:t>    for  </a:t>
            </a:r>
            <a:r>
              <a:rPr lang="en-US" sz="2400" dirty="0" err="1" smtClean="0">
                <a:solidFill>
                  <a:srgbClr val="252525"/>
                </a:solidFill>
                <a:latin typeface="Arial"/>
              </a:rPr>
              <a:t>i</a:t>
            </a:r>
            <a:r>
              <a:rPr lang="en-US" sz="2400" dirty="0" smtClean="0">
                <a:solidFill>
                  <a:srgbClr val="252525"/>
                </a:solidFill>
                <a:latin typeface="Arial"/>
              </a:rPr>
              <a:t>=1,2……k</a:t>
            </a:r>
          </a:p>
          <a:p>
            <a:pPr>
              <a:buNone/>
            </a:pPr>
            <a:r>
              <a:rPr lang="en-US" sz="2400" dirty="0" smtClean="0">
                <a:solidFill>
                  <a:srgbClr val="252525"/>
                </a:solidFill>
                <a:latin typeface="Arial"/>
              </a:rPr>
              <a:t>                            C</a:t>
            </a:r>
            <a:r>
              <a:rPr lang="en-US" sz="2400" baseline="-25000" dirty="0" smtClean="0">
                <a:solidFill>
                  <a:srgbClr val="252525"/>
                </a:solidFill>
                <a:latin typeface="Arial"/>
              </a:rPr>
              <a:t>k</a:t>
            </a:r>
            <a:r>
              <a:rPr lang="en-US" sz="2400" dirty="0" smtClean="0">
                <a:solidFill>
                  <a:srgbClr val="252525"/>
                </a:solidFill>
                <a:latin typeface="Arial"/>
              </a:rPr>
              <a:t> ∩ </a:t>
            </a:r>
            <a:r>
              <a:rPr lang="en-US" sz="2400" dirty="0" err="1" smtClean="0">
                <a:solidFill>
                  <a:srgbClr val="252525"/>
                </a:solidFill>
                <a:latin typeface="Arial"/>
              </a:rPr>
              <a:t>C</a:t>
            </a:r>
            <a:r>
              <a:rPr lang="en-US" sz="2400" baseline="-25000" dirty="0" err="1" smtClean="0">
                <a:solidFill>
                  <a:srgbClr val="252525"/>
                </a:solidFill>
                <a:latin typeface="Arial"/>
              </a:rPr>
              <a:t>l</a:t>
            </a:r>
            <a:r>
              <a:rPr lang="en-US" sz="2400" baseline="-25000" dirty="0" smtClean="0">
                <a:solidFill>
                  <a:srgbClr val="252525"/>
                </a:solidFill>
                <a:latin typeface="Arial"/>
              </a:rPr>
              <a:t> </a:t>
            </a:r>
            <a:r>
              <a:rPr lang="en-US" sz="2400" dirty="0" smtClean="0">
                <a:solidFill>
                  <a:srgbClr val="252525"/>
                </a:solidFill>
                <a:latin typeface="Arial"/>
              </a:rPr>
              <a:t> = </a:t>
            </a:r>
            <a:r>
              <a:rPr lang="el-GR" sz="2400" dirty="0" smtClean="0">
                <a:solidFill>
                  <a:srgbClr val="252525"/>
                </a:solidFill>
                <a:latin typeface="Arial"/>
              </a:rPr>
              <a:t>ϕ</a:t>
            </a:r>
            <a:r>
              <a:rPr lang="en-US" sz="2400" dirty="0" smtClean="0">
                <a:solidFill>
                  <a:srgbClr val="252525"/>
                </a:solidFill>
                <a:latin typeface="Arial"/>
              </a:rPr>
              <a:t>  for k=1,….k , l=1,…k &amp; </a:t>
            </a:r>
            <a:r>
              <a:rPr lang="en-US" sz="2400" dirty="0" err="1" smtClean="0">
                <a:solidFill>
                  <a:srgbClr val="252525"/>
                </a:solidFill>
                <a:latin typeface="Arial"/>
              </a:rPr>
              <a:t>k</a:t>
            </a:r>
            <a:r>
              <a:rPr lang="en-US" sz="2400" dirty="0" err="1" smtClean="0">
                <a:latin typeface="Verdana"/>
              </a:rPr>
              <a:t>≠l</a:t>
            </a:r>
            <a:endParaRPr lang="en-US" sz="2400" dirty="0" smtClean="0">
              <a:latin typeface="Verdana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252525"/>
                </a:solidFill>
                <a:latin typeface="Verdana"/>
              </a:rPr>
              <a:t> </a:t>
            </a:r>
            <a:endParaRPr lang="en-US" sz="2400" dirty="0" smtClean="0">
              <a:solidFill>
                <a:srgbClr val="252525"/>
              </a:solidFill>
              <a:latin typeface="Arial"/>
            </a:endParaRP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>
            <a:lum bright="-41000" contrast="84000"/>
          </a:blip>
          <a:stretch>
            <a:fillRect/>
          </a:stretch>
        </p:blipFill>
        <p:spPr>
          <a:xfrm>
            <a:off x="3276600" y="5257800"/>
            <a:ext cx="32766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</a:t>
            </a:r>
          </a:p>
          <a:p>
            <a:pPr algn="ctr"/>
            <a:endParaRPr lang="en-US" sz="2400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>
            <a:lum bright="-8000" contrast="17000"/>
          </a:blip>
          <a:stretch>
            <a:fillRect/>
          </a:stretch>
        </p:blipFill>
        <p:spPr>
          <a:xfrm>
            <a:off x="2209800" y="3200400"/>
            <a:ext cx="4572000" cy="1143000"/>
          </a:xfrm>
          <a:prstGeom prst="rect">
            <a:avLst/>
          </a:prstGeo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>
            <a:lum bright="-7000" contrast="13000"/>
          </a:blip>
          <a:stretch>
            <a:fillRect/>
          </a:stretch>
        </p:blipFill>
        <p:spPr>
          <a:xfrm>
            <a:off x="2057400" y="1524000"/>
            <a:ext cx="4572000" cy="106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8400" y="4876800"/>
            <a:ext cx="4648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x</a:t>
            </a:r>
            <a:r>
              <a:rPr lang="en-US" sz="2000" baseline="-25000" dirty="0" err="1" smtClean="0"/>
              <a:t>ik</a:t>
            </a:r>
            <a:r>
              <a:rPr lang="en-US" baseline="-25000" dirty="0" smtClean="0"/>
              <a:t> </a:t>
            </a:r>
            <a:r>
              <a:rPr lang="en-US" dirty="0" smtClean="0"/>
              <a:t> = 1 , if 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i</a:t>
            </a:r>
            <a:r>
              <a:rPr lang="en-US" dirty="0" smtClean="0"/>
              <a:t> belong to cluster 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k</a:t>
            </a:r>
            <a:r>
              <a:rPr lang="en-US" baseline="-25000" dirty="0" smtClean="0"/>
              <a:t> </a:t>
            </a:r>
            <a:endParaRPr lang="en-US" dirty="0" smtClean="0"/>
          </a:p>
          <a:p>
            <a:r>
              <a:rPr lang="en-US" dirty="0" smtClean="0"/>
              <a:t>          0, otherwise .</a:t>
            </a:r>
            <a:endParaRPr lang="en-US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>
            <a:lum bright="-9000" contrast="16000"/>
          </a:blip>
          <a:stretch>
            <a:fillRect/>
          </a:stretch>
        </p:blipFill>
        <p:spPr>
          <a:xfrm>
            <a:off x="838200" y="1219200"/>
            <a:ext cx="3486637" cy="838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>
            <a:lum bright="-16000" contrast="31000"/>
          </a:blip>
          <a:stretch>
            <a:fillRect/>
          </a:stretch>
        </p:blipFill>
        <p:spPr>
          <a:xfrm>
            <a:off x="4343400" y="1295400"/>
            <a:ext cx="3077005" cy="762000"/>
          </a:xfrm>
          <a:prstGeom prst="rect">
            <a:avLst/>
          </a:prstGeom>
        </p:spPr>
      </p:pic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4">
            <a:lum bright="-9000" contrast="16000"/>
          </a:blip>
          <a:stretch>
            <a:fillRect/>
          </a:stretch>
        </p:blipFill>
        <p:spPr>
          <a:xfrm>
            <a:off x="2461918" y="2504946"/>
            <a:ext cx="4220164" cy="25242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  Outlines Of Presentation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Motivation</a:t>
            </a:r>
          </a:p>
          <a:p>
            <a:r>
              <a:rPr lang="en-US" sz="2000" dirty="0" smtClean="0"/>
              <a:t>Text summarization</a:t>
            </a:r>
          </a:p>
          <a:p>
            <a:r>
              <a:rPr lang="en-US" sz="2000" dirty="0" smtClean="0"/>
              <a:t>Automatic text summarization</a:t>
            </a:r>
          </a:p>
          <a:p>
            <a:r>
              <a:rPr lang="en-US" sz="2000" dirty="0" smtClean="0"/>
              <a:t>Methods of summarization</a:t>
            </a:r>
          </a:p>
          <a:p>
            <a:r>
              <a:rPr lang="en-US" sz="2000" dirty="0" smtClean="0"/>
              <a:t>Text summarization process</a:t>
            </a:r>
          </a:p>
          <a:p>
            <a:r>
              <a:rPr lang="en-US" sz="2000" dirty="0" smtClean="0"/>
              <a:t>Weighting scheme</a:t>
            </a:r>
          </a:p>
          <a:p>
            <a:r>
              <a:rPr lang="en-US" sz="2000" dirty="0" smtClean="0"/>
              <a:t>Similarity measure</a:t>
            </a:r>
          </a:p>
          <a:p>
            <a:r>
              <a:rPr lang="en-US" sz="2000" dirty="0" smtClean="0"/>
              <a:t>Evaluation measure for  automatic extraction method</a:t>
            </a:r>
          </a:p>
          <a:p>
            <a:r>
              <a:rPr lang="en-US" sz="2000" dirty="0" smtClean="0"/>
              <a:t>Text summarization using clustering</a:t>
            </a:r>
          </a:p>
          <a:p>
            <a:r>
              <a:rPr lang="en-US" sz="2000" dirty="0" smtClean="0"/>
              <a:t>Web site summarization </a:t>
            </a:r>
          </a:p>
          <a:p>
            <a:r>
              <a:rPr lang="en-US" sz="2000" dirty="0" smtClean="0"/>
              <a:t>References  </a:t>
            </a:r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393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400" dirty="0" smtClean="0"/>
              <a:t>Step </a:t>
            </a:r>
            <a:r>
              <a:rPr lang="en-US" sz="2400" dirty="0" smtClean="0">
                <a:latin typeface="Arial Rounded MT Bold" pitchFamily="34" charset="0"/>
              </a:rPr>
              <a:t>3</a:t>
            </a:r>
            <a:r>
              <a:rPr lang="en-US" sz="2400" dirty="0" smtClean="0"/>
              <a:t>-&gt; Find </a:t>
            </a:r>
            <a:r>
              <a:rPr lang="en-US" sz="2400" smtClean="0"/>
              <a:t>relevance score </a:t>
            </a:r>
            <a:r>
              <a:rPr lang="en-US" sz="2400" dirty="0" smtClean="0"/>
              <a:t>of the sentences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 </a:t>
            </a:r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>
            <a:lum bright="-9000" contrast="17000"/>
          </a:blip>
          <a:stretch>
            <a:fillRect/>
          </a:stretch>
        </p:blipFill>
        <p:spPr>
          <a:xfrm>
            <a:off x="2133600" y="1676400"/>
            <a:ext cx="3943901" cy="866875"/>
          </a:xfrm>
          <a:prstGeom prst="rect">
            <a:avLst/>
          </a:prstGeo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>
            <a:lum bright="-7000" contrast="19000"/>
          </a:blip>
          <a:stretch>
            <a:fillRect/>
          </a:stretch>
        </p:blipFill>
        <p:spPr>
          <a:xfrm>
            <a:off x="2667000" y="2667000"/>
            <a:ext cx="2534004" cy="304800"/>
          </a:xfrm>
          <a:prstGeom prst="rect">
            <a:avLst/>
          </a:prstGeom>
        </p:spPr>
      </p:pic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4">
            <a:lum bright="-7000" contrast="16000"/>
          </a:blip>
          <a:stretch>
            <a:fillRect/>
          </a:stretch>
        </p:blipFill>
        <p:spPr>
          <a:xfrm>
            <a:off x="2057400" y="3429000"/>
            <a:ext cx="2895600" cy="38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5400" y="39624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Then score of relevance of the sentence </a:t>
            </a:r>
            <a:r>
              <a:rPr lang="en-US" sz="2000" i="1" dirty="0" smtClean="0"/>
              <a:t>Si :</a:t>
            </a:r>
          </a:p>
          <a:p>
            <a:r>
              <a:rPr lang="en-US" sz="2000" i="1" dirty="0" smtClean="0"/>
              <a:t>                     </a:t>
            </a:r>
            <a:endParaRPr lang="en-US" sz="2000" dirty="0"/>
          </a:p>
        </p:txBody>
      </p:sp>
      <p:pic>
        <p:nvPicPr>
          <p:cNvPr id="8" name="Picture 7" descr="Capture.PNG"/>
          <p:cNvPicPr>
            <a:picLocks noChangeAspect="1"/>
          </p:cNvPicPr>
          <p:nvPr/>
        </p:nvPicPr>
        <p:blipFill>
          <a:blip r:embed="rId5">
            <a:lum bright="-9000" contrast="19000"/>
          </a:blip>
          <a:stretch>
            <a:fillRect/>
          </a:stretch>
        </p:blipFill>
        <p:spPr>
          <a:xfrm>
            <a:off x="2057400" y="4572000"/>
            <a:ext cx="4734586" cy="3143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05000" y="5257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weights β 1 ,β 2 ∈[0,1] and β </a:t>
            </a:r>
            <a:r>
              <a:rPr lang="en-US" baseline="-25000" dirty="0" smtClean="0"/>
              <a:t>1</a:t>
            </a:r>
            <a:r>
              <a:rPr lang="en-US" dirty="0" smtClean="0"/>
              <a:t>+β </a:t>
            </a:r>
            <a:r>
              <a:rPr lang="en-US" baseline="-25000" dirty="0" smtClean="0"/>
              <a:t>2</a:t>
            </a:r>
            <a:r>
              <a:rPr lang="en-US" dirty="0" smtClean="0"/>
              <a:t> =1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0136"/>
          </a:xfrm>
        </p:spPr>
        <p:txBody>
          <a:bodyPr/>
          <a:lstStyle/>
          <a:p>
            <a:r>
              <a:rPr lang="en-US" sz="2400" dirty="0" smtClean="0"/>
              <a:t>Step </a:t>
            </a:r>
            <a:r>
              <a:rPr lang="en-US" sz="2400" dirty="0" smtClean="0">
                <a:latin typeface="Arial Rounded MT Bold" pitchFamily="34" charset="0"/>
              </a:rPr>
              <a:t>4 </a:t>
            </a:r>
            <a:r>
              <a:rPr lang="en-US" sz="2400" dirty="0" smtClean="0"/>
              <a:t>-</a:t>
            </a:r>
            <a:r>
              <a:rPr lang="en-US" dirty="0" smtClean="0"/>
              <a:t>&gt; </a:t>
            </a:r>
            <a:r>
              <a:rPr lang="en-US" sz="2400" dirty="0" smtClean="0"/>
              <a:t>Sentence selection for summary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   the sentences are included into summary starting with the highest                 score of relevance. This process continues up to the points when</a:t>
            </a:r>
          </a:p>
          <a:p>
            <a:pPr>
              <a:buNone/>
            </a:pPr>
            <a:r>
              <a:rPr lang="en-US" sz="2000" dirty="0" smtClean="0"/>
              <a:t>     compression rate </a:t>
            </a:r>
            <a:r>
              <a:rPr lang="en-US" sz="2000" dirty="0" err="1" smtClean="0"/>
              <a:t>ratecomp</a:t>
            </a:r>
            <a:r>
              <a:rPr lang="en-US" sz="2000" dirty="0" smtClean="0"/>
              <a:t> satisfies limit set</a:t>
            </a:r>
            <a:r>
              <a:rPr lang="en-US" sz="2000" i="1" dirty="0" smtClean="0"/>
              <a:t>.</a:t>
            </a:r>
            <a:endParaRPr lang="en-US" sz="2000" dirty="0" smtClean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>
            <a:lum bright="-9000" contrast="17000"/>
          </a:blip>
          <a:stretch>
            <a:fillRect/>
          </a:stretch>
        </p:blipFill>
        <p:spPr>
          <a:xfrm>
            <a:off x="2667000" y="2743200"/>
            <a:ext cx="30480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   </a:t>
            </a:r>
            <a:r>
              <a:rPr lang="en-US" sz="2400" b="1" dirty="0" smtClean="0">
                <a:latin typeface="+mn-lt"/>
              </a:rPr>
              <a:t>Web site summarization</a:t>
            </a:r>
            <a:endParaRPr lang="en-US" sz="2400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Graph representation of web site</a:t>
            </a:r>
            <a:endParaRPr lang="en-US" sz="3200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 </a:t>
            </a:r>
            <a:r>
              <a:rPr lang="en-US" sz="3200" b="1" dirty="0" smtClean="0">
                <a:latin typeface="+mn-lt"/>
              </a:rPr>
              <a:t>References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[</a:t>
            </a:r>
            <a:r>
              <a:rPr lang="en-US" sz="1800" dirty="0" smtClean="0">
                <a:latin typeface="Arial Rounded MT Bold" pitchFamily="34" charset="0"/>
              </a:rPr>
              <a:t>1</a:t>
            </a:r>
            <a:r>
              <a:rPr lang="en-US" sz="1800" dirty="0" smtClean="0"/>
              <a:t>] </a:t>
            </a:r>
            <a:r>
              <a:rPr lang="en-US" sz="1800" dirty="0" err="1" smtClean="0"/>
              <a:t>Rasim</a:t>
            </a:r>
            <a:r>
              <a:rPr lang="en-US" sz="1800" dirty="0" smtClean="0"/>
              <a:t>  M. </a:t>
            </a:r>
            <a:r>
              <a:rPr lang="en-US" sz="1800" dirty="0" err="1" smtClean="0"/>
              <a:t>Alguliev</a:t>
            </a:r>
            <a:r>
              <a:rPr lang="en-US" sz="1800" dirty="0" smtClean="0"/>
              <a:t> , </a:t>
            </a:r>
            <a:r>
              <a:rPr lang="en-US" sz="1800" dirty="0" err="1" smtClean="0"/>
              <a:t>Ramiz</a:t>
            </a:r>
            <a:r>
              <a:rPr lang="en-US" sz="1800" dirty="0" smtClean="0"/>
              <a:t> M. </a:t>
            </a:r>
            <a:r>
              <a:rPr lang="en-US" sz="1800" dirty="0" err="1" smtClean="0"/>
              <a:t>Aliguliyev</a:t>
            </a:r>
            <a:r>
              <a:rPr lang="en-US" sz="1800" dirty="0" smtClean="0"/>
              <a:t> : experimental investigating the                   f -measure as similarity measure for automatic text summarization appl.                     </a:t>
            </a:r>
            <a:r>
              <a:rPr lang="en-US" sz="1800" dirty="0" err="1" smtClean="0"/>
              <a:t>comput</a:t>
            </a:r>
            <a:r>
              <a:rPr lang="en-US" sz="1800" dirty="0" smtClean="0"/>
              <a:t>. math., vol.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n-US" sz="1800" dirty="0" smtClean="0"/>
              <a:t>, no.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 smtClean="0"/>
              <a:t>,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2007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[2] </a:t>
            </a:r>
            <a:r>
              <a:rPr lang="en-US" sz="1800" dirty="0" err="1" smtClean="0"/>
              <a:t>Aliguliyev</a:t>
            </a:r>
            <a:r>
              <a:rPr lang="en-US" sz="1800" dirty="0" smtClean="0"/>
              <a:t>, R.M., A novel partitioning-based clustering method and generic document summarization, Pro-</a:t>
            </a:r>
            <a:r>
              <a:rPr lang="en-US" sz="1800" dirty="0" err="1" smtClean="0"/>
              <a:t>ceedings</a:t>
            </a:r>
            <a:r>
              <a:rPr lang="en-US" sz="1800" dirty="0" smtClean="0"/>
              <a:t> of the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2006 </a:t>
            </a:r>
            <a:r>
              <a:rPr lang="en-US" sz="1800" dirty="0" smtClean="0"/>
              <a:t>IEEE/WIC/ACM International Conference on Web Intelligence and Intelligent Agent</a:t>
            </a:r>
          </a:p>
          <a:p>
            <a:pPr>
              <a:buNone/>
            </a:pPr>
            <a:r>
              <a:rPr lang="en-US" sz="1800" dirty="0" smtClean="0"/>
              <a:t>     Technology (WI-IAT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2006</a:t>
            </a:r>
            <a:r>
              <a:rPr lang="en-US" sz="1800" dirty="0" smtClean="0"/>
              <a:t> Workshops) (WI-IATW'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06</a:t>
            </a:r>
            <a:r>
              <a:rPr lang="en-US" sz="1800" dirty="0" smtClean="0"/>
              <a:t>), Hong Kong, China,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18-22</a:t>
            </a:r>
            <a:r>
              <a:rPr lang="en-US" sz="1800" dirty="0" smtClean="0"/>
              <a:t> December,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2006</a:t>
            </a:r>
            <a:r>
              <a:rPr lang="en-US" sz="1800" dirty="0" smtClean="0"/>
              <a:t>, p.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626-629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[3]</a:t>
            </a:r>
            <a:r>
              <a:rPr lang="en-US" sz="1800" dirty="0" smtClean="0"/>
              <a:t> Y. Zhang, N. </a:t>
            </a:r>
            <a:r>
              <a:rPr lang="en-US" sz="1800" dirty="0" err="1" smtClean="0"/>
              <a:t>Zincir</a:t>
            </a:r>
            <a:r>
              <a:rPr lang="en-US" sz="1800" dirty="0" smtClean="0"/>
              <a:t>-Heywood, E. </a:t>
            </a:r>
            <a:r>
              <a:rPr lang="en-US" sz="1800" dirty="0" err="1" smtClean="0"/>
              <a:t>Milios</a:t>
            </a:r>
            <a:r>
              <a:rPr lang="en-US" sz="1800" dirty="0" smtClean="0"/>
              <a:t>: “World Wide Web Site Summarization", to appear in Web Intelligence and Agent Systems: An International Journal (The Web Intelligence Consortium),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2(1), </a:t>
            </a:r>
            <a:r>
              <a:rPr lang="en-US" sz="1800" dirty="0" smtClean="0"/>
              <a:t>pages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39-53, 2004</a:t>
            </a:r>
            <a:r>
              <a:rPr lang="en-US" sz="1800" dirty="0" smtClean="0"/>
              <a:t>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2590800"/>
            <a:ext cx="44958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  <a:endParaRPr lang="en-US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b="1" dirty="0" smtClean="0">
                <a:latin typeface="+mn-lt"/>
              </a:rPr>
              <a:t> Motivation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Exploit the classical IR precision and recall measures as similarity measure to promote text summarization.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Evaluates the performance of different similarity measure in the context of document summarization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 </a:t>
            </a:r>
            <a:r>
              <a:rPr lang="en-US" sz="2400" b="1" dirty="0" smtClean="0">
                <a:latin typeface="+mn-lt"/>
              </a:rPr>
              <a:t>Text  Summarization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To extract the gist, the essence, of a text and present it in a shorter form with as little loss as possible with respect to mediated information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 </a:t>
            </a:r>
            <a:r>
              <a:rPr lang="en-US" sz="2400" b="1" dirty="0" smtClean="0">
                <a:latin typeface="+mn-lt"/>
              </a:rPr>
              <a:t>Automatic Text Summarization 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Automatic Text Summarization is the technique where a computer program summarizes a text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program is given a text and returns a shorter, hopefully non-redundant, text.</a:t>
            </a:r>
          </a:p>
          <a:p>
            <a:pPr>
              <a:lnSpc>
                <a:spcPct val="90000"/>
              </a:lnSpc>
              <a:buClr>
                <a:srgbClr val="FFFF00"/>
              </a:buCl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800600"/>
            <a:ext cx="32766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 </a:t>
            </a:r>
            <a:r>
              <a:rPr lang="en-US" sz="2400" b="1" dirty="0" smtClean="0">
                <a:latin typeface="+mn-lt"/>
              </a:rPr>
              <a:t>Methods For Summarization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EXTRACTION :</a:t>
            </a:r>
          </a:p>
          <a:p>
            <a:pPr>
              <a:buNone/>
            </a:pPr>
            <a:r>
              <a:rPr lang="en-US" sz="2400" dirty="0" smtClean="0"/>
              <a:t>   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000" dirty="0" smtClean="0"/>
              <a:t>In Extractive Summarization , summary is generated by selecting a subset of existing words, phrases, or sentences in the original text to form the summary.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ABSTRACTION</a:t>
            </a:r>
          </a:p>
          <a:p>
            <a:endParaRPr lang="en-US" sz="2400" dirty="0" smtClean="0"/>
          </a:p>
          <a:p>
            <a:r>
              <a:rPr lang="en-US" sz="2000" dirty="0" smtClean="0"/>
              <a:t>Read the document</a:t>
            </a:r>
          </a:p>
          <a:p>
            <a:endParaRPr lang="en-US" sz="2000" dirty="0"/>
          </a:p>
          <a:p>
            <a:r>
              <a:rPr lang="en-US" sz="2000" dirty="0" smtClean="0"/>
              <a:t>Understand them –build 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semantic representation</a:t>
            </a:r>
          </a:p>
          <a:p>
            <a:endParaRPr lang="en-US" sz="2000" dirty="0"/>
          </a:p>
          <a:p>
            <a:r>
              <a:rPr lang="en-US" sz="2000" dirty="0" smtClean="0"/>
              <a:t>Generate a summary from </a:t>
            </a:r>
          </a:p>
          <a:p>
            <a:pPr marL="109728" indent="0">
              <a:buNone/>
            </a:pPr>
            <a:r>
              <a:rPr lang="en-US" sz="2000" dirty="0" smtClean="0"/>
              <a:t>    this representation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295400"/>
            <a:ext cx="828675" cy="1027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295400"/>
            <a:ext cx="823913" cy="10271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295400"/>
            <a:ext cx="781920" cy="10271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800600"/>
            <a:ext cx="971551" cy="103256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096000" y="2362200"/>
            <a:ext cx="477957" cy="780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>
            <a:off x="7346157" y="2322577"/>
            <a:ext cx="4585" cy="76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</p:cNvCxnSpPr>
          <p:nvPr/>
        </p:nvCxnSpPr>
        <p:spPr>
          <a:xfrm flipH="1">
            <a:off x="8065968" y="2322576"/>
            <a:ext cx="402192" cy="76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276600"/>
            <a:ext cx="1382832" cy="854304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23" idx="2"/>
          </p:cNvCxnSpPr>
          <p:nvPr/>
        </p:nvCxnSpPr>
        <p:spPr>
          <a:xfrm>
            <a:off x="7320816" y="4130904"/>
            <a:ext cx="0" cy="51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  <a:cs typeface="Arabic Typesetting" pitchFamily="66" charset="-78"/>
              </a:rPr>
              <a:t>Query Based Summarization and Generic Summarization</a:t>
            </a:r>
            <a:endParaRPr lang="en-US" sz="2400" b="1" dirty="0">
              <a:latin typeface="+mn-lt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GENERIC SUMMARIZATION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Summarize the main topic and key content of the document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QUERY BASED SUMMARIZATION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Summarize a document with respect to an information need expressed in user 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Text Summarization Process</a:t>
            </a:r>
            <a:endParaRPr lang="en-US" sz="2400" b="1" dirty="0">
              <a:latin typeface="+mn-lt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1221</TotalTime>
  <Words>791</Words>
  <Application>Microsoft Office PowerPoint</Application>
  <PresentationFormat>On-screen Show (4:3)</PresentationFormat>
  <Paragraphs>155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Urban</vt:lpstr>
      <vt:lpstr>Text Summarization</vt:lpstr>
      <vt:lpstr>  Outlines Of Presentation</vt:lpstr>
      <vt:lpstr>  Motivation</vt:lpstr>
      <vt:lpstr>  Text  Summarization</vt:lpstr>
      <vt:lpstr>  Automatic Text Summarization </vt:lpstr>
      <vt:lpstr>  Methods For Summarization</vt:lpstr>
      <vt:lpstr>                  </vt:lpstr>
      <vt:lpstr>Query Based Summarization and Generic Summarization</vt:lpstr>
      <vt:lpstr>Text Summarization Process</vt:lpstr>
      <vt:lpstr>  Weighting Algorithm</vt:lpstr>
      <vt:lpstr>Weighting Scheme</vt:lpstr>
      <vt:lpstr>Slide 12</vt:lpstr>
      <vt:lpstr>  Cosine Similarity </vt:lpstr>
      <vt:lpstr>  F-Measure</vt:lpstr>
      <vt:lpstr>Slide 15</vt:lpstr>
      <vt:lpstr>Evaluation Measure for automatic extraction method (CR=30%)</vt:lpstr>
      <vt:lpstr>   Text summarization using clustering</vt:lpstr>
      <vt:lpstr>Slide 18</vt:lpstr>
      <vt:lpstr>Slide 19</vt:lpstr>
      <vt:lpstr>Slide 20</vt:lpstr>
      <vt:lpstr>Slide 21</vt:lpstr>
      <vt:lpstr>   Web site summarization</vt:lpstr>
      <vt:lpstr>Graph representation of web site</vt:lpstr>
      <vt:lpstr> References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sourabhmathur1993</cp:lastModifiedBy>
  <cp:revision>106</cp:revision>
  <dcterms:created xsi:type="dcterms:W3CDTF">2015-10-26T12:59:56Z</dcterms:created>
  <dcterms:modified xsi:type="dcterms:W3CDTF">2015-11-04T03:42:00Z</dcterms:modified>
</cp:coreProperties>
</file>