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fuWJyw6gCTOzuMXUC1HpU4itn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898648" y="758952"/>
            <a:ext cx="750722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 u="none" cap="none" strike="noStrike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Modélisation BPMN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800" u="none" cap="none" strike="noStrike">
              <a:solidFill>
                <a:srgbClr val="FF3399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 u="none" cap="none" strike="noStrike">
                <a:solidFill>
                  <a:srgbClr val="FF3399"/>
                </a:solidFill>
                <a:latin typeface="Algerian"/>
                <a:ea typeface="Algerian"/>
                <a:cs typeface="Algerian"/>
                <a:sym typeface="Algerian"/>
              </a:rPr>
              <a:t>Gestion de pharmacie</a:t>
            </a:r>
            <a:endParaRPr b="1" i="1" sz="4800" u="none" cap="none" strike="noStrike">
              <a:solidFill>
                <a:srgbClr val="FF3399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800" u="none" cap="none" strike="noStrike">
              <a:solidFill>
                <a:srgbClr val="FF3399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L2cs04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 u="none" cap="none" strike="noStrike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rgbClr val="FF3399"/>
                </a:solidFill>
                <a:latin typeface="Algerian"/>
                <a:ea typeface="Algerian"/>
                <a:cs typeface="Algerian"/>
                <a:sym typeface="Algerian"/>
              </a:rPr>
              <a:t>Ben salah mariem </a:t>
            </a:r>
            <a:r>
              <a:rPr b="1" i="1" lang="en-US" sz="2400" u="none" cap="none" strike="noStrike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/</a:t>
            </a:r>
            <a:r>
              <a:rPr b="1" i="1" lang="en-US" sz="2400" u="none" cap="none" strike="noStrike">
                <a:solidFill>
                  <a:srgbClr val="FF3399"/>
                </a:solidFill>
                <a:latin typeface="Algerian"/>
                <a:ea typeface="Algerian"/>
                <a:cs typeface="Algerian"/>
                <a:sym typeface="Algerian"/>
              </a:rPr>
              <a:t> Derbel Mahmoud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8924"/>
            <a:ext cx="12192000" cy="53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0771"/>
            <a:ext cx="12192000" cy="4956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1222"/>
            <a:ext cx="12192000" cy="5775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905600" y="4461950"/>
            <a:ext cx="542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client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2022-03-15T21:08:41Z</dcterms:created>
  <dc:creator>mohamedbensalah</dc:creator>
</cp:coreProperties>
</file>