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7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982"/>
    <a:srgbClr val="3F9EC6"/>
    <a:srgbClr val="E4E1E4"/>
    <a:srgbClr val="95D7EA"/>
    <a:srgbClr val="01BAD6"/>
    <a:srgbClr val="9A2B42"/>
    <a:srgbClr val="F4EDE7"/>
    <a:srgbClr val="523F38"/>
    <a:srgbClr val="D5B989"/>
    <a:srgbClr val="93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07D9-14A8-4749-B871-7E2F12E1C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8F3B3-3D6E-46AF-ADEE-E6B0596A0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60E11-83A6-48C1-A865-E9E787B4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EB6E-294F-4EEB-8134-4EC726E6ADC2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51F8E-2192-476E-84C3-DEA2BDA9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D8AA1-920D-49BD-B77E-DFA916B7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69-8D31-4405-A774-F2F3DEAF34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538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719C-AB6F-47D0-83D1-EB29DB6D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74245-5804-4DE0-B943-07F4DF570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ABB1-895E-4644-B99A-141FF4E9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EB6E-294F-4EEB-8134-4EC726E6ADC2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2C41C-CD60-4C18-9681-76045FD2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864E2-6FD2-4A7D-B587-3D79632A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69-8D31-4405-A774-F2F3DEAF34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812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B7A77-BFB2-4955-AE34-F9172B5A2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CED1C-6982-42B7-9B70-7D967FB7B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D75D9-F342-43AD-801C-2469CB01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EB6E-294F-4EEB-8134-4EC726E6ADC2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7313F-0BC1-45E8-BBF3-858859F7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77993-4A6A-4772-97A1-D67A42A6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69-8D31-4405-A774-F2F3DEAF34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248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4E67-0499-4516-9178-E3E934B0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074F-107F-4980-B941-5BDE3434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7B5-FA51-4252-A3F6-8B8579DB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EB6E-294F-4EEB-8134-4EC726E6ADC2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FDD8-D721-495D-B098-5A3A4919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C408F-D286-4E82-9C94-C67B77A4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69-8D31-4405-A774-F2F3DEAF34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598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CD28-2ED7-41FB-B3BE-D7370970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EB03B-F833-4BBC-88F1-3F9F62E0E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3BA70-A425-4F6A-A772-4995B2EF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EB6E-294F-4EEB-8134-4EC726E6ADC2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600A4-63EC-4182-86CA-2EB8B026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61A0F-069A-48E6-AC09-B15A2F2A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69-8D31-4405-A774-F2F3DEAF34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396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0765-B68F-423F-B42D-50664652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09D6-BE4F-426F-A46B-53C964341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AA568-81DD-4420-9AF3-081AA5DE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CCDDE-4ED5-4CFA-A7AB-6F8A3174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EB6E-294F-4EEB-8134-4EC726E6ADC2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53F39-09CF-4AB5-8677-A164BC21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3C0CB-2B91-459F-8217-956B05B7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69-8D31-4405-A774-F2F3DEAF34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564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DD87-569A-4403-B8F4-9C8D8AF1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961C5-77D5-41A8-9EAF-1DCBF9B9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2C8D5-F241-4451-8353-67940CF50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C15D0-FDC0-4642-93FF-26E9B6382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611B2-5AB2-4F0F-ACEA-5FDF7543E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442F7-4FC5-45AE-8632-FADDE0EF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EB6E-294F-4EEB-8134-4EC726E6ADC2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60262-9E37-4F28-93FD-7FC30C82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ADDAB-96DB-4AC1-BD94-4374012C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69-8D31-4405-A774-F2F3DEAF34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791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4208-2BC4-4847-A1C0-1B48C431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45A9E-CDFB-4BAC-907B-7D27E3C5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EB6E-294F-4EEB-8134-4EC726E6ADC2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1C97-80BD-4629-A117-7EAC1F8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3EEEB-AAFC-4DD5-8634-6591F3F4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69-8D31-4405-A774-F2F3DEAF34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114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87489-4C16-435B-B2E8-478535D7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EB6E-294F-4EEB-8134-4EC726E6ADC2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1C15F-2C98-4307-B749-B0ECE2D9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6B412-9DB4-4C9A-808B-73279093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69-8D31-4405-A774-F2F3DEAF34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333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F454-508E-4585-91AB-482B1075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D860-ADA6-4931-A725-859FA586C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7E62F-5CA8-4501-A881-99E784F2B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34D8C-5112-4469-A850-2DB0692F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EB6E-294F-4EEB-8134-4EC726E6ADC2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E8A8D-0465-43D2-9D03-C556E46F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21067-FABD-4AA9-B6F0-BD1B6A64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69-8D31-4405-A774-F2F3DEAF34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914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AB64-EC56-4B60-8C5E-0D40944B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E10C9-160B-4B14-9FC9-E3B7F203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FBDC2-5922-458E-AC23-D8DB98FBE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8C519-C75F-4CBC-BE5B-4752E6E8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EB6E-294F-4EEB-8134-4EC726E6ADC2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227C2-ABBD-4B35-8150-C4771335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52F81-EE74-4725-A353-A05F2BB9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8C869-8D31-4405-A774-F2F3DEAF34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18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0CBDC-D763-4BDE-A614-6778AD3E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EBA2C-ADE5-44C4-9B91-74C9C43F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06677-437F-4C7B-BFAF-928FF7C6B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4EB6E-294F-4EEB-8134-4EC726E6ADC2}" type="datetimeFigureOut">
              <a:rPr lang="en-MY" smtClean="0"/>
              <a:t>7/10/2021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A6C29-036E-4A86-A434-CC817537C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FD6D8-029A-4F6F-ADB4-365B8E4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C869-8D31-4405-A774-F2F3DEAF34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04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C9B7EF-26DB-446D-9987-D2F21DB3B04D}"/>
              </a:ext>
            </a:extLst>
          </p:cNvPr>
          <p:cNvSpPr/>
          <p:nvPr/>
        </p:nvSpPr>
        <p:spPr>
          <a:xfrm>
            <a:off x="1799573" y="767035"/>
            <a:ext cx="4296427" cy="2033711"/>
          </a:xfrm>
          <a:custGeom>
            <a:avLst/>
            <a:gdLst>
              <a:gd name="connsiteX0" fmla="*/ 1353856 w 4296427"/>
              <a:gd name="connsiteY0" fmla="*/ 0 h 2033711"/>
              <a:gd name="connsiteX1" fmla="*/ 1515649 w 4296427"/>
              <a:gd name="connsiteY1" fmla="*/ 0 h 2033711"/>
              <a:gd name="connsiteX2" fmla="*/ 1972667 w 4296427"/>
              <a:gd name="connsiteY2" fmla="*/ 242995 h 2033711"/>
              <a:gd name="connsiteX3" fmla="*/ 1975575 w 4296427"/>
              <a:gd name="connsiteY3" fmla="*/ 248352 h 2033711"/>
              <a:gd name="connsiteX4" fmla="*/ 1990823 w 4296427"/>
              <a:gd name="connsiteY4" fmla="*/ 229871 h 2033711"/>
              <a:gd name="connsiteX5" fmla="*/ 2545782 w 4296427"/>
              <a:gd name="connsiteY5" fmla="*/ 0 h 2033711"/>
              <a:gd name="connsiteX6" fmla="*/ 2572146 w 4296427"/>
              <a:gd name="connsiteY6" fmla="*/ 0 h 2033711"/>
              <a:gd name="connsiteX7" fmla="*/ 3295300 w 4296427"/>
              <a:gd name="connsiteY7" fmla="*/ 479339 h 2033711"/>
              <a:gd name="connsiteX8" fmla="*/ 3338778 w 4296427"/>
              <a:gd name="connsiteY8" fmla="*/ 619399 h 2033711"/>
              <a:gd name="connsiteX9" fmla="*/ 3372313 w 4296427"/>
              <a:gd name="connsiteY9" fmla="*/ 601197 h 2033711"/>
              <a:gd name="connsiteX10" fmla="*/ 3466576 w 4296427"/>
              <a:gd name="connsiteY10" fmla="*/ 582166 h 2033711"/>
              <a:gd name="connsiteX11" fmla="*/ 3708747 w 4296427"/>
              <a:gd name="connsiteY11" fmla="*/ 824337 h 2033711"/>
              <a:gd name="connsiteX12" fmla="*/ 3708746 w 4296427"/>
              <a:gd name="connsiteY12" fmla="*/ 857149 h 2033711"/>
              <a:gd name="connsiteX13" fmla="*/ 3693751 w 4296427"/>
              <a:gd name="connsiteY13" fmla="*/ 931421 h 2033711"/>
              <a:gd name="connsiteX14" fmla="*/ 3745282 w 4296427"/>
              <a:gd name="connsiteY14" fmla="*/ 931421 h 2033711"/>
              <a:gd name="connsiteX15" fmla="*/ 4296427 w 4296427"/>
              <a:gd name="connsiteY15" fmla="*/ 1482566 h 2033711"/>
              <a:gd name="connsiteX16" fmla="*/ 3745282 w 4296427"/>
              <a:gd name="connsiteY16" fmla="*/ 2033711 h 2033711"/>
              <a:gd name="connsiteX17" fmla="*/ 551145 w 4296427"/>
              <a:gd name="connsiteY17" fmla="*/ 2033711 h 2033711"/>
              <a:gd name="connsiteX18" fmla="*/ 0 w 4296427"/>
              <a:gd name="connsiteY18" fmla="*/ 1482566 h 2033711"/>
              <a:gd name="connsiteX19" fmla="*/ 94127 w 4296427"/>
              <a:gd name="connsiteY19" fmla="*/ 1174416 h 2033711"/>
              <a:gd name="connsiteX20" fmla="*/ 123019 w 4296427"/>
              <a:gd name="connsiteY20" fmla="*/ 1139399 h 2033711"/>
              <a:gd name="connsiteX21" fmla="*/ 126020 w 4296427"/>
              <a:gd name="connsiteY21" fmla="*/ 1109623 h 2033711"/>
              <a:gd name="connsiteX22" fmla="*/ 665968 w 4296427"/>
              <a:gd name="connsiteY22" fmla="*/ 669553 h 2033711"/>
              <a:gd name="connsiteX23" fmla="*/ 816185 w 4296427"/>
              <a:gd name="connsiteY23" fmla="*/ 669553 h 2033711"/>
              <a:gd name="connsiteX24" fmla="*/ 813908 w 4296427"/>
              <a:gd name="connsiteY24" fmla="*/ 662220 h 2033711"/>
              <a:gd name="connsiteX25" fmla="*/ 802711 w 4296427"/>
              <a:gd name="connsiteY25" fmla="*/ 551145 h 2033711"/>
              <a:gd name="connsiteX26" fmla="*/ 1353856 w 4296427"/>
              <a:gd name="connsiteY26" fmla="*/ 0 h 20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96427" h="2033711">
                <a:moveTo>
                  <a:pt x="1353856" y="0"/>
                </a:moveTo>
                <a:lnTo>
                  <a:pt x="1515649" y="0"/>
                </a:lnTo>
                <a:cubicBezTo>
                  <a:pt x="1705892" y="0"/>
                  <a:pt x="1873622" y="96389"/>
                  <a:pt x="1972667" y="242995"/>
                </a:cubicBezTo>
                <a:lnTo>
                  <a:pt x="1975575" y="248352"/>
                </a:lnTo>
                <a:lnTo>
                  <a:pt x="1990823" y="229871"/>
                </a:lnTo>
                <a:cubicBezTo>
                  <a:pt x="2132849" y="87845"/>
                  <a:pt x="2329057" y="0"/>
                  <a:pt x="2545782" y="0"/>
                </a:cubicBezTo>
                <a:lnTo>
                  <a:pt x="2572146" y="0"/>
                </a:lnTo>
                <a:cubicBezTo>
                  <a:pt x="2897233" y="0"/>
                  <a:pt x="3176156" y="197651"/>
                  <a:pt x="3295300" y="479339"/>
                </a:cubicBezTo>
                <a:lnTo>
                  <a:pt x="3338778" y="619399"/>
                </a:lnTo>
                <a:lnTo>
                  <a:pt x="3372313" y="601197"/>
                </a:lnTo>
                <a:cubicBezTo>
                  <a:pt x="3401285" y="588943"/>
                  <a:pt x="3433139" y="582166"/>
                  <a:pt x="3466576" y="582166"/>
                </a:cubicBezTo>
                <a:cubicBezTo>
                  <a:pt x="3600323" y="582166"/>
                  <a:pt x="3708747" y="690590"/>
                  <a:pt x="3708747" y="824337"/>
                </a:cubicBezTo>
                <a:cubicBezTo>
                  <a:pt x="3708747" y="835274"/>
                  <a:pt x="3708746" y="846212"/>
                  <a:pt x="3708746" y="857149"/>
                </a:cubicBezTo>
                <a:lnTo>
                  <a:pt x="3693751" y="931421"/>
                </a:lnTo>
                <a:lnTo>
                  <a:pt x="3745282" y="931421"/>
                </a:lnTo>
                <a:cubicBezTo>
                  <a:pt x="4049671" y="931421"/>
                  <a:pt x="4296427" y="1178177"/>
                  <a:pt x="4296427" y="1482566"/>
                </a:cubicBezTo>
                <a:cubicBezTo>
                  <a:pt x="4296427" y="1786955"/>
                  <a:pt x="4049671" y="2033711"/>
                  <a:pt x="3745282" y="2033711"/>
                </a:cubicBezTo>
                <a:lnTo>
                  <a:pt x="551145" y="2033711"/>
                </a:lnTo>
                <a:cubicBezTo>
                  <a:pt x="246756" y="2033711"/>
                  <a:pt x="0" y="1786955"/>
                  <a:pt x="0" y="1482566"/>
                </a:cubicBezTo>
                <a:cubicBezTo>
                  <a:pt x="0" y="1368420"/>
                  <a:pt x="34700" y="1262379"/>
                  <a:pt x="94127" y="1174416"/>
                </a:cubicBezTo>
                <a:lnTo>
                  <a:pt x="123019" y="1139399"/>
                </a:lnTo>
                <a:lnTo>
                  <a:pt x="126020" y="1109623"/>
                </a:lnTo>
                <a:cubicBezTo>
                  <a:pt x="177412" y="858476"/>
                  <a:pt x="399628" y="669553"/>
                  <a:pt x="665968" y="669553"/>
                </a:cubicBezTo>
                <a:lnTo>
                  <a:pt x="816185" y="669553"/>
                </a:lnTo>
                <a:lnTo>
                  <a:pt x="813908" y="662220"/>
                </a:lnTo>
                <a:cubicBezTo>
                  <a:pt x="806567" y="626342"/>
                  <a:pt x="802711" y="589194"/>
                  <a:pt x="802711" y="551145"/>
                </a:cubicBezTo>
                <a:cubicBezTo>
                  <a:pt x="802711" y="246756"/>
                  <a:pt x="1049467" y="0"/>
                  <a:pt x="13538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E1D252-BB5C-4114-8AE7-01076B19C2D4}"/>
              </a:ext>
            </a:extLst>
          </p:cNvPr>
          <p:cNvSpPr/>
          <p:nvPr/>
        </p:nvSpPr>
        <p:spPr>
          <a:xfrm>
            <a:off x="9916439" y="3056940"/>
            <a:ext cx="2108548" cy="1594712"/>
          </a:xfrm>
          <a:custGeom>
            <a:avLst/>
            <a:gdLst>
              <a:gd name="connsiteX0" fmla="*/ 718681 w 2108548"/>
              <a:gd name="connsiteY0" fmla="*/ 0 h 1594712"/>
              <a:gd name="connsiteX1" fmla="*/ 1154493 w 2108548"/>
              <a:gd name="connsiteY1" fmla="*/ 231719 h 1594712"/>
              <a:gd name="connsiteX2" fmla="*/ 1187420 w 2108548"/>
              <a:gd name="connsiteY2" fmla="*/ 292382 h 1594712"/>
              <a:gd name="connsiteX3" fmla="*/ 1189485 w 2108548"/>
              <a:gd name="connsiteY3" fmla="*/ 291261 h 1594712"/>
              <a:gd name="connsiteX4" fmla="*/ 1355488 w 2108548"/>
              <a:gd name="connsiteY4" fmla="*/ 257746 h 1594712"/>
              <a:gd name="connsiteX5" fmla="*/ 1368925 w 2108548"/>
              <a:gd name="connsiteY5" fmla="*/ 257746 h 1594712"/>
              <a:gd name="connsiteX6" fmla="*/ 1795399 w 2108548"/>
              <a:gd name="connsiteY6" fmla="*/ 684220 h 1594712"/>
              <a:gd name="connsiteX7" fmla="*/ 1788097 w 2108548"/>
              <a:gd name="connsiteY7" fmla="*/ 756660 h 1594712"/>
              <a:gd name="connsiteX8" fmla="*/ 1848077 w 2108548"/>
              <a:gd name="connsiteY8" fmla="*/ 775279 h 1594712"/>
              <a:gd name="connsiteX9" fmla="*/ 2108548 w 2108548"/>
              <a:gd name="connsiteY9" fmla="*/ 1168238 h 1594712"/>
              <a:gd name="connsiteX10" fmla="*/ 1682074 w 2108548"/>
              <a:gd name="connsiteY10" fmla="*/ 1594712 h 1594712"/>
              <a:gd name="connsiteX11" fmla="*/ 426474 w 2108548"/>
              <a:gd name="connsiteY11" fmla="*/ 1594712 h 1594712"/>
              <a:gd name="connsiteX12" fmla="*/ 0 w 2108548"/>
              <a:gd name="connsiteY12" fmla="*/ 1168238 h 1594712"/>
              <a:gd name="connsiteX13" fmla="*/ 188028 w 2108548"/>
              <a:gd name="connsiteY13" fmla="*/ 814599 h 1594712"/>
              <a:gd name="connsiteX14" fmla="*/ 219834 w 2108548"/>
              <a:gd name="connsiteY14" fmla="*/ 797336 h 1594712"/>
              <a:gd name="connsiteX15" fmla="*/ 203788 w 2108548"/>
              <a:gd name="connsiteY15" fmla="*/ 745644 h 1594712"/>
              <a:gd name="connsiteX16" fmla="*/ 193110 w 2108548"/>
              <a:gd name="connsiteY16" fmla="*/ 639723 h 1594712"/>
              <a:gd name="connsiteX17" fmla="*/ 193110 w 2108548"/>
              <a:gd name="connsiteY17" fmla="*/ 525571 h 1594712"/>
              <a:gd name="connsiteX18" fmla="*/ 718681 w 2108548"/>
              <a:gd name="connsiteY18" fmla="*/ 0 h 159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08548" h="1594712">
                <a:moveTo>
                  <a:pt x="718681" y="0"/>
                </a:moveTo>
                <a:cubicBezTo>
                  <a:pt x="900097" y="0"/>
                  <a:pt x="1060044" y="91917"/>
                  <a:pt x="1154493" y="231719"/>
                </a:cubicBezTo>
                <a:lnTo>
                  <a:pt x="1187420" y="292382"/>
                </a:lnTo>
                <a:lnTo>
                  <a:pt x="1189485" y="291261"/>
                </a:lnTo>
                <a:cubicBezTo>
                  <a:pt x="1240508" y="269680"/>
                  <a:pt x="1296604" y="257746"/>
                  <a:pt x="1355488" y="257746"/>
                </a:cubicBezTo>
                <a:lnTo>
                  <a:pt x="1368925" y="257746"/>
                </a:lnTo>
                <a:cubicBezTo>
                  <a:pt x="1604460" y="257746"/>
                  <a:pt x="1795399" y="448685"/>
                  <a:pt x="1795399" y="684220"/>
                </a:cubicBezTo>
                <a:lnTo>
                  <a:pt x="1788097" y="756660"/>
                </a:lnTo>
                <a:lnTo>
                  <a:pt x="1848077" y="775279"/>
                </a:lnTo>
                <a:cubicBezTo>
                  <a:pt x="2001145" y="840021"/>
                  <a:pt x="2108548" y="991587"/>
                  <a:pt x="2108548" y="1168238"/>
                </a:cubicBezTo>
                <a:cubicBezTo>
                  <a:pt x="2108548" y="1403773"/>
                  <a:pt x="1917609" y="1594712"/>
                  <a:pt x="1682074" y="1594712"/>
                </a:cubicBezTo>
                <a:lnTo>
                  <a:pt x="426474" y="1594712"/>
                </a:lnTo>
                <a:cubicBezTo>
                  <a:pt x="190939" y="1594712"/>
                  <a:pt x="0" y="1403773"/>
                  <a:pt x="0" y="1168238"/>
                </a:cubicBezTo>
                <a:cubicBezTo>
                  <a:pt x="0" y="1021029"/>
                  <a:pt x="74585" y="891240"/>
                  <a:pt x="188028" y="814599"/>
                </a:cubicBezTo>
                <a:lnTo>
                  <a:pt x="219834" y="797336"/>
                </a:lnTo>
                <a:lnTo>
                  <a:pt x="203788" y="745644"/>
                </a:lnTo>
                <a:cubicBezTo>
                  <a:pt x="196787" y="711431"/>
                  <a:pt x="193110" y="676006"/>
                  <a:pt x="193110" y="639723"/>
                </a:cubicBezTo>
                <a:lnTo>
                  <a:pt x="193110" y="525571"/>
                </a:lnTo>
                <a:cubicBezTo>
                  <a:pt x="193110" y="235306"/>
                  <a:pt x="428416" y="0"/>
                  <a:pt x="7186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5EB577-9F79-4F0B-81CE-99921B10311F}"/>
              </a:ext>
            </a:extLst>
          </p:cNvPr>
          <p:cNvSpPr/>
          <p:nvPr/>
        </p:nvSpPr>
        <p:spPr>
          <a:xfrm>
            <a:off x="4668032" y="4538915"/>
            <a:ext cx="2855935" cy="1742297"/>
          </a:xfrm>
          <a:custGeom>
            <a:avLst/>
            <a:gdLst>
              <a:gd name="connsiteX0" fmla="*/ 1972392 w 2855935"/>
              <a:gd name="connsiteY0" fmla="*/ 0 h 1742297"/>
              <a:gd name="connsiteX1" fmla="*/ 1997313 w 2855935"/>
              <a:gd name="connsiteY1" fmla="*/ 0 h 1742297"/>
              <a:gd name="connsiteX2" fmla="*/ 2680571 w 2855935"/>
              <a:gd name="connsiteY2" fmla="*/ 683258 h 1742297"/>
              <a:gd name="connsiteX3" fmla="*/ 2680570 w 2855935"/>
              <a:gd name="connsiteY3" fmla="*/ 683258 h 1742297"/>
              <a:gd name="connsiteX4" fmla="*/ 2666689 w 2855935"/>
              <a:gd name="connsiteY4" fmla="*/ 820959 h 1742297"/>
              <a:gd name="connsiteX5" fmla="*/ 2633190 w 2855935"/>
              <a:gd name="connsiteY5" fmla="*/ 928873 h 1742297"/>
              <a:gd name="connsiteX6" fmla="*/ 2663895 w 2855935"/>
              <a:gd name="connsiteY6" fmla="*/ 945538 h 1742297"/>
              <a:gd name="connsiteX7" fmla="*/ 2855935 w 2855935"/>
              <a:gd name="connsiteY7" fmla="*/ 1306723 h 1742297"/>
              <a:gd name="connsiteX8" fmla="*/ 2420361 w 2855935"/>
              <a:gd name="connsiteY8" fmla="*/ 1742297 h 1742297"/>
              <a:gd name="connsiteX9" fmla="*/ 435574 w 2855935"/>
              <a:gd name="connsiteY9" fmla="*/ 1742297 h 1742297"/>
              <a:gd name="connsiteX10" fmla="*/ 0 w 2855935"/>
              <a:gd name="connsiteY10" fmla="*/ 1306723 h 1742297"/>
              <a:gd name="connsiteX11" fmla="*/ 435574 w 2855935"/>
              <a:gd name="connsiteY11" fmla="*/ 871149 h 1742297"/>
              <a:gd name="connsiteX12" fmla="*/ 551146 w 2855935"/>
              <a:gd name="connsiteY12" fmla="*/ 871149 h 1742297"/>
              <a:gd name="connsiteX13" fmla="*/ 551146 w 2855935"/>
              <a:gd name="connsiteY13" fmla="*/ 742720 h 1742297"/>
              <a:gd name="connsiteX14" fmla="*/ 1046183 w 2855935"/>
              <a:gd name="connsiteY14" fmla="*/ 247683 h 1742297"/>
              <a:gd name="connsiteX15" fmla="*/ 1322963 w 2855935"/>
              <a:gd name="connsiteY15" fmla="*/ 332228 h 1742297"/>
              <a:gd name="connsiteX16" fmla="*/ 1367985 w 2855935"/>
              <a:gd name="connsiteY16" fmla="*/ 369375 h 1742297"/>
              <a:gd name="connsiteX17" fmla="*/ 1388052 w 2855935"/>
              <a:gd name="connsiteY17" fmla="*/ 328964 h 1742297"/>
              <a:gd name="connsiteX18" fmla="*/ 1972392 w 2855935"/>
              <a:gd name="connsiteY18" fmla="*/ 0 h 174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55935" h="1742297">
                <a:moveTo>
                  <a:pt x="1972392" y="0"/>
                </a:moveTo>
                <a:lnTo>
                  <a:pt x="1997313" y="0"/>
                </a:lnTo>
                <a:cubicBezTo>
                  <a:pt x="2374666" y="0"/>
                  <a:pt x="2680571" y="305905"/>
                  <a:pt x="2680571" y="683258"/>
                </a:cubicBezTo>
                <a:lnTo>
                  <a:pt x="2680570" y="683258"/>
                </a:lnTo>
                <a:cubicBezTo>
                  <a:pt x="2680570" y="730427"/>
                  <a:pt x="2675790" y="776480"/>
                  <a:pt x="2666689" y="820959"/>
                </a:cubicBezTo>
                <a:lnTo>
                  <a:pt x="2633190" y="928873"/>
                </a:lnTo>
                <a:lnTo>
                  <a:pt x="2663895" y="945538"/>
                </a:lnTo>
                <a:cubicBezTo>
                  <a:pt x="2779758" y="1023814"/>
                  <a:pt x="2855935" y="1156373"/>
                  <a:pt x="2855935" y="1306723"/>
                </a:cubicBezTo>
                <a:cubicBezTo>
                  <a:pt x="2855935" y="1547284"/>
                  <a:pt x="2660922" y="1742297"/>
                  <a:pt x="2420361" y="1742297"/>
                </a:cubicBezTo>
                <a:lnTo>
                  <a:pt x="435574" y="1742297"/>
                </a:lnTo>
                <a:cubicBezTo>
                  <a:pt x="195013" y="1742297"/>
                  <a:pt x="0" y="1547284"/>
                  <a:pt x="0" y="1306723"/>
                </a:cubicBezTo>
                <a:cubicBezTo>
                  <a:pt x="0" y="1066162"/>
                  <a:pt x="195013" y="871149"/>
                  <a:pt x="435574" y="871149"/>
                </a:cubicBezTo>
                <a:lnTo>
                  <a:pt x="551146" y="871149"/>
                </a:lnTo>
                <a:lnTo>
                  <a:pt x="551146" y="742720"/>
                </a:lnTo>
                <a:cubicBezTo>
                  <a:pt x="551146" y="469319"/>
                  <a:pt x="772782" y="247683"/>
                  <a:pt x="1046183" y="247683"/>
                </a:cubicBezTo>
                <a:cubicBezTo>
                  <a:pt x="1148708" y="247683"/>
                  <a:pt x="1243954" y="278851"/>
                  <a:pt x="1322963" y="332228"/>
                </a:cubicBezTo>
                <a:lnTo>
                  <a:pt x="1367985" y="369375"/>
                </a:lnTo>
                <a:lnTo>
                  <a:pt x="1388052" y="328964"/>
                </a:lnTo>
                <a:cubicBezTo>
                  <a:pt x="1507887" y="131742"/>
                  <a:pt x="1724754" y="0"/>
                  <a:pt x="1972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C27C5-3E06-40CD-87B4-685D37CAD4B5}"/>
              </a:ext>
            </a:extLst>
          </p:cNvPr>
          <p:cNvSpPr txBox="1"/>
          <p:nvPr/>
        </p:nvSpPr>
        <p:spPr>
          <a:xfrm>
            <a:off x="1584543" y="2800746"/>
            <a:ext cx="9022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9600" spc="600" dirty="0">
                <a:solidFill>
                  <a:srgbClr val="3F9EC6"/>
                </a:solidFill>
                <a:latin typeface="Waliny" panose="02000600000000000000" pitchFamily="2" charset="0"/>
              </a:rPr>
              <a:t>The Title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9C1906E-2260-4376-AB54-3DFE7C46C6F7}"/>
              </a:ext>
            </a:extLst>
          </p:cNvPr>
          <p:cNvSpPr/>
          <p:nvPr/>
        </p:nvSpPr>
        <p:spPr>
          <a:xfrm>
            <a:off x="12192000" y="404298"/>
            <a:ext cx="2855935" cy="1742297"/>
          </a:xfrm>
          <a:custGeom>
            <a:avLst/>
            <a:gdLst>
              <a:gd name="connsiteX0" fmla="*/ 1972392 w 2855935"/>
              <a:gd name="connsiteY0" fmla="*/ 0 h 1742297"/>
              <a:gd name="connsiteX1" fmla="*/ 1997313 w 2855935"/>
              <a:gd name="connsiteY1" fmla="*/ 0 h 1742297"/>
              <a:gd name="connsiteX2" fmla="*/ 2680571 w 2855935"/>
              <a:gd name="connsiteY2" fmla="*/ 683258 h 1742297"/>
              <a:gd name="connsiteX3" fmla="*/ 2680570 w 2855935"/>
              <a:gd name="connsiteY3" fmla="*/ 683258 h 1742297"/>
              <a:gd name="connsiteX4" fmla="*/ 2666689 w 2855935"/>
              <a:gd name="connsiteY4" fmla="*/ 820959 h 1742297"/>
              <a:gd name="connsiteX5" fmla="*/ 2633190 w 2855935"/>
              <a:gd name="connsiteY5" fmla="*/ 928873 h 1742297"/>
              <a:gd name="connsiteX6" fmla="*/ 2663895 w 2855935"/>
              <a:gd name="connsiteY6" fmla="*/ 945538 h 1742297"/>
              <a:gd name="connsiteX7" fmla="*/ 2855935 w 2855935"/>
              <a:gd name="connsiteY7" fmla="*/ 1306723 h 1742297"/>
              <a:gd name="connsiteX8" fmla="*/ 2420361 w 2855935"/>
              <a:gd name="connsiteY8" fmla="*/ 1742297 h 1742297"/>
              <a:gd name="connsiteX9" fmla="*/ 435574 w 2855935"/>
              <a:gd name="connsiteY9" fmla="*/ 1742297 h 1742297"/>
              <a:gd name="connsiteX10" fmla="*/ 0 w 2855935"/>
              <a:gd name="connsiteY10" fmla="*/ 1306723 h 1742297"/>
              <a:gd name="connsiteX11" fmla="*/ 435574 w 2855935"/>
              <a:gd name="connsiteY11" fmla="*/ 871149 h 1742297"/>
              <a:gd name="connsiteX12" fmla="*/ 551146 w 2855935"/>
              <a:gd name="connsiteY12" fmla="*/ 871149 h 1742297"/>
              <a:gd name="connsiteX13" fmla="*/ 551146 w 2855935"/>
              <a:gd name="connsiteY13" fmla="*/ 742720 h 1742297"/>
              <a:gd name="connsiteX14" fmla="*/ 1046183 w 2855935"/>
              <a:gd name="connsiteY14" fmla="*/ 247683 h 1742297"/>
              <a:gd name="connsiteX15" fmla="*/ 1322963 w 2855935"/>
              <a:gd name="connsiteY15" fmla="*/ 332228 h 1742297"/>
              <a:gd name="connsiteX16" fmla="*/ 1367985 w 2855935"/>
              <a:gd name="connsiteY16" fmla="*/ 369375 h 1742297"/>
              <a:gd name="connsiteX17" fmla="*/ 1388052 w 2855935"/>
              <a:gd name="connsiteY17" fmla="*/ 328964 h 1742297"/>
              <a:gd name="connsiteX18" fmla="*/ 1972392 w 2855935"/>
              <a:gd name="connsiteY18" fmla="*/ 0 h 174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55935" h="1742297">
                <a:moveTo>
                  <a:pt x="1972392" y="0"/>
                </a:moveTo>
                <a:lnTo>
                  <a:pt x="1997313" y="0"/>
                </a:lnTo>
                <a:cubicBezTo>
                  <a:pt x="2374666" y="0"/>
                  <a:pt x="2680571" y="305905"/>
                  <a:pt x="2680571" y="683258"/>
                </a:cubicBezTo>
                <a:lnTo>
                  <a:pt x="2680570" y="683258"/>
                </a:lnTo>
                <a:cubicBezTo>
                  <a:pt x="2680570" y="730427"/>
                  <a:pt x="2675790" y="776480"/>
                  <a:pt x="2666689" y="820959"/>
                </a:cubicBezTo>
                <a:lnTo>
                  <a:pt x="2633190" y="928873"/>
                </a:lnTo>
                <a:lnTo>
                  <a:pt x="2663895" y="945538"/>
                </a:lnTo>
                <a:cubicBezTo>
                  <a:pt x="2779758" y="1023814"/>
                  <a:pt x="2855935" y="1156373"/>
                  <a:pt x="2855935" y="1306723"/>
                </a:cubicBezTo>
                <a:cubicBezTo>
                  <a:pt x="2855935" y="1547284"/>
                  <a:pt x="2660922" y="1742297"/>
                  <a:pt x="2420361" y="1742297"/>
                </a:cubicBezTo>
                <a:lnTo>
                  <a:pt x="435574" y="1742297"/>
                </a:lnTo>
                <a:cubicBezTo>
                  <a:pt x="195013" y="1742297"/>
                  <a:pt x="0" y="1547284"/>
                  <a:pt x="0" y="1306723"/>
                </a:cubicBezTo>
                <a:cubicBezTo>
                  <a:pt x="0" y="1066162"/>
                  <a:pt x="195013" y="871149"/>
                  <a:pt x="435574" y="871149"/>
                </a:cubicBezTo>
                <a:lnTo>
                  <a:pt x="551146" y="871149"/>
                </a:lnTo>
                <a:lnTo>
                  <a:pt x="551146" y="742720"/>
                </a:lnTo>
                <a:cubicBezTo>
                  <a:pt x="551146" y="469319"/>
                  <a:pt x="772782" y="247683"/>
                  <a:pt x="1046183" y="247683"/>
                </a:cubicBezTo>
                <a:cubicBezTo>
                  <a:pt x="1148708" y="247683"/>
                  <a:pt x="1243954" y="278851"/>
                  <a:pt x="1322963" y="332228"/>
                </a:cubicBezTo>
                <a:lnTo>
                  <a:pt x="1367985" y="369375"/>
                </a:lnTo>
                <a:lnTo>
                  <a:pt x="1388052" y="328964"/>
                </a:lnTo>
                <a:cubicBezTo>
                  <a:pt x="1507887" y="131742"/>
                  <a:pt x="1724754" y="0"/>
                  <a:pt x="1972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E3D29D3-9292-4BE8-BB19-5EAA7351EADC}"/>
              </a:ext>
            </a:extLst>
          </p:cNvPr>
          <p:cNvSpPr/>
          <p:nvPr/>
        </p:nvSpPr>
        <p:spPr>
          <a:xfrm>
            <a:off x="12365973" y="4651652"/>
            <a:ext cx="4296427" cy="2033711"/>
          </a:xfrm>
          <a:custGeom>
            <a:avLst/>
            <a:gdLst>
              <a:gd name="connsiteX0" fmla="*/ 1353856 w 4296427"/>
              <a:gd name="connsiteY0" fmla="*/ 0 h 2033711"/>
              <a:gd name="connsiteX1" fmla="*/ 1515649 w 4296427"/>
              <a:gd name="connsiteY1" fmla="*/ 0 h 2033711"/>
              <a:gd name="connsiteX2" fmla="*/ 1972667 w 4296427"/>
              <a:gd name="connsiteY2" fmla="*/ 242995 h 2033711"/>
              <a:gd name="connsiteX3" fmla="*/ 1975575 w 4296427"/>
              <a:gd name="connsiteY3" fmla="*/ 248352 h 2033711"/>
              <a:gd name="connsiteX4" fmla="*/ 1990823 w 4296427"/>
              <a:gd name="connsiteY4" fmla="*/ 229871 h 2033711"/>
              <a:gd name="connsiteX5" fmla="*/ 2545782 w 4296427"/>
              <a:gd name="connsiteY5" fmla="*/ 0 h 2033711"/>
              <a:gd name="connsiteX6" fmla="*/ 2572146 w 4296427"/>
              <a:gd name="connsiteY6" fmla="*/ 0 h 2033711"/>
              <a:gd name="connsiteX7" fmla="*/ 3295300 w 4296427"/>
              <a:gd name="connsiteY7" fmla="*/ 479339 h 2033711"/>
              <a:gd name="connsiteX8" fmla="*/ 3338778 w 4296427"/>
              <a:gd name="connsiteY8" fmla="*/ 619399 h 2033711"/>
              <a:gd name="connsiteX9" fmla="*/ 3372313 w 4296427"/>
              <a:gd name="connsiteY9" fmla="*/ 601197 h 2033711"/>
              <a:gd name="connsiteX10" fmla="*/ 3466576 w 4296427"/>
              <a:gd name="connsiteY10" fmla="*/ 582166 h 2033711"/>
              <a:gd name="connsiteX11" fmla="*/ 3708747 w 4296427"/>
              <a:gd name="connsiteY11" fmla="*/ 824337 h 2033711"/>
              <a:gd name="connsiteX12" fmla="*/ 3708746 w 4296427"/>
              <a:gd name="connsiteY12" fmla="*/ 857149 h 2033711"/>
              <a:gd name="connsiteX13" fmla="*/ 3693751 w 4296427"/>
              <a:gd name="connsiteY13" fmla="*/ 931421 h 2033711"/>
              <a:gd name="connsiteX14" fmla="*/ 3745282 w 4296427"/>
              <a:gd name="connsiteY14" fmla="*/ 931421 h 2033711"/>
              <a:gd name="connsiteX15" fmla="*/ 4296427 w 4296427"/>
              <a:gd name="connsiteY15" fmla="*/ 1482566 h 2033711"/>
              <a:gd name="connsiteX16" fmla="*/ 3745282 w 4296427"/>
              <a:gd name="connsiteY16" fmla="*/ 2033711 h 2033711"/>
              <a:gd name="connsiteX17" fmla="*/ 551145 w 4296427"/>
              <a:gd name="connsiteY17" fmla="*/ 2033711 h 2033711"/>
              <a:gd name="connsiteX18" fmla="*/ 0 w 4296427"/>
              <a:gd name="connsiteY18" fmla="*/ 1482566 h 2033711"/>
              <a:gd name="connsiteX19" fmla="*/ 94127 w 4296427"/>
              <a:gd name="connsiteY19" fmla="*/ 1174416 h 2033711"/>
              <a:gd name="connsiteX20" fmla="*/ 123019 w 4296427"/>
              <a:gd name="connsiteY20" fmla="*/ 1139399 h 2033711"/>
              <a:gd name="connsiteX21" fmla="*/ 126020 w 4296427"/>
              <a:gd name="connsiteY21" fmla="*/ 1109623 h 2033711"/>
              <a:gd name="connsiteX22" fmla="*/ 665968 w 4296427"/>
              <a:gd name="connsiteY22" fmla="*/ 669553 h 2033711"/>
              <a:gd name="connsiteX23" fmla="*/ 816185 w 4296427"/>
              <a:gd name="connsiteY23" fmla="*/ 669553 h 2033711"/>
              <a:gd name="connsiteX24" fmla="*/ 813908 w 4296427"/>
              <a:gd name="connsiteY24" fmla="*/ 662220 h 2033711"/>
              <a:gd name="connsiteX25" fmla="*/ 802711 w 4296427"/>
              <a:gd name="connsiteY25" fmla="*/ 551145 h 2033711"/>
              <a:gd name="connsiteX26" fmla="*/ 1353856 w 4296427"/>
              <a:gd name="connsiteY26" fmla="*/ 0 h 20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96427" h="2033711">
                <a:moveTo>
                  <a:pt x="1353856" y="0"/>
                </a:moveTo>
                <a:lnTo>
                  <a:pt x="1515649" y="0"/>
                </a:lnTo>
                <a:cubicBezTo>
                  <a:pt x="1705892" y="0"/>
                  <a:pt x="1873622" y="96389"/>
                  <a:pt x="1972667" y="242995"/>
                </a:cubicBezTo>
                <a:lnTo>
                  <a:pt x="1975575" y="248352"/>
                </a:lnTo>
                <a:lnTo>
                  <a:pt x="1990823" y="229871"/>
                </a:lnTo>
                <a:cubicBezTo>
                  <a:pt x="2132849" y="87845"/>
                  <a:pt x="2329057" y="0"/>
                  <a:pt x="2545782" y="0"/>
                </a:cubicBezTo>
                <a:lnTo>
                  <a:pt x="2572146" y="0"/>
                </a:lnTo>
                <a:cubicBezTo>
                  <a:pt x="2897233" y="0"/>
                  <a:pt x="3176156" y="197651"/>
                  <a:pt x="3295300" y="479339"/>
                </a:cubicBezTo>
                <a:lnTo>
                  <a:pt x="3338778" y="619399"/>
                </a:lnTo>
                <a:lnTo>
                  <a:pt x="3372313" y="601197"/>
                </a:lnTo>
                <a:cubicBezTo>
                  <a:pt x="3401285" y="588943"/>
                  <a:pt x="3433139" y="582166"/>
                  <a:pt x="3466576" y="582166"/>
                </a:cubicBezTo>
                <a:cubicBezTo>
                  <a:pt x="3600323" y="582166"/>
                  <a:pt x="3708747" y="690590"/>
                  <a:pt x="3708747" y="824337"/>
                </a:cubicBezTo>
                <a:cubicBezTo>
                  <a:pt x="3708747" y="835274"/>
                  <a:pt x="3708746" y="846212"/>
                  <a:pt x="3708746" y="857149"/>
                </a:cubicBezTo>
                <a:lnTo>
                  <a:pt x="3693751" y="931421"/>
                </a:lnTo>
                <a:lnTo>
                  <a:pt x="3745282" y="931421"/>
                </a:lnTo>
                <a:cubicBezTo>
                  <a:pt x="4049671" y="931421"/>
                  <a:pt x="4296427" y="1178177"/>
                  <a:pt x="4296427" y="1482566"/>
                </a:cubicBezTo>
                <a:cubicBezTo>
                  <a:pt x="4296427" y="1786955"/>
                  <a:pt x="4049671" y="2033711"/>
                  <a:pt x="3745282" y="2033711"/>
                </a:cubicBezTo>
                <a:lnTo>
                  <a:pt x="551145" y="2033711"/>
                </a:lnTo>
                <a:cubicBezTo>
                  <a:pt x="246756" y="2033711"/>
                  <a:pt x="0" y="1786955"/>
                  <a:pt x="0" y="1482566"/>
                </a:cubicBezTo>
                <a:cubicBezTo>
                  <a:pt x="0" y="1368420"/>
                  <a:pt x="34700" y="1262379"/>
                  <a:pt x="94127" y="1174416"/>
                </a:cubicBezTo>
                <a:lnTo>
                  <a:pt x="123019" y="1139399"/>
                </a:lnTo>
                <a:lnTo>
                  <a:pt x="126020" y="1109623"/>
                </a:lnTo>
                <a:cubicBezTo>
                  <a:pt x="177412" y="858476"/>
                  <a:pt x="399628" y="669553"/>
                  <a:pt x="665968" y="669553"/>
                </a:cubicBezTo>
                <a:lnTo>
                  <a:pt x="816185" y="669553"/>
                </a:lnTo>
                <a:lnTo>
                  <a:pt x="813908" y="662220"/>
                </a:lnTo>
                <a:cubicBezTo>
                  <a:pt x="806567" y="626342"/>
                  <a:pt x="802711" y="589194"/>
                  <a:pt x="802711" y="551145"/>
                </a:cubicBezTo>
                <a:cubicBezTo>
                  <a:pt x="802711" y="246756"/>
                  <a:pt x="1049467" y="0"/>
                  <a:pt x="13538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859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-0.5875 -0.00672 " pathEditMode="relative" rAng="0" ptsTypes="AA">
                                      <p:cBhvr>
                                        <p:cTn id="11" dur="4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75" y="-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40443 -0.00162 " pathEditMode="relative" rAng="0" ptsTypes="AA">
                                      <p:cBhvr>
                                        <p:cTn id="13" dur="4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21" y="-9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39466 -0.00069 " pathEditMode="relative" rAng="0" ptsTypes="AA">
                                      <p:cBhvr>
                                        <p:cTn id="15" dur="4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" y="-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-0.40443 -0.00162 " pathEditMode="relative" rAng="0" ptsTypes="AA">
                                      <p:cBhvr>
                                        <p:cTn id="17" dur="4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21" y="-9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-0.39466 -0.0007 " pathEditMode="relative" rAng="0" ptsTypes="AA">
                                      <p:cBhvr>
                                        <p:cTn id="19" dur="4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 animBg="1"/>
      <p:bldP spid="3" grpId="0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8FF4B2A-0120-448C-B6B1-03FC08547B08}"/>
              </a:ext>
            </a:extLst>
          </p:cNvPr>
          <p:cNvSpPr/>
          <p:nvPr/>
        </p:nvSpPr>
        <p:spPr>
          <a:xfrm>
            <a:off x="2987675" y="5432425"/>
            <a:ext cx="1007345" cy="272594"/>
          </a:xfrm>
          <a:prstGeom prst="triangle">
            <a:avLst/>
          </a:prstGeom>
          <a:solidFill>
            <a:srgbClr val="F4E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81F851-1E49-4524-A94F-FF80553A4B52}"/>
              </a:ext>
            </a:extLst>
          </p:cNvPr>
          <p:cNvSpPr/>
          <p:nvPr/>
        </p:nvSpPr>
        <p:spPr>
          <a:xfrm>
            <a:off x="2987675" y="5705019"/>
            <a:ext cx="425450" cy="565151"/>
          </a:xfrm>
          <a:prstGeom prst="rect">
            <a:avLst/>
          </a:prstGeom>
          <a:solidFill>
            <a:srgbClr val="F4E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2366F-720E-4E80-827E-69FDB5AE2F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1" b="9817"/>
          <a:stretch/>
        </p:blipFill>
        <p:spPr bwMode="auto">
          <a:xfrm>
            <a:off x="3169085" y="3728408"/>
            <a:ext cx="9022914" cy="312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860F1C-C239-479C-B2E7-6134B7735800}"/>
              </a:ext>
            </a:extLst>
          </p:cNvPr>
          <p:cNvSpPr/>
          <p:nvPr/>
        </p:nvSpPr>
        <p:spPr>
          <a:xfrm>
            <a:off x="2343150" y="3495675"/>
            <a:ext cx="3225355" cy="11676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8C0A2F-8E0D-42A7-A47A-750D260BD5EE}"/>
              </a:ext>
            </a:extLst>
          </p:cNvPr>
          <p:cNvSpPr/>
          <p:nvPr/>
        </p:nvSpPr>
        <p:spPr>
          <a:xfrm>
            <a:off x="2881313" y="2911866"/>
            <a:ext cx="1158430" cy="11676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4FBFDF-509E-435A-B40B-D16C0F7A29FE}"/>
              </a:ext>
            </a:extLst>
          </p:cNvPr>
          <p:cNvSpPr/>
          <p:nvPr/>
        </p:nvSpPr>
        <p:spPr>
          <a:xfrm>
            <a:off x="3955827" y="2688029"/>
            <a:ext cx="1287686" cy="11676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4EF95-71DA-4CD2-8A3F-B678601627E9}"/>
              </a:ext>
            </a:extLst>
          </p:cNvPr>
          <p:cNvSpPr/>
          <p:nvPr/>
        </p:nvSpPr>
        <p:spPr>
          <a:xfrm>
            <a:off x="0" y="6270170"/>
            <a:ext cx="3169085" cy="587830"/>
          </a:xfrm>
          <a:prstGeom prst="rect">
            <a:avLst/>
          </a:prstGeom>
          <a:solidFill>
            <a:srgbClr val="D5B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3A0EF-9655-4F59-8EB2-FDE82C2003F5}"/>
              </a:ext>
            </a:extLst>
          </p:cNvPr>
          <p:cNvSpPr/>
          <p:nvPr/>
        </p:nvSpPr>
        <p:spPr>
          <a:xfrm>
            <a:off x="3114675" y="5705019"/>
            <a:ext cx="54410" cy="565151"/>
          </a:xfrm>
          <a:prstGeom prst="rect">
            <a:avLst/>
          </a:prstGeom>
          <a:solidFill>
            <a:srgbClr val="523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8FF1CF-3EEC-488E-BF81-0E9338CBB23F}"/>
              </a:ext>
            </a:extLst>
          </p:cNvPr>
          <p:cNvSpPr/>
          <p:nvPr/>
        </p:nvSpPr>
        <p:spPr>
          <a:xfrm rot="19550475">
            <a:off x="2903755" y="5636718"/>
            <a:ext cx="349250" cy="45719"/>
          </a:xfrm>
          <a:prstGeom prst="rect">
            <a:avLst/>
          </a:prstGeom>
          <a:solidFill>
            <a:srgbClr val="9A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511DFF-B012-4C25-BAFD-4E8199EE5972}"/>
              </a:ext>
            </a:extLst>
          </p:cNvPr>
          <p:cNvSpPr txBox="1"/>
          <p:nvPr/>
        </p:nvSpPr>
        <p:spPr>
          <a:xfrm>
            <a:off x="3618978" y="359804"/>
            <a:ext cx="4954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7200" spc="600" dirty="0">
                <a:latin typeface="Waliny" panose="02000600000000000000" pitchFamily="2" charset="0"/>
              </a:rPr>
              <a:t>The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6AE98-55C1-4DE0-8212-0D36D2353692}"/>
              </a:ext>
            </a:extLst>
          </p:cNvPr>
          <p:cNvSpPr txBox="1"/>
          <p:nvPr/>
        </p:nvSpPr>
        <p:spPr>
          <a:xfrm>
            <a:off x="1265129" y="1676500"/>
            <a:ext cx="10183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Text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endParaRPr lang="en-MY" sz="2400" dirty="0">
              <a:latin typeface="A Pompadour Bold Samp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997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351210-2308-4A8C-86C5-757AEE383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4" t="24615" b="50320"/>
          <a:stretch/>
        </p:blipFill>
        <p:spPr>
          <a:xfrm>
            <a:off x="3788225" y="1304460"/>
            <a:ext cx="1304730" cy="13410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AD81BF-2A09-4711-AF99-DB78470DA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4" t="24615" b="50320"/>
          <a:stretch/>
        </p:blipFill>
        <p:spPr>
          <a:xfrm>
            <a:off x="3805890" y="4410662"/>
            <a:ext cx="1304730" cy="1341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A6F7BA-8771-4281-9EC2-B185F9816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4" t="24615" b="50320"/>
          <a:stretch/>
        </p:blipFill>
        <p:spPr>
          <a:xfrm>
            <a:off x="3788225" y="2871383"/>
            <a:ext cx="1304730" cy="13410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A1A270-FEA1-4C35-A1D7-A142928F4ACB}"/>
              </a:ext>
            </a:extLst>
          </p:cNvPr>
          <p:cNvSpPr txBox="1"/>
          <p:nvPr/>
        </p:nvSpPr>
        <p:spPr>
          <a:xfrm>
            <a:off x="5110620" y="1497389"/>
            <a:ext cx="61628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dirty="0">
                <a:latin typeface="A Pompadour Bold Sample" panose="02000000000000000000" pitchFamily="2" charset="0"/>
              </a:rPr>
              <a:t>text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endParaRPr lang="en-MY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A7C02-349D-495D-B7DF-BD224A70365B}"/>
              </a:ext>
            </a:extLst>
          </p:cNvPr>
          <p:cNvSpPr txBox="1"/>
          <p:nvPr/>
        </p:nvSpPr>
        <p:spPr>
          <a:xfrm>
            <a:off x="5092955" y="3027837"/>
            <a:ext cx="61628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dirty="0">
                <a:latin typeface="A Pompadour Bold Sample" panose="02000000000000000000" pitchFamily="2" charset="0"/>
              </a:rPr>
              <a:t>text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endParaRPr lang="en-MY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59303-380E-4420-9956-27331C5C80F3}"/>
              </a:ext>
            </a:extLst>
          </p:cNvPr>
          <p:cNvSpPr txBox="1"/>
          <p:nvPr/>
        </p:nvSpPr>
        <p:spPr>
          <a:xfrm>
            <a:off x="5110620" y="4657622"/>
            <a:ext cx="61628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dirty="0">
                <a:latin typeface="A Pompadour Bold Sample" panose="02000000000000000000" pitchFamily="2" charset="0"/>
              </a:rPr>
              <a:t>text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endParaRPr lang="en-MY"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9D9B09-5E30-4273-87BC-1478DE6DA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0" r="810" b="10342"/>
          <a:stretch/>
        </p:blipFill>
        <p:spPr bwMode="auto">
          <a:xfrm>
            <a:off x="369449" y="626798"/>
            <a:ext cx="11467615" cy="526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EAF41E-A7AE-41D9-8AC7-34F6159A1757}"/>
              </a:ext>
            </a:extLst>
          </p:cNvPr>
          <p:cNvSpPr/>
          <p:nvPr/>
        </p:nvSpPr>
        <p:spPr>
          <a:xfrm>
            <a:off x="0" y="5674544"/>
            <a:ext cx="12206514" cy="1169829"/>
          </a:xfrm>
          <a:custGeom>
            <a:avLst/>
            <a:gdLst>
              <a:gd name="connsiteX0" fmla="*/ 0 w 12192000"/>
              <a:gd name="connsiteY0" fmla="*/ 0 h 1766723"/>
              <a:gd name="connsiteX1" fmla="*/ 12192000 w 12192000"/>
              <a:gd name="connsiteY1" fmla="*/ 0 h 1766723"/>
              <a:gd name="connsiteX2" fmla="*/ 12192000 w 12192000"/>
              <a:gd name="connsiteY2" fmla="*/ 1766723 h 1766723"/>
              <a:gd name="connsiteX3" fmla="*/ 0 w 12192000"/>
              <a:gd name="connsiteY3" fmla="*/ 1766723 h 1766723"/>
              <a:gd name="connsiteX4" fmla="*/ 0 w 12192000"/>
              <a:gd name="connsiteY4" fmla="*/ 0 h 1766723"/>
              <a:gd name="connsiteX0" fmla="*/ 0 w 12192000"/>
              <a:gd name="connsiteY0" fmla="*/ 0 h 2173123"/>
              <a:gd name="connsiteX1" fmla="*/ 12192000 w 12192000"/>
              <a:gd name="connsiteY1" fmla="*/ 406400 h 2173123"/>
              <a:gd name="connsiteX2" fmla="*/ 12192000 w 12192000"/>
              <a:gd name="connsiteY2" fmla="*/ 2173123 h 2173123"/>
              <a:gd name="connsiteX3" fmla="*/ 0 w 12192000"/>
              <a:gd name="connsiteY3" fmla="*/ 2173123 h 2173123"/>
              <a:gd name="connsiteX4" fmla="*/ 0 w 12192000"/>
              <a:gd name="connsiteY4" fmla="*/ 0 h 2173123"/>
              <a:gd name="connsiteX0" fmla="*/ 0 w 12192000"/>
              <a:gd name="connsiteY0" fmla="*/ 0 h 2173123"/>
              <a:gd name="connsiteX1" fmla="*/ 2801257 w 12192000"/>
              <a:gd name="connsiteY1" fmla="*/ 539378 h 2173123"/>
              <a:gd name="connsiteX2" fmla="*/ 12192000 w 12192000"/>
              <a:gd name="connsiteY2" fmla="*/ 406400 h 2173123"/>
              <a:gd name="connsiteX3" fmla="*/ 12192000 w 12192000"/>
              <a:gd name="connsiteY3" fmla="*/ 2173123 h 2173123"/>
              <a:gd name="connsiteX4" fmla="*/ 0 w 12192000"/>
              <a:gd name="connsiteY4" fmla="*/ 2173123 h 2173123"/>
              <a:gd name="connsiteX5" fmla="*/ 0 w 12192000"/>
              <a:gd name="connsiteY5" fmla="*/ 0 h 2173123"/>
              <a:gd name="connsiteX0" fmla="*/ 0 w 12192000"/>
              <a:gd name="connsiteY0" fmla="*/ 287937 h 2461060"/>
              <a:gd name="connsiteX1" fmla="*/ 2801257 w 12192000"/>
              <a:gd name="connsiteY1" fmla="*/ 827315 h 2461060"/>
              <a:gd name="connsiteX2" fmla="*/ 5805714 w 12192000"/>
              <a:gd name="connsiteY2" fmla="*/ 0 h 2461060"/>
              <a:gd name="connsiteX3" fmla="*/ 12192000 w 12192000"/>
              <a:gd name="connsiteY3" fmla="*/ 694337 h 2461060"/>
              <a:gd name="connsiteX4" fmla="*/ 12192000 w 12192000"/>
              <a:gd name="connsiteY4" fmla="*/ 2461060 h 2461060"/>
              <a:gd name="connsiteX5" fmla="*/ 0 w 12192000"/>
              <a:gd name="connsiteY5" fmla="*/ 2461060 h 2461060"/>
              <a:gd name="connsiteX6" fmla="*/ 0 w 12192000"/>
              <a:gd name="connsiteY6" fmla="*/ 287937 h 2461060"/>
              <a:gd name="connsiteX0" fmla="*/ 0 w 12192000"/>
              <a:gd name="connsiteY0" fmla="*/ 287937 h 2461060"/>
              <a:gd name="connsiteX1" fmla="*/ 2801257 w 12192000"/>
              <a:gd name="connsiteY1" fmla="*/ 827315 h 2461060"/>
              <a:gd name="connsiteX2" fmla="*/ 5805714 w 12192000"/>
              <a:gd name="connsiteY2" fmla="*/ 0 h 2461060"/>
              <a:gd name="connsiteX3" fmla="*/ 8171543 w 12192000"/>
              <a:gd name="connsiteY3" fmla="*/ 856343 h 2461060"/>
              <a:gd name="connsiteX4" fmla="*/ 12192000 w 12192000"/>
              <a:gd name="connsiteY4" fmla="*/ 694337 h 2461060"/>
              <a:gd name="connsiteX5" fmla="*/ 12192000 w 12192000"/>
              <a:gd name="connsiteY5" fmla="*/ 2461060 h 2461060"/>
              <a:gd name="connsiteX6" fmla="*/ 0 w 12192000"/>
              <a:gd name="connsiteY6" fmla="*/ 2461060 h 2461060"/>
              <a:gd name="connsiteX7" fmla="*/ 0 w 12192000"/>
              <a:gd name="connsiteY7" fmla="*/ 287937 h 2461060"/>
              <a:gd name="connsiteX0" fmla="*/ 0 w 12192000"/>
              <a:gd name="connsiteY0" fmla="*/ 331480 h 2504603"/>
              <a:gd name="connsiteX1" fmla="*/ 2801257 w 12192000"/>
              <a:gd name="connsiteY1" fmla="*/ 870858 h 2504603"/>
              <a:gd name="connsiteX2" fmla="*/ 5805714 w 12192000"/>
              <a:gd name="connsiteY2" fmla="*/ 43543 h 2504603"/>
              <a:gd name="connsiteX3" fmla="*/ 8171543 w 12192000"/>
              <a:gd name="connsiteY3" fmla="*/ 899886 h 2504603"/>
              <a:gd name="connsiteX4" fmla="*/ 10508343 w 12192000"/>
              <a:gd name="connsiteY4" fmla="*/ 0 h 2504603"/>
              <a:gd name="connsiteX5" fmla="*/ 12192000 w 12192000"/>
              <a:gd name="connsiteY5" fmla="*/ 737880 h 2504603"/>
              <a:gd name="connsiteX6" fmla="*/ 12192000 w 12192000"/>
              <a:gd name="connsiteY6" fmla="*/ 2504603 h 2504603"/>
              <a:gd name="connsiteX7" fmla="*/ 0 w 12192000"/>
              <a:gd name="connsiteY7" fmla="*/ 2504603 h 2504603"/>
              <a:gd name="connsiteX8" fmla="*/ 0 w 12192000"/>
              <a:gd name="connsiteY8" fmla="*/ 331480 h 2504603"/>
              <a:gd name="connsiteX0" fmla="*/ 0 w 12192000"/>
              <a:gd name="connsiteY0" fmla="*/ 334068 h 2507191"/>
              <a:gd name="connsiteX1" fmla="*/ 2801257 w 12192000"/>
              <a:gd name="connsiteY1" fmla="*/ 873446 h 2507191"/>
              <a:gd name="connsiteX2" fmla="*/ 5805714 w 12192000"/>
              <a:gd name="connsiteY2" fmla="*/ 46131 h 2507191"/>
              <a:gd name="connsiteX3" fmla="*/ 8171543 w 12192000"/>
              <a:gd name="connsiteY3" fmla="*/ 902474 h 2507191"/>
              <a:gd name="connsiteX4" fmla="*/ 10508343 w 12192000"/>
              <a:gd name="connsiteY4" fmla="*/ 2588 h 2507191"/>
              <a:gd name="connsiteX5" fmla="*/ 12192000 w 12192000"/>
              <a:gd name="connsiteY5" fmla="*/ 740468 h 2507191"/>
              <a:gd name="connsiteX6" fmla="*/ 12192000 w 12192000"/>
              <a:gd name="connsiteY6" fmla="*/ 2507191 h 2507191"/>
              <a:gd name="connsiteX7" fmla="*/ 0 w 12192000"/>
              <a:gd name="connsiteY7" fmla="*/ 2507191 h 2507191"/>
              <a:gd name="connsiteX8" fmla="*/ 0 w 12192000"/>
              <a:gd name="connsiteY8" fmla="*/ 334068 h 2507191"/>
              <a:gd name="connsiteX0" fmla="*/ 0 w 12206514"/>
              <a:gd name="connsiteY0" fmla="*/ 346854 h 2519977"/>
              <a:gd name="connsiteX1" fmla="*/ 2801257 w 12206514"/>
              <a:gd name="connsiteY1" fmla="*/ 886232 h 2519977"/>
              <a:gd name="connsiteX2" fmla="*/ 5805714 w 12206514"/>
              <a:gd name="connsiteY2" fmla="*/ 58917 h 2519977"/>
              <a:gd name="connsiteX3" fmla="*/ 8171543 w 12206514"/>
              <a:gd name="connsiteY3" fmla="*/ 915260 h 2519977"/>
              <a:gd name="connsiteX4" fmla="*/ 10508343 w 12206514"/>
              <a:gd name="connsiteY4" fmla="*/ 15374 h 2519977"/>
              <a:gd name="connsiteX5" fmla="*/ 12206514 w 12206514"/>
              <a:gd name="connsiteY5" fmla="*/ 259769 h 2519977"/>
              <a:gd name="connsiteX6" fmla="*/ 12192000 w 12206514"/>
              <a:gd name="connsiteY6" fmla="*/ 2519977 h 2519977"/>
              <a:gd name="connsiteX7" fmla="*/ 0 w 12206514"/>
              <a:gd name="connsiteY7" fmla="*/ 2519977 h 2519977"/>
              <a:gd name="connsiteX8" fmla="*/ 0 w 12206514"/>
              <a:gd name="connsiteY8" fmla="*/ 346854 h 2519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6514" h="2519977">
                <a:moveTo>
                  <a:pt x="0" y="346854"/>
                </a:moveTo>
                <a:cubicBezTo>
                  <a:pt x="977295" y="381504"/>
                  <a:pt x="1823962" y="851582"/>
                  <a:pt x="2801257" y="886232"/>
                </a:cubicBezTo>
                <a:cubicBezTo>
                  <a:pt x="3749524" y="881394"/>
                  <a:pt x="4857447" y="63755"/>
                  <a:pt x="5805714" y="58917"/>
                </a:cubicBezTo>
                <a:cubicBezTo>
                  <a:pt x="6628190" y="146003"/>
                  <a:pt x="7349067" y="828174"/>
                  <a:pt x="8171543" y="915260"/>
                </a:cubicBezTo>
                <a:cubicBezTo>
                  <a:pt x="8945638" y="891070"/>
                  <a:pt x="9734248" y="39564"/>
                  <a:pt x="10508343" y="15374"/>
                </a:cubicBezTo>
                <a:cubicBezTo>
                  <a:pt x="11287276" y="-28952"/>
                  <a:pt x="11645295" y="13809"/>
                  <a:pt x="12206514" y="259769"/>
                </a:cubicBezTo>
                <a:lnTo>
                  <a:pt x="12192000" y="2519977"/>
                </a:lnTo>
                <a:lnTo>
                  <a:pt x="0" y="2519977"/>
                </a:lnTo>
                <a:lnTo>
                  <a:pt x="0" y="346854"/>
                </a:lnTo>
                <a:close/>
              </a:path>
            </a:pathLst>
          </a:custGeom>
          <a:solidFill>
            <a:srgbClr val="95D7EA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95189-F685-43ED-9BC1-2E03B48A2919}"/>
              </a:ext>
            </a:extLst>
          </p:cNvPr>
          <p:cNvSpPr/>
          <p:nvPr/>
        </p:nvSpPr>
        <p:spPr>
          <a:xfrm>
            <a:off x="0" y="6031523"/>
            <a:ext cx="12192000" cy="826477"/>
          </a:xfrm>
          <a:custGeom>
            <a:avLst/>
            <a:gdLst>
              <a:gd name="connsiteX0" fmla="*/ 0 w 12192000"/>
              <a:gd name="connsiteY0" fmla="*/ 0 h 826477"/>
              <a:gd name="connsiteX1" fmla="*/ 12192000 w 12192000"/>
              <a:gd name="connsiteY1" fmla="*/ 0 h 826477"/>
              <a:gd name="connsiteX2" fmla="*/ 12192000 w 12192000"/>
              <a:gd name="connsiteY2" fmla="*/ 826477 h 826477"/>
              <a:gd name="connsiteX3" fmla="*/ 0 w 12192000"/>
              <a:gd name="connsiteY3" fmla="*/ 826477 h 826477"/>
              <a:gd name="connsiteX4" fmla="*/ 0 w 12192000"/>
              <a:gd name="connsiteY4" fmla="*/ 0 h 826477"/>
              <a:gd name="connsiteX0" fmla="*/ 0 w 12192000"/>
              <a:gd name="connsiteY0" fmla="*/ 646728 h 1473205"/>
              <a:gd name="connsiteX1" fmla="*/ 2540000 w 12192000"/>
              <a:gd name="connsiteY1" fmla="*/ 5 h 1473205"/>
              <a:gd name="connsiteX2" fmla="*/ 12192000 w 12192000"/>
              <a:gd name="connsiteY2" fmla="*/ 646728 h 1473205"/>
              <a:gd name="connsiteX3" fmla="*/ 12192000 w 12192000"/>
              <a:gd name="connsiteY3" fmla="*/ 1473205 h 1473205"/>
              <a:gd name="connsiteX4" fmla="*/ 0 w 12192000"/>
              <a:gd name="connsiteY4" fmla="*/ 1473205 h 1473205"/>
              <a:gd name="connsiteX5" fmla="*/ 0 w 12192000"/>
              <a:gd name="connsiteY5" fmla="*/ 646728 h 1473205"/>
              <a:gd name="connsiteX0" fmla="*/ 0 w 12192000"/>
              <a:gd name="connsiteY0" fmla="*/ 646728 h 1473205"/>
              <a:gd name="connsiteX1" fmla="*/ 2540000 w 12192000"/>
              <a:gd name="connsiteY1" fmla="*/ 5 h 1473205"/>
              <a:gd name="connsiteX2" fmla="*/ 6212114 w 12192000"/>
              <a:gd name="connsiteY2" fmla="*/ 740234 h 1473205"/>
              <a:gd name="connsiteX3" fmla="*/ 12192000 w 12192000"/>
              <a:gd name="connsiteY3" fmla="*/ 646728 h 1473205"/>
              <a:gd name="connsiteX4" fmla="*/ 12192000 w 12192000"/>
              <a:gd name="connsiteY4" fmla="*/ 1473205 h 1473205"/>
              <a:gd name="connsiteX5" fmla="*/ 0 w 12192000"/>
              <a:gd name="connsiteY5" fmla="*/ 1473205 h 1473205"/>
              <a:gd name="connsiteX6" fmla="*/ 0 w 12192000"/>
              <a:gd name="connsiteY6" fmla="*/ 646728 h 1473205"/>
              <a:gd name="connsiteX0" fmla="*/ 0 w 12192000"/>
              <a:gd name="connsiteY0" fmla="*/ 922494 h 1748971"/>
              <a:gd name="connsiteX1" fmla="*/ 2540000 w 12192000"/>
              <a:gd name="connsiteY1" fmla="*/ 275771 h 1748971"/>
              <a:gd name="connsiteX2" fmla="*/ 6212114 w 12192000"/>
              <a:gd name="connsiteY2" fmla="*/ 1016000 h 1748971"/>
              <a:gd name="connsiteX3" fmla="*/ 10595429 w 12192000"/>
              <a:gd name="connsiteY3" fmla="*/ 0 h 1748971"/>
              <a:gd name="connsiteX4" fmla="*/ 12192000 w 12192000"/>
              <a:gd name="connsiteY4" fmla="*/ 922494 h 1748971"/>
              <a:gd name="connsiteX5" fmla="*/ 12192000 w 12192000"/>
              <a:gd name="connsiteY5" fmla="*/ 1748971 h 1748971"/>
              <a:gd name="connsiteX6" fmla="*/ 0 w 12192000"/>
              <a:gd name="connsiteY6" fmla="*/ 1748971 h 1748971"/>
              <a:gd name="connsiteX7" fmla="*/ 0 w 12192000"/>
              <a:gd name="connsiteY7" fmla="*/ 922494 h 1748971"/>
              <a:gd name="connsiteX0" fmla="*/ 0 w 12192000"/>
              <a:gd name="connsiteY0" fmla="*/ 922494 h 1748971"/>
              <a:gd name="connsiteX1" fmla="*/ 2540000 w 12192000"/>
              <a:gd name="connsiteY1" fmla="*/ 275771 h 1748971"/>
              <a:gd name="connsiteX2" fmla="*/ 6212114 w 12192000"/>
              <a:gd name="connsiteY2" fmla="*/ 1016000 h 1748971"/>
              <a:gd name="connsiteX3" fmla="*/ 10595429 w 12192000"/>
              <a:gd name="connsiteY3" fmla="*/ 0 h 1748971"/>
              <a:gd name="connsiteX4" fmla="*/ 12177486 w 12192000"/>
              <a:gd name="connsiteY4" fmla="*/ 153237 h 1748971"/>
              <a:gd name="connsiteX5" fmla="*/ 12192000 w 12192000"/>
              <a:gd name="connsiteY5" fmla="*/ 1748971 h 1748971"/>
              <a:gd name="connsiteX6" fmla="*/ 0 w 12192000"/>
              <a:gd name="connsiteY6" fmla="*/ 1748971 h 1748971"/>
              <a:gd name="connsiteX7" fmla="*/ 0 w 12192000"/>
              <a:gd name="connsiteY7" fmla="*/ 922494 h 1748971"/>
              <a:gd name="connsiteX0" fmla="*/ 0 w 12192000"/>
              <a:gd name="connsiteY0" fmla="*/ 953872 h 1780349"/>
              <a:gd name="connsiteX1" fmla="*/ 2540000 w 12192000"/>
              <a:gd name="connsiteY1" fmla="*/ 307149 h 1780349"/>
              <a:gd name="connsiteX2" fmla="*/ 6212114 w 12192000"/>
              <a:gd name="connsiteY2" fmla="*/ 1047378 h 1780349"/>
              <a:gd name="connsiteX3" fmla="*/ 10595429 w 12192000"/>
              <a:gd name="connsiteY3" fmla="*/ 31378 h 1780349"/>
              <a:gd name="connsiteX4" fmla="*/ 11393714 w 12192000"/>
              <a:gd name="connsiteY4" fmla="*/ 2349 h 1780349"/>
              <a:gd name="connsiteX5" fmla="*/ 12177486 w 12192000"/>
              <a:gd name="connsiteY5" fmla="*/ 184615 h 1780349"/>
              <a:gd name="connsiteX6" fmla="*/ 12192000 w 12192000"/>
              <a:gd name="connsiteY6" fmla="*/ 1780349 h 1780349"/>
              <a:gd name="connsiteX7" fmla="*/ 0 w 12192000"/>
              <a:gd name="connsiteY7" fmla="*/ 1780349 h 1780349"/>
              <a:gd name="connsiteX8" fmla="*/ 0 w 12192000"/>
              <a:gd name="connsiteY8" fmla="*/ 953872 h 178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780349">
                <a:moveTo>
                  <a:pt x="0" y="953872"/>
                </a:moveTo>
                <a:cubicBezTo>
                  <a:pt x="836990" y="956012"/>
                  <a:pt x="1703010" y="305009"/>
                  <a:pt x="2540000" y="307149"/>
                </a:cubicBezTo>
                <a:cubicBezTo>
                  <a:pt x="3797905" y="394235"/>
                  <a:pt x="4954209" y="960292"/>
                  <a:pt x="6212114" y="1047378"/>
                </a:cubicBezTo>
                <a:cubicBezTo>
                  <a:pt x="7610324" y="1028025"/>
                  <a:pt x="9197219" y="50731"/>
                  <a:pt x="10595429" y="31378"/>
                </a:cubicBezTo>
                <a:cubicBezTo>
                  <a:pt x="10861524" y="45892"/>
                  <a:pt x="11127619" y="-12165"/>
                  <a:pt x="11393714" y="2349"/>
                </a:cubicBezTo>
                <a:lnTo>
                  <a:pt x="12177486" y="184615"/>
                </a:lnTo>
                <a:lnTo>
                  <a:pt x="12192000" y="1780349"/>
                </a:lnTo>
                <a:lnTo>
                  <a:pt x="0" y="1780349"/>
                </a:lnTo>
                <a:lnTo>
                  <a:pt x="0" y="953872"/>
                </a:lnTo>
                <a:close/>
              </a:path>
            </a:pathLst>
          </a:custGeom>
          <a:solidFill>
            <a:srgbClr val="01BAD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7C8A3-4BB0-4CB7-AB56-23965A6752D8}"/>
              </a:ext>
            </a:extLst>
          </p:cNvPr>
          <p:cNvSpPr txBox="1"/>
          <p:nvPr/>
        </p:nvSpPr>
        <p:spPr>
          <a:xfrm>
            <a:off x="11594910" y="276216"/>
            <a:ext cx="4954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7200" spc="600" dirty="0">
                <a:solidFill>
                  <a:srgbClr val="3F9E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iny" panose="02000600000000000000" pitchFamily="2" charset="0"/>
              </a:rPr>
              <a:t>The Title</a:t>
            </a:r>
          </a:p>
        </p:txBody>
      </p:sp>
    </p:spTree>
    <p:extLst>
      <p:ext uri="{BB962C8B-B14F-4D97-AF65-F5344CB8AC3E}">
        <p14:creationId xmlns:p14="http://schemas.microsoft.com/office/powerpoint/2010/main" val="52458193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-0.66849 -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24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57396 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#hometown cha cha from kdrama 사이코 하지만 괜찮아">
            <a:extLst>
              <a:ext uri="{FF2B5EF4-FFF2-40B4-BE49-F238E27FC236}">
                <a16:creationId xmlns:a16="http://schemas.microsoft.com/office/drawing/2014/main" id="{82DEF8DA-D4F5-46E5-A56E-B75AA458B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7" t="5383" r="5663" b="7021"/>
          <a:stretch/>
        </p:blipFill>
        <p:spPr bwMode="auto">
          <a:xfrm>
            <a:off x="8676822" y="1160584"/>
            <a:ext cx="3515178" cy="453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6202E-05AF-455A-8525-B89FF04F7E34}"/>
              </a:ext>
            </a:extLst>
          </p:cNvPr>
          <p:cNvSpPr txBox="1"/>
          <p:nvPr/>
        </p:nvSpPr>
        <p:spPr>
          <a:xfrm>
            <a:off x="262003" y="560419"/>
            <a:ext cx="4954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7200" spc="600" dirty="0">
                <a:solidFill>
                  <a:srgbClr val="3F9E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iny" panose="02000600000000000000" pitchFamily="2" charset="0"/>
              </a:rPr>
              <a:t>The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E03F6-F9D5-45ED-B610-072913CF86C1}"/>
              </a:ext>
            </a:extLst>
          </p:cNvPr>
          <p:cNvSpPr txBox="1"/>
          <p:nvPr/>
        </p:nvSpPr>
        <p:spPr>
          <a:xfrm>
            <a:off x="901875" y="2002177"/>
            <a:ext cx="76408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 Pompadour Bold Sample" panose="02000000000000000000" pitchFamily="2" charset="0"/>
              </a:rPr>
              <a:t>Text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r>
              <a:rPr lang="en-MY" sz="2400" dirty="0">
                <a:latin typeface="A Pompadour Bold Sample" panose="02000000000000000000" pitchFamily="2" charset="0"/>
              </a:rPr>
              <a:t> </a:t>
            </a:r>
            <a:r>
              <a:rPr lang="en-MY" sz="2400" dirty="0" err="1">
                <a:latin typeface="A Pompadour Bold Sample" panose="02000000000000000000" pitchFamily="2" charset="0"/>
              </a:rPr>
              <a:t>text</a:t>
            </a:r>
            <a:endParaRPr lang="en-MY" sz="2400" dirty="0">
              <a:latin typeface="A Pompadour Bold Samp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6135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9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E72575-CD7C-4D0C-9B41-BEC98D269882}"/>
              </a:ext>
            </a:extLst>
          </p:cNvPr>
          <p:cNvSpPr/>
          <p:nvPr/>
        </p:nvSpPr>
        <p:spPr>
          <a:xfrm>
            <a:off x="0" y="0"/>
            <a:ext cx="12192000" cy="1160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AF67A-6584-4491-A3E5-DD17259BFC8C}"/>
              </a:ext>
            </a:extLst>
          </p:cNvPr>
          <p:cNvSpPr/>
          <p:nvPr/>
        </p:nvSpPr>
        <p:spPr>
          <a:xfrm>
            <a:off x="0" y="5697416"/>
            <a:ext cx="12192000" cy="1160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18523-7774-47BB-9BEB-B4D7E75AAE82}"/>
              </a:ext>
            </a:extLst>
          </p:cNvPr>
          <p:cNvSpPr txBox="1"/>
          <p:nvPr/>
        </p:nvSpPr>
        <p:spPr>
          <a:xfrm>
            <a:off x="550102" y="621551"/>
            <a:ext cx="4954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80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iny" panose="02000600000000000000" pitchFamily="2" charset="0"/>
              </a:rPr>
              <a:t>The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1D647-520B-4F10-BEBB-510AB6F04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698" b="83594" l="3148" r="99561">
                        <a14:foregroundMark x1="3587" y1="76953" x2="8053" y2="76042"/>
                        <a14:foregroundMark x1="8053" y1="76042" x2="13543" y2="76302"/>
                        <a14:foregroundMark x1="3807" y1="70833" x2="3221" y2="77214"/>
                        <a14:foregroundMark x1="24231" y1="80339" x2="27306" y2="78646"/>
                        <a14:foregroundMark x1="97072" y1="68620" x2="89898" y2="77344"/>
                        <a14:foregroundMark x1="99561" y1="78776" x2="99561" y2="78776"/>
                        <a14:foregroundMark x1="25403" y1="80599" x2="25403" y2="80599"/>
                        <a14:foregroundMark x1="52196" y1="81901" x2="52489" y2="77865"/>
                        <a14:foregroundMark x1="5124" y1="82813" x2="12884" y2="82422"/>
                        <a14:foregroundMark x1="12884" y1="82422" x2="36530" y2="87109"/>
                        <a14:foregroundMark x1="36530" y1="87109" x2="46193" y2="86719"/>
                        <a14:foregroundMark x1="46193" y1="86719" x2="56515" y2="86719"/>
                        <a14:foregroundMark x1="56515" y1="86719" x2="60542" y2="86589"/>
                        <a14:foregroundMark x1="60542" y1="86589" x2="64495" y2="86719"/>
                        <a14:foregroundMark x1="64495" y1="86719" x2="86018" y2="83594"/>
                        <a14:foregroundMark x1="86018" y1="83594" x2="88653" y2="83594"/>
                        <a14:foregroundMark x1="52123" y1="48828" x2="52709" y2="52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563" b="12493"/>
          <a:stretch/>
        </p:blipFill>
        <p:spPr>
          <a:xfrm>
            <a:off x="0" y="3914384"/>
            <a:ext cx="12192000" cy="2943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B8D290-F363-4A18-81A6-629C3B0DDF92}"/>
              </a:ext>
            </a:extLst>
          </p:cNvPr>
          <p:cNvSpPr txBox="1"/>
          <p:nvPr/>
        </p:nvSpPr>
        <p:spPr>
          <a:xfrm>
            <a:off x="351251" y="1920641"/>
            <a:ext cx="57703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latin typeface="A Pompadour Bold Sample" panose="02000000000000000000" pitchFamily="2" charset="0"/>
              </a:rPr>
              <a:t>text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endParaRPr lang="en-MY" sz="2000" dirty="0">
              <a:latin typeface="A Pompadour Bold Sample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latin typeface="A Pompadour Bold Sample" panose="02000000000000000000" pitchFamily="2" charset="0"/>
              </a:rPr>
              <a:t>text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latin typeface="A Pompadour Bold Sample" panose="02000000000000000000" pitchFamily="2" charset="0"/>
              </a:rPr>
              <a:t>text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DC975-2298-4EAD-97A7-99F94F19B65B}"/>
              </a:ext>
            </a:extLst>
          </p:cNvPr>
          <p:cNvSpPr txBox="1"/>
          <p:nvPr/>
        </p:nvSpPr>
        <p:spPr>
          <a:xfrm>
            <a:off x="6472825" y="1569277"/>
            <a:ext cx="57703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latin typeface="A Pompadour Bold Sample" panose="02000000000000000000" pitchFamily="2" charset="0"/>
              </a:rPr>
              <a:t>text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endParaRPr lang="en-MY" sz="2000" dirty="0">
              <a:latin typeface="A Pompadour Bold Sample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latin typeface="A Pompadour Bold Sample" panose="02000000000000000000" pitchFamily="2" charset="0"/>
              </a:rPr>
              <a:t>text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latin typeface="A Pompadour Bold Sample" panose="02000000000000000000" pitchFamily="2" charset="0"/>
              </a:rPr>
              <a:t>text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r>
              <a:rPr lang="en-MY" sz="2000" dirty="0">
                <a:latin typeface="A Pompadour Bold Sample" panose="02000000000000000000" pitchFamily="2" charset="0"/>
              </a:rPr>
              <a:t> </a:t>
            </a:r>
            <a:r>
              <a:rPr lang="en-MY" sz="2000" dirty="0" err="1">
                <a:latin typeface="A Pompadour Bold Sample" panose="02000000000000000000" pitchFamily="2" charset="0"/>
              </a:rPr>
              <a:t>text</a:t>
            </a:r>
            <a:endParaRPr lang="en-M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2157072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568FF0F5-A375-4463-A2D2-E8A416E2F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39" y="791591"/>
            <a:ext cx="10783322" cy="606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CE55AF-71AF-423C-B162-698FCD57BB28}"/>
              </a:ext>
            </a:extLst>
          </p:cNvPr>
          <p:cNvSpPr txBox="1"/>
          <p:nvPr/>
        </p:nvSpPr>
        <p:spPr>
          <a:xfrm>
            <a:off x="3618978" y="1424715"/>
            <a:ext cx="4954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7200" spc="600" dirty="0">
                <a:solidFill>
                  <a:srgbClr val="3F9E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iny" panose="02000600000000000000" pitchFamily="2" charset="0"/>
              </a:rPr>
              <a:t>The Title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E13E13-62F6-4FDA-ADA4-2C2D6C0745E9}"/>
              </a:ext>
            </a:extLst>
          </p:cNvPr>
          <p:cNvSpPr/>
          <p:nvPr/>
        </p:nvSpPr>
        <p:spPr>
          <a:xfrm>
            <a:off x="8573022" y="613776"/>
            <a:ext cx="3006247" cy="2426918"/>
          </a:xfrm>
          <a:prstGeom prst="roundRect">
            <a:avLst/>
          </a:prstGeom>
          <a:solidFill>
            <a:srgbClr val="FBD982"/>
          </a:solidFill>
          <a:ln w="57150">
            <a:solidFill>
              <a:srgbClr val="3F9E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74461-6F4D-4366-B488-FF2076240FF4}"/>
              </a:ext>
            </a:extLst>
          </p:cNvPr>
          <p:cNvSpPr txBox="1"/>
          <p:nvPr/>
        </p:nvSpPr>
        <p:spPr>
          <a:xfrm>
            <a:off x="8656268" y="950072"/>
            <a:ext cx="28397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dirty="0">
                <a:latin typeface="A Pompadour Bold Sample" panose="02000000000000000000" pitchFamily="2" charset="0"/>
              </a:rPr>
              <a:t>text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B772B4-0F35-4385-AA06-8E95C836F01E}"/>
              </a:ext>
            </a:extLst>
          </p:cNvPr>
          <p:cNvSpPr/>
          <p:nvPr/>
        </p:nvSpPr>
        <p:spPr>
          <a:xfrm>
            <a:off x="780789" y="277480"/>
            <a:ext cx="3006247" cy="2426918"/>
          </a:xfrm>
          <a:prstGeom prst="roundRect">
            <a:avLst/>
          </a:prstGeom>
          <a:solidFill>
            <a:srgbClr val="FBD982"/>
          </a:solidFill>
          <a:ln w="57150">
            <a:solidFill>
              <a:srgbClr val="3F9E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5544D-AEBE-40BB-8132-D5CB8C69E4BE}"/>
              </a:ext>
            </a:extLst>
          </p:cNvPr>
          <p:cNvSpPr txBox="1"/>
          <p:nvPr/>
        </p:nvSpPr>
        <p:spPr>
          <a:xfrm>
            <a:off x="864035" y="613776"/>
            <a:ext cx="28397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dirty="0">
                <a:latin typeface="A Pompadour Bold Sample" panose="02000000000000000000" pitchFamily="2" charset="0"/>
              </a:rPr>
              <a:t>text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endParaRPr lang="en-MY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6DB77A-684E-4DA9-882B-E169FEFFAACB}"/>
              </a:ext>
            </a:extLst>
          </p:cNvPr>
          <p:cNvSpPr/>
          <p:nvPr/>
        </p:nvSpPr>
        <p:spPr>
          <a:xfrm>
            <a:off x="244257" y="3344420"/>
            <a:ext cx="3006247" cy="2426918"/>
          </a:xfrm>
          <a:prstGeom prst="roundRect">
            <a:avLst/>
          </a:prstGeom>
          <a:solidFill>
            <a:srgbClr val="FBD982"/>
          </a:solidFill>
          <a:ln w="57150">
            <a:solidFill>
              <a:srgbClr val="3F9E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80BDE-39C6-4D49-A1E6-61EF225FEA8E}"/>
              </a:ext>
            </a:extLst>
          </p:cNvPr>
          <p:cNvSpPr txBox="1"/>
          <p:nvPr/>
        </p:nvSpPr>
        <p:spPr>
          <a:xfrm>
            <a:off x="327503" y="3680716"/>
            <a:ext cx="28397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dirty="0">
                <a:latin typeface="A Pompadour Bold Sample" panose="02000000000000000000" pitchFamily="2" charset="0"/>
              </a:rPr>
              <a:t>text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9D72E3-BC2C-46D4-B359-A80B508129CA}"/>
              </a:ext>
            </a:extLst>
          </p:cNvPr>
          <p:cNvSpPr/>
          <p:nvPr/>
        </p:nvSpPr>
        <p:spPr>
          <a:xfrm>
            <a:off x="8941498" y="3706257"/>
            <a:ext cx="3006247" cy="2426918"/>
          </a:xfrm>
          <a:prstGeom prst="roundRect">
            <a:avLst/>
          </a:prstGeom>
          <a:solidFill>
            <a:srgbClr val="FBD982"/>
          </a:solidFill>
          <a:ln w="57150">
            <a:solidFill>
              <a:srgbClr val="3F9EC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A97C76-2EEA-4796-ABCA-9EC2A6735531}"/>
              </a:ext>
            </a:extLst>
          </p:cNvPr>
          <p:cNvSpPr txBox="1"/>
          <p:nvPr/>
        </p:nvSpPr>
        <p:spPr>
          <a:xfrm>
            <a:off x="9024744" y="4042553"/>
            <a:ext cx="28397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dirty="0">
                <a:latin typeface="A Pompadour Bold Sample" panose="02000000000000000000" pitchFamily="2" charset="0"/>
              </a:rPr>
              <a:t>text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r>
              <a:rPr lang="en-MY" sz="1800" dirty="0">
                <a:latin typeface="A Pompadour Bold Sample" panose="02000000000000000000" pitchFamily="2" charset="0"/>
              </a:rPr>
              <a:t> </a:t>
            </a:r>
            <a:r>
              <a:rPr lang="en-MY" sz="1800" dirty="0" err="1">
                <a:latin typeface="A Pompadour Bold Sample" panose="02000000000000000000" pitchFamily="2" charset="0"/>
              </a:rPr>
              <a:t>text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8786949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623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 Pompadour Bold Sample</vt:lpstr>
      <vt:lpstr>Arial</vt:lpstr>
      <vt:lpstr>Calibri</vt:lpstr>
      <vt:lpstr>Calibri Light</vt:lpstr>
      <vt:lpstr>Waliny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husnarazali</dc:creator>
  <cp:lastModifiedBy>husnarazali</cp:lastModifiedBy>
  <cp:revision>10</cp:revision>
  <dcterms:created xsi:type="dcterms:W3CDTF">2021-10-05T15:06:32Z</dcterms:created>
  <dcterms:modified xsi:type="dcterms:W3CDTF">2021-10-07T07:27:25Z</dcterms:modified>
</cp:coreProperties>
</file>