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CD4-8186-4D87-87F8-48F1B061C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EA18-167A-44EA-A176-A6C3FF7A5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64EF-A494-4310-B172-66789869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7FCC-159B-4791-B2D1-EA6A6036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DA49-675B-44E6-832C-413A2E6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299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4648-5DE7-44B3-9205-FC365487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39B4-87D7-4BCD-86C1-1FF170BEA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0D1-3774-4117-AB98-144F1C33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55AC-E3C5-4C75-8C36-28C1FBB2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2E45-2C2B-4AA2-B312-827CED0C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6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1D549-B4BB-4628-9E95-5346293D2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048E3-53DD-46FA-8476-CDBEF07A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E63F-C6AD-4D26-9360-8235407F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6514-0330-4D9F-A16E-FDB1E8F2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F9F1-66C7-4C54-ABB8-C778270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048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2048-AF30-4846-8F3E-82ACE910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38A7-3C0E-4E28-8DBE-C4321E2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9927-E38D-4ED2-968B-E7926D38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48F0-0578-4266-9694-ADF35082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77E1-7726-4A61-81CC-BBC4D9A7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167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1AD5-8730-44E7-869D-C4606263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83C3-632F-42D7-8926-95CB496A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C850-6595-43C2-AB00-B69CD4F4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190-1914-4094-8D7F-F7C7490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DB41-4C0D-4B7B-9DF7-96D0741D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77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EE2B-EE42-4A7D-B0AD-200BF389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3BC9-5CEF-477A-A611-9CDA03C9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6A71-FDFD-4D87-A120-723A146A0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0448C-E2B3-4AD7-BE16-1CFF0470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258F5-F04C-469B-B4D5-E476C3F7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06564-6237-4054-A60E-F01A70D4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28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5149-4D07-4416-8DDD-BE3A4DC9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5EF7A-5148-4212-A465-305EE173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E43-EA23-4F1B-AE64-5563A1DD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1710D-BD97-4AF7-B342-2D68D47D7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3C7E-72A5-4E86-B994-B5B88EDB4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A78F7-9DF7-4DEB-9978-871AE896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BE296-B65C-4399-9690-27ACAA6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89A43-41F3-4040-8E8F-0E60DF8B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151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3EA2-503D-4AEE-965D-AF99BFB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CA290-7FE8-4BAF-9EDE-6C082D04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04B9E-906F-4D71-8C54-ADCA5C3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A198-0998-4E12-A098-DD81F9F7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57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603F2-AC2F-4114-B05C-32B5969D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855E6-80B8-48AD-A0F3-98471291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9D187-8473-4702-9134-6AFCA4E6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461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7523-C9DA-4661-ABC6-A5FB9590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579C-58EA-4FE9-8A97-747093C7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12C3-A366-4941-9D37-1839C6A7F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245B8-7531-4F4A-83D9-2FB3A6A9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CB7CF-94B1-458E-9859-55BBDBA3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9E98C-7DF3-4F35-BD65-B6A057D9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02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C8A-4F21-4C8E-B7EF-1177BA04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6FB30-48CA-4974-AAAB-9ED5AE063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CC1C8-D2F1-43E6-A164-B51242DD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7785-99EE-45DC-9B8B-F860A92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9EE7-9EBF-4854-8C6B-19F1080B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883D-D0A1-44B4-B6DA-64B82B1A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848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25513-5011-4C69-8B4F-320675A2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F95B-6DDF-4324-A1CD-09329417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FBA7-1D50-4F33-8C20-0B8803753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87F5-CDCA-49B0-AD3D-0E915E1CDB19}" type="datetimeFigureOut">
              <a:rPr lang="en-MY" smtClean="0"/>
              <a:t>15/4/2021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36AA-9DFF-4DB3-93ED-BBC0B7CD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8E9D-73BF-4C97-AC82-B7C9D08A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77D0-FEBE-4F26-9771-B68082550A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754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B2DEA-0482-41E3-8DAC-428B8138E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18" b="9494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65" y="1692876"/>
            <a:ext cx="4277869" cy="32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CD528C-576A-4E67-89E2-2547539A86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8C50AB-24CA-4F02-B9B9-0083C3A162FE}"/>
              </a:ext>
            </a:extLst>
          </p:cNvPr>
          <p:cNvGrpSpPr/>
          <p:nvPr/>
        </p:nvGrpSpPr>
        <p:grpSpPr>
          <a:xfrm>
            <a:off x="3921210" y="1078746"/>
            <a:ext cx="4176584" cy="4806779"/>
            <a:chOff x="3921210" y="1078746"/>
            <a:chExt cx="4176584" cy="480677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0A5187-2479-48B8-8D60-4F53BE2A29D2}"/>
                </a:ext>
              </a:extLst>
            </p:cNvPr>
            <p:cNvSpPr/>
            <p:nvPr/>
          </p:nvSpPr>
          <p:spPr>
            <a:xfrm>
              <a:off x="3921210" y="1078746"/>
              <a:ext cx="4176584" cy="4806779"/>
            </a:xfrm>
            <a:prstGeom prst="roundRect">
              <a:avLst>
                <a:gd name="adj" fmla="val 394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6092DA-E96A-4AA5-94A9-A18CEA6A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592" y="1384861"/>
              <a:ext cx="2298118" cy="6888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6AD6EC-8B3E-4FD5-9FEB-84705BDE4562}"/>
                </a:ext>
              </a:extLst>
            </p:cNvPr>
            <p:cNvSpPr txBox="1"/>
            <p:nvPr/>
          </p:nvSpPr>
          <p:spPr>
            <a:xfrm>
              <a:off x="4139514" y="2187146"/>
              <a:ext cx="3682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400" dirty="0">
                  <a:solidFill>
                    <a:schemeClr val="bg1"/>
                  </a:solidFill>
                  <a:latin typeface="A Pompadour Bold Sample" panose="02000000000000000000" pitchFamily="2" charset="0"/>
                </a:rPr>
                <a:t>Presentation for everyone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ED07077-CB75-45C1-BC75-E4890AD0EE80}"/>
                </a:ext>
              </a:extLst>
            </p:cNvPr>
            <p:cNvSpPr/>
            <p:nvPr/>
          </p:nvSpPr>
          <p:spPr>
            <a:xfrm>
              <a:off x="4188943" y="2648811"/>
              <a:ext cx="3583459" cy="4010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6C9EE2-D10E-41F1-89E4-870EB95847F4}"/>
                </a:ext>
              </a:extLst>
            </p:cNvPr>
            <p:cNvSpPr/>
            <p:nvPr/>
          </p:nvSpPr>
          <p:spPr>
            <a:xfrm>
              <a:off x="4188940" y="3228457"/>
              <a:ext cx="3583459" cy="4010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303E51-AD4D-45C3-802A-41F6079B2043}"/>
                </a:ext>
              </a:extLst>
            </p:cNvPr>
            <p:cNvSpPr txBox="1"/>
            <p:nvPr/>
          </p:nvSpPr>
          <p:spPr>
            <a:xfrm>
              <a:off x="4069371" y="3824867"/>
              <a:ext cx="1540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>
                  <a:solidFill>
                    <a:schemeClr val="bg1"/>
                  </a:solidFill>
                  <a:latin typeface="A Pompadour Bold Sample" panose="02000000000000000000" pitchFamily="2" charset="0"/>
                </a:rPr>
                <a:t>Remember me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1E766E-EAF6-460D-89D1-3A80B6AE55FE}"/>
                </a:ext>
              </a:extLst>
            </p:cNvPr>
            <p:cNvGrpSpPr/>
            <p:nvPr/>
          </p:nvGrpSpPr>
          <p:grpSpPr>
            <a:xfrm>
              <a:off x="7292340" y="3848713"/>
              <a:ext cx="480059" cy="284019"/>
              <a:chOff x="7080420" y="3792681"/>
              <a:chExt cx="691979" cy="40108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B99FDD9-E145-4D01-A470-BE690F312594}"/>
                  </a:ext>
                </a:extLst>
              </p:cNvPr>
              <p:cNvSpPr/>
              <p:nvPr/>
            </p:nvSpPr>
            <p:spPr>
              <a:xfrm>
                <a:off x="7080420" y="3792682"/>
                <a:ext cx="691979" cy="401086"/>
              </a:xfrm>
              <a:prstGeom prst="roundRect">
                <a:avLst>
                  <a:gd name="adj" fmla="val 47475"/>
                </a:avLst>
              </a:prstGeom>
              <a:solidFill>
                <a:srgbClr val="23C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C76010E-3CA9-4E0F-B7E2-F0CFEBD1931B}"/>
                  </a:ext>
                </a:extLst>
              </p:cNvPr>
              <p:cNvSpPr/>
              <p:nvPr/>
            </p:nvSpPr>
            <p:spPr>
              <a:xfrm>
                <a:off x="7376133" y="3792681"/>
                <a:ext cx="396265" cy="40108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B8E68F4-7BBC-4FE8-93BD-71C1C0EF961B}"/>
                </a:ext>
              </a:extLst>
            </p:cNvPr>
            <p:cNvSpPr/>
            <p:nvPr/>
          </p:nvSpPr>
          <p:spPr>
            <a:xfrm>
              <a:off x="4139514" y="4569437"/>
              <a:ext cx="3583459" cy="4723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AC85B3-4210-4034-B2FB-184922896E8C}"/>
                </a:ext>
              </a:extLst>
            </p:cNvPr>
            <p:cNvSpPr txBox="1"/>
            <p:nvPr/>
          </p:nvSpPr>
          <p:spPr>
            <a:xfrm>
              <a:off x="5325762" y="4620933"/>
              <a:ext cx="154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 Pompadour Bold Sample" panose="02000000000000000000" pitchFamily="2" charset="0"/>
                </a:rPr>
                <a:t>Log In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06E857-26EF-4BDB-8719-1DC961C228E4}"/>
              </a:ext>
            </a:extLst>
          </p:cNvPr>
          <p:cNvSpPr txBox="1"/>
          <p:nvPr/>
        </p:nvSpPr>
        <p:spPr>
          <a:xfrm>
            <a:off x="4242486" y="2683507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  <a:latin typeface="A Pompadour Bold Sample" panose="02000000000000000000" pitchFamily="2" charset="0"/>
              </a:rPr>
              <a:t>Themimopsatgmail.com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B50285-62A0-4529-849C-374A90DE21C4}"/>
              </a:ext>
            </a:extLst>
          </p:cNvPr>
          <p:cNvSpPr/>
          <p:nvPr/>
        </p:nvSpPr>
        <p:spPr>
          <a:xfrm>
            <a:off x="4347004" y="3370307"/>
            <a:ext cx="125456" cy="117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64CD07-CB46-4F2A-8ECB-FB08A787221D}"/>
              </a:ext>
            </a:extLst>
          </p:cNvPr>
          <p:cNvSpPr/>
          <p:nvPr/>
        </p:nvSpPr>
        <p:spPr>
          <a:xfrm>
            <a:off x="4572430" y="3364751"/>
            <a:ext cx="125456" cy="117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9F9E4-BF98-4C85-B220-20DB9E6B053D}"/>
              </a:ext>
            </a:extLst>
          </p:cNvPr>
          <p:cNvSpPr/>
          <p:nvPr/>
        </p:nvSpPr>
        <p:spPr>
          <a:xfrm>
            <a:off x="4793564" y="3364751"/>
            <a:ext cx="124772" cy="117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497DDA-4171-4357-B79B-EB3FFBBDD40A}"/>
              </a:ext>
            </a:extLst>
          </p:cNvPr>
          <p:cNvSpPr/>
          <p:nvPr/>
        </p:nvSpPr>
        <p:spPr>
          <a:xfrm>
            <a:off x="5021481" y="3364751"/>
            <a:ext cx="124773" cy="117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0C3678-2C13-4023-9D2D-43C4DEA2B629}"/>
              </a:ext>
            </a:extLst>
          </p:cNvPr>
          <p:cNvSpPr/>
          <p:nvPr/>
        </p:nvSpPr>
        <p:spPr>
          <a:xfrm>
            <a:off x="5252780" y="3364751"/>
            <a:ext cx="122721" cy="117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ECADD2-42B9-4110-90C2-5871542ECBDD}"/>
              </a:ext>
            </a:extLst>
          </p:cNvPr>
          <p:cNvSpPr/>
          <p:nvPr/>
        </p:nvSpPr>
        <p:spPr>
          <a:xfrm>
            <a:off x="5487125" y="3370306"/>
            <a:ext cx="122721" cy="117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5CC59F-4463-4C71-93BD-1FCF6694C74E}"/>
              </a:ext>
            </a:extLst>
          </p:cNvPr>
          <p:cNvSpPr/>
          <p:nvPr/>
        </p:nvSpPr>
        <p:spPr>
          <a:xfrm>
            <a:off x="5725679" y="3370306"/>
            <a:ext cx="122721" cy="117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901105-857D-4444-9ADF-B88EA6D06F2C}"/>
              </a:ext>
            </a:extLst>
          </p:cNvPr>
          <p:cNvSpPr/>
          <p:nvPr/>
        </p:nvSpPr>
        <p:spPr>
          <a:xfrm>
            <a:off x="5952432" y="3370306"/>
            <a:ext cx="122721" cy="117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B8440D-6AE7-4DE1-8F09-07BF1F0E0E6E}"/>
              </a:ext>
            </a:extLst>
          </p:cNvPr>
          <p:cNvSpPr/>
          <p:nvPr/>
        </p:nvSpPr>
        <p:spPr>
          <a:xfrm>
            <a:off x="4139514" y="4556962"/>
            <a:ext cx="3583459" cy="4723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E62D2-75EA-42DF-82DB-36F99F03B167}"/>
              </a:ext>
            </a:extLst>
          </p:cNvPr>
          <p:cNvSpPr txBox="1"/>
          <p:nvPr/>
        </p:nvSpPr>
        <p:spPr>
          <a:xfrm>
            <a:off x="5325762" y="4608458"/>
            <a:ext cx="154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  <a:latin typeface="A Pompadour Bold Sample" panose="02000000000000000000" pitchFamily="2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5448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1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51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1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51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40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51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01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51"/>
                            </p:stCondLst>
                            <p:childTnLst>
                              <p:par>
                                <p:cTn id="48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72462-7014-4E8D-A43F-EF9F23E91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81" b="64543"/>
          <a:stretch/>
        </p:blipFill>
        <p:spPr>
          <a:xfrm>
            <a:off x="90117" y="631424"/>
            <a:ext cx="645110" cy="656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9CE19-E10E-46F7-8213-2DB98A01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62221" r="73597" b="2322"/>
          <a:stretch/>
        </p:blipFill>
        <p:spPr>
          <a:xfrm>
            <a:off x="90117" y="1856974"/>
            <a:ext cx="645110" cy="65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2CD67-5B49-459A-A7CC-08B19114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4" t="25020" r="15543" b="64176"/>
          <a:stretch/>
        </p:blipFill>
        <p:spPr>
          <a:xfrm>
            <a:off x="147267" y="1326292"/>
            <a:ext cx="645110" cy="6451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335E38-F7BE-4F34-B864-1FB678BCC303}"/>
              </a:ext>
            </a:extLst>
          </p:cNvPr>
          <p:cNvSpPr/>
          <p:nvPr/>
        </p:nvSpPr>
        <p:spPr>
          <a:xfrm>
            <a:off x="2879123" y="0"/>
            <a:ext cx="9312877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75FB1-7F67-4589-927C-8D79D0A6902B}"/>
              </a:ext>
            </a:extLst>
          </p:cNvPr>
          <p:cNvSpPr/>
          <p:nvPr/>
        </p:nvSpPr>
        <p:spPr>
          <a:xfrm>
            <a:off x="3125878" y="3546207"/>
            <a:ext cx="1816443" cy="181079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6" r="-1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A20FEC-28A7-4896-8EFD-F73D73202C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b="27005"/>
          <a:stretch/>
        </p:blipFill>
        <p:spPr>
          <a:xfrm>
            <a:off x="5467979" y="3546207"/>
            <a:ext cx="1810794" cy="1810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954B45-1B6A-4CCF-888F-BAB247D7E3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757" r="-594" b="26577"/>
          <a:stretch/>
        </p:blipFill>
        <p:spPr>
          <a:xfrm>
            <a:off x="7806440" y="3546207"/>
            <a:ext cx="1810794" cy="1810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AB82F7-E720-4100-9FC4-27DEA07359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3" t="6569" r="9602" b="19755"/>
          <a:stretch/>
        </p:blipFill>
        <p:spPr>
          <a:xfrm>
            <a:off x="9983580" y="3546206"/>
            <a:ext cx="1810795" cy="18107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343D14-C1AF-49D5-9A8E-BE027FD2B4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673" b="96732" l="26367" r="47168">
                        <a14:foregroundMark x1="37109" y1="77124" x2="37109" y2="77124"/>
                      </a14:backgroundRemoval>
                    </a14:imgEffect>
                  </a14:imgLayer>
                </a14:imgProps>
              </a:ext>
            </a:extLst>
          </a:blip>
          <a:srcRect l="27346" t="68093" r="52745" b="6901"/>
          <a:stretch/>
        </p:blipFill>
        <p:spPr>
          <a:xfrm>
            <a:off x="11467561" y="144361"/>
            <a:ext cx="634322" cy="5951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E8F746-CF57-4EE7-9608-3485AEAA296A}"/>
              </a:ext>
            </a:extLst>
          </p:cNvPr>
          <p:cNvSpPr txBox="1"/>
          <p:nvPr/>
        </p:nvSpPr>
        <p:spPr>
          <a:xfrm>
            <a:off x="2991632" y="2482496"/>
            <a:ext cx="584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Members Of The Group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84334-4148-483E-93D8-6F1C79C11A1E}"/>
              </a:ext>
            </a:extLst>
          </p:cNvPr>
          <p:cNvSpPr txBox="1"/>
          <p:nvPr/>
        </p:nvSpPr>
        <p:spPr>
          <a:xfrm>
            <a:off x="3128702" y="5481993"/>
            <a:ext cx="181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Song </a:t>
            </a:r>
          </a:p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Mino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0A39A-435C-4B27-86FB-371759CA6A01}"/>
              </a:ext>
            </a:extLst>
          </p:cNvPr>
          <p:cNvSpPr txBox="1"/>
          <p:nvPr/>
        </p:nvSpPr>
        <p:spPr>
          <a:xfrm>
            <a:off x="5467979" y="5471401"/>
            <a:ext cx="181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Kang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</a:rPr>
              <a:t>Seungyoon</a:t>
            </a:r>
            <a:endParaRPr lang="en-MY" sz="2400" dirty="0">
              <a:solidFill>
                <a:schemeClr val="bg1"/>
              </a:solidFill>
              <a:latin typeface="A Pompadour Bold Sample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2C326C-32E8-4ED6-8AB7-20D76FCFD8D2}"/>
              </a:ext>
            </a:extLst>
          </p:cNvPr>
          <p:cNvSpPr txBox="1"/>
          <p:nvPr/>
        </p:nvSpPr>
        <p:spPr>
          <a:xfrm>
            <a:off x="7806440" y="5540801"/>
            <a:ext cx="181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Kim </a:t>
            </a:r>
          </a:p>
          <a:p>
            <a:pPr algn="ctr"/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</a:rPr>
              <a:t>Jinwoo</a:t>
            </a:r>
            <a:endParaRPr lang="en-MY" sz="2400" dirty="0">
              <a:solidFill>
                <a:schemeClr val="bg1"/>
              </a:solidFill>
              <a:latin typeface="A Pompadour Bold Sample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FB12A-1DED-4B5A-BFCD-A81E3A315FEB}"/>
              </a:ext>
            </a:extLst>
          </p:cNvPr>
          <p:cNvSpPr txBox="1"/>
          <p:nvPr/>
        </p:nvSpPr>
        <p:spPr>
          <a:xfrm>
            <a:off x="9983580" y="5514582"/>
            <a:ext cx="181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Lee </a:t>
            </a:r>
            <a:r>
              <a:rPr lang="en-MY" sz="2400" dirty="0" err="1">
                <a:solidFill>
                  <a:schemeClr val="bg1"/>
                </a:solidFill>
                <a:latin typeface="A Pompadour Bold Sample" panose="02000000000000000000" pitchFamily="2" charset="0"/>
              </a:rPr>
              <a:t>Seunghoon</a:t>
            </a:r>
            <a:endParaRPr lang="en-MY" sz="2400" dirty="0">
              <a:solidFill>
                <a:schemeClr val="bg1"/>
              </a:solidFill>
              <a:latin typeface="A Pompadour Bold Sample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462AC3-41FB-4B7D-90DC-EA796E8ACCE9}"/>
              </a:ext>
            </a:extLst>
          </p:cNvPr>
          <p:cNvSpPr txBox="1"/>
          <p:nvPr/>
        </p:nvSpPr>
        <p:spPr>
          <a:xfrm>
            <a:off x="777945" y="81921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F862B-A890-45FB-8BD4-48222C6D2484}"/>
              </a:ext>
            </a:extLst>
          </p:cNvPr>
          <p:cNvSpPr txBox="1"/>
          <p:nvPr/>
        </p:nvSpPr>
        <p:spPr>
          <a:xfrm>
            <a:off x="777945" y="1448792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Search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C03BB2-9FE9-4FF7-BD43-337FBCCDDD79}"/>
              </a:ext>
            </a:extLst>
          </p:cNvPr>
          <p:cNvSpPr txBox="1"/>
          <p:nvPr/>
        </p:nvSpPr>
        <p:spPr>
          <a:xfrm>
            <a:off x="753304" y="2008430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Playlist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C9A53E-FEF8-4FDE-BD04-626F102E59D7}"/>
              </a:ext>
            </a:extLst>
          </p:cNvPr>
          <p:cNvSpPr/>
          <p:nvPr/>
        </p:nvSpPr>
        <p:spPr>
          <a:xfrm>
            <a:off x="246120" y="271849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A6912E-33F4-4D30-BFC4-10629E0E64D7}"/>
              </a:ext>
            </a:extLst>
          </p:cNvPr>
          <p:cNvSpPr/>
          <p:nvPr/>
        </p:nvSpPr>
        <p:spPr>
          <a:xfrm>
            <a:off x="473423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B9CA32-CA00-4488-883D-3D7899FEEA8D}"/>
              </a:ext>
            </a:extLst>
          </p:cNvPr>
          <p:cNvSpPr/>
          <p:nvPr/>
        </p:nvSpPr>
        <p:spPr>
          <a:xfrm>
            <a:off x="691280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9755C-28B9-4DF5-BAEF-5D5C308D1615}"/>
              </a:ext>
            </a:extLst>
          </p:cNvPr>
          <p:cNvSpPr txBox="1"/>
          <p:nvPr/>
        </p:nvSpPr>
        <p:spPr>
          <a:xfrm>
            <a:off x="2991632" y="278857"/>
            <a:ext cx="584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THE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9A906-D01F-4664-A554-1E713AB80B2D}"/>
              </a:ext>
            </a:extLst>
          </p:cNvPr>
          <p:cNvSpPr txBox="1"/>
          <p:nvPr/>
        </p:nvSpPr>
        <p:spPr>
          <a:xfrm>
            <a:off x="3048782" y="1377488"/>
            <a:ext cx="8118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 Pompadour Sample" panose="02000000000000000000" pitchFamily="2" charset="0"/>
              </a:rPr>
              <a:t>This presentation is about presentation is about presentation is about presentation is about presentation.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10804-D927-49B9-A099-15DD998C1D4F}"/>
              </a:ext>
            </a:extLst>
          </p:cNvPr>
          <p:cNvSpPr/>
          <p:nvPr/>
        </p:nvSpPr>
        <p:spPr>
          <a:xfrm>
            <a:off x="2661292" y="739543"/>
            <a:ext cx="217831" cy="32673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3EEBE-33B2-45A0-8746-262EC1D1A396}"/>
              </a:ext>
            </a:extLst>
          </p:cNvPr>
          <p:cNvSpPr txBox="1"/>
          <p:nvPr/>
        </p:nvSpPr>
        <p:spPr>
          <a:xfrm rot="5400000">
            <a:off x="2661292" y="272232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B4D49A-0154-4D52-B408-DB4D41502E2D}"/>
              </a:ext>
            </a:extLst>
          </p:cNvPr>
          <p:cNvSpPr txBox="1"/>
          <p:nvPr/>
        </p:nvSpPr>
        <p:spPr>
          <a:xfrm rot="16200000">
            <a:off x="2594736" y="6473021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4630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7011D-4D41-4E48-AB84-23F1F8E4198E}"/>
              </a:ext>
            </a:extLst>
          </p:cNvPr>
          <p:cNvSpPr/>
          <p:nvPr/>
        </p:nvSpPr>
        <p:spPr>
          <a:xfrm>
            <a:off x="2879123" y="0"/>
            <a:ext cx="9312877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BD7CE-C30D-493D-95AE-61E56389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81" b="64543"/>
          <a:stretch/>
        </p:blipFill>
        <p:spPr>
          <a:xfrm>
            <a:off x="90117" y="631424"/>
            <a:ext cx="645110" cy="656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86EC1-2255-4148-98D9-17DBF10F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62221" r="73597" b="2322"/>
          <a:stretch/>
        </p:blipFill>
        <p:spPr>
          <a:xfrm>
            <a:off x="90117" y="1856974"/>
            <a:ext cx="645110" cy="656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8CB67-4713-488F-9D3E-6863AFE84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4" t="25020" r="15543" b="64176"/>
          <a:stretch/>
        </p:blipFill>
        <p:spPr>
          <a:xfrm>
            <a:off x="147267" y="1326292"/>
            <a:ext cx="645110" cy="645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FBFA0-8ED3-4CE7-88CD-2C0B6F09BE1B}"/>
              </a:ext>
            </a:extLst>
          </p:cNvPr>
          <p:cNvSpPr txBox="1"/>
          <p:nvPr/>
        </p:nvSpPr>
        <p:spPr>
          <a:xfrm>
            <a:off x="777945" y="81921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84519-898B-4AC1-85D9-F5F088970E53}"/>
              </a:ext>
            </a:extLst>
          </p:cNvPr>
          <p:cNvSpPr txBox="1"/>
          <p:nvPr/>
        </p:nvSpPr>
        <p:spPr>
          <a:xfrm>
            <a:off x="777945" y="1448792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38E49-2444-4519-88FF-A932B3E876AC}"/>
              </a:ext>
            </a:extLst>
          </p:cNvPr>
          <p:cNvSpPr txBox="1"/>
          <p:nvPr/>
        </p:nvSpPr>
        <p:spPr>
          <a:xfrm>
            <a:off x="753304" y="2008430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Playlist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5C918E-4D81-4F13-B66D-772CED28CB3D}"/>
              </a:ext>
            </a:extLst>
          </p:cNvPr>
          <p:cNvSpPr/>
          <p:nvPr/>
        </p:nvSpPr>
        <p:spPr>
          <a:xfrm>
            <a:off x="246120" y="271849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48F3B8-E52F-4F6A-A494-A0CF7BE0DE81}"/>
              </a:ext>
            </a:extLst>
          </p:cNvPr>
          <p:cNvSpPr/>
          <p:nvPr/>
        </p:nvSpPr>
        <p:spPr>
          <a:xfrm>
            <a:off x="473423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0185D7-F0C0-4ADF-887F-EC6EFCFB6DCE}"/>
              </a:ext>
            </a:extLst>
          </p:cNvPr>
          <p:cNvSpPr/>
          <p:nvPr/>
        </p:nvSpPr>
        <p:spPr>
          <a:xfrm>
            <a:off x="691280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743EA-2839-4D0F-B3AE-7846078367E3}"/>
              </a:ext>
            </a:extLst>
          </p:cNvPr>
          <p:cNvSpPr txBox="1"/>
          <p:nvPr/>
        </p:nvSpPr>
        <p:spPr>
          <a:xfrm>
            <a:off x="176295" y="283880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Topic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3A8CF-950D-4EA1-A139-7228801D6A95}"/>
              </a:ext>
            </a:extLst>
          </p:cNvPr>
          <p:cNvSpPr txBox="1"/>
          <p:nvPr/>
        </p:nvSpPr>
        <p:spPr>
          <a:xfrm>
            <a:off x="3565611" y="4429015"/>
            <a:ext cx="177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Sample" panose="02000000000000000000" pitchFamily="2" charset="0"/>
              </a:rPr>
              <a:t>Subtopic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0EB66-7B32-4045-9E08-D7CF6BACD99F}"/>
              </a:ext>
            </a:extLst>
          </p:cNvPr>
          <p:cNvSpPr txBox="1"/>
          <p:nvPr/>
        </p:nvSpPr>
        <p:spPr>
          <a:xfrm>
            <a:off x="3171380" y="451976"/>
            <a:ext cx="584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THE TOPICS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457900-D1D8-4B7E-98C3-160460F0D4B5}"/>
              </a:ext>
            </a:extLst>
          </p:cNvPr>
          <p:cNvSpPr/>
          <p:nvPr/>
        </p:nvSpPr>
        <p:spPr>
          <a:xfrm>
            <a:off x="3218935" y="1848902"/>
            <a:ext cx="2382197" cy="24601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08B9B-843D-40C6-B8E8-C7544706E4FB}"/>
              </a:ext>
            </a:extLst>
          </p:cNvPr>
          <p:cNvSpPr txBox="1"/>
          <p:nvPr/>
        </p:nvSpPr>
        <p:spPr>
          <a:xfrm>
            <a:off x="6659046" y="4429015"/>
            <a:ext cx="177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Sample" panose="02000000000000000000" pitchFamily="2" charset="0"/>
              </a:rPr>
              <a:t>Subtopic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35B5B-FC0F-480F-A278-4BB66ACD5C04}"/>
              </a:ext>
            </a:extLst>
          </p:cNvPr>
          <p:cNvSpPr txBox="1"/>
          <p:nvPr/>
        </p:nvSpPr>
        <p:spPr>
          <a:xfrm>
            <a:off x="9752481" y="4429015"/>
            <a:ext cx="177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A Pompadour Sample" panose="02000000000000000000" pitchFamily="2" charset="0"/>
              </a:rPr>
              <a:t>Subtopic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908BD-124C-4968-A450-F701972531F7}"/>
              </a:ext>
            </a:extLst>
          </p:cNvPr>
          <p:cNvSpPr txBox="1"/>
          <p:nvPr/>
        </p:nvSpPr>
        <p:spPr>
          <a:xfrm>
            <a:off x="81850" y="336392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Subtopic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922F4-57C9-4ABE-A727-45398F8D93E5}"/>
              </a:ext>
            </a:extLst>
          </p:cNvPr>
          <p:cNvSpPr txBox="1"/>
          <p:nvPr/>
        </p:nvSpPr>
        <p:spPr>
          <a:xfrm>
            <a:off x="50535" y="3908949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Subtopic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AF529-19F6-4CC1-B16A-F2F9248E29A0}"/>
              </a:ext>
            </a:extLst>
          </p:cNvPr>
          <p:cNvSpPr txBox="1"/>
          <p:nvPr/>
        </p:nvSpPr>
        <p:spPr>
          <a:xfrm>
            <a:off x="29176" y="448427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bg1"/>
                </a:solidFill>
                <a:latin typeface="A Pompadour Sample" panose="02000000000000000000" pitchFamily="2" charset="0"/>
              </a:rPr>
              <a:t>Subtopic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CB5DAB-6211-405B-BFDF-2C4A1A3FB7CA}"/>
              </a:ext>
            </a:extLst>
          </p:cNvPr>
          <p:cNvSpPr/>
          <p:nvPr/>
        </p:nvSpPr>
        <p:spPr>
          <a:xfrm>
            <a:off x="6331978" y="1848900"/>
            <a:ext cx="2407165" cy="246015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1FAAE4-1570-4384-B735-FC3EA19DD9FF}"/>
              </a:ext>
            </a:extLst>
          </p:cNvPr>
          <p:cNvSpPr/>
          <p:nvPr/>
        </p:nvSpPr>
        <p:spPr>
          <a:xfrm>
            <a:off x="9469989" y="1848901"/>
            <a:ext cx="2407165" cy="246015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9A5E9-70AA-4B0C-B29A-7397B16EA28C}"/>
              </a:ext>
            </a:extLst>
          </p:cNvPr>
          <p:cNvSpPr/>
          <p:nvPr/>
        </p:nvSpPr>
        <p:spPr>
          <a:xfrm>
            <a:off x="97840" y="2873659"/>
            <a:ext cx="98854" cy="301911"/>
          </a:xfrm>
          <a:prstGeom prst="rect">
            <a:avLst/>
          </a:prstGeom>
          <a:solidFill>
            <a:srgbClr val="23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997BF9-A434-49F0-8C2F-193198DA84F5}"/>
              </a:ext>
            </a:extLst>
          </p:cNvPr>
          <p:cNvSpPr/>
          <p:nvPr/>
        </p:nvSpPr>
        <p:spPr>
          <a:xfrm>
            <a:off x="2661292" y="1203995"/>
            <a:ext cx="217831" cy="32673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45203-319F-4464-A0F0-ACF03F2D062D}"/>
              </a:ext>
            </a:extLst>
          </p:cNvPr>
          <p:cNvSpPr txBox="1"/>
          <p:nvPr/>
        </p:nvSpPr>
        <p:spPr>
          <a:xfrm rot="5400000">
            <a:off x="2661292" y="272232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088767-B820-4DAC-B284-E4A63821A361}"/>
              </a:ext>
            </a:extLst>
          </p:cNvPr>
          <p:cNvSpPr txBox="1"/>
          <p:nvPr/>
        </p:nvSpPr>
        <p:spPr>
          <a:xfrm rot="16200000">
            <a:off x="2594736" y="6473021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182196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7011D-4D41-4E48-AB84-23F1F8E4198E}"/>
              </a:ext>
            </a:extLst>
          </p:cNvPr>
          <p:cNvSpPr/>
          <p:nvPr/>
        </p:nvSpPr>
        <p:spPr>
          <a:xfrm>
            <a:off x="2879123" y="0"/>
            <a:ext cx="9312877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BD7CE-C30D-493D-95AE-61E56389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81" b="64543"/>
          <a:stretch/>
        </p:blipFill>
        <p:spPr>
          <a:xfrm>
            <a:off x="90117" y="631424"/>
            <a:ext cx="645110" cy="656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86EC1-2255-4148-98D9-17DBF10F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62221" r="73597" b="2322"/>
          <a:stretch/>
        </p:blipFill>
        <p:spPr>
          <a:xfrm>
            <a:off x="90117" y="1856974"/>
            <a:ext cx="645110" cy="656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8CB67-4713-488F-9D3E-6863AFE84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4" t="25020" r="15543" b="64176"/>
          <a:stretch/>
        </p:blipFill>
        <p:spPr>
          <a:xfrm>
            <a:off x="147267" y="1326292"/>
            <a:ext cx="645110" cy="645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FBFA0-8ED3-4CE7-88CD-2C0B6F09BE1B}"/>
              </a:ext>
            </a:extLst>
          </p:cNvPr>
          <p:cNvSpPr txBox="1"/>
          <p:nvPr/>
        </p:nvSpPr>
        <p:spPr>
          <a:xfrm>
            <a:off x="777945" y="81921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84519-898B-4AC1-85D9-F5F088970E53}"/>
              </a:ext>
            </a:extLst>
          </p:cNvPr>
          <p:cNvSpPr txBox="1"/>
          <p:nvPr/>
        </p:nvSpPr>
        <p:spPr>
          <a:xfrm>
            <a:off x="777945" y="1448792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38E49-2444-4519-88FF-A932B3E876AC}"/>
              </a:ext>
            </a:extLst>
          </p:cNvPr>
          <p:cNvSpPr txBox="1"/>
          <p:nvPr/>
        </p:nvSpPr>
        <p:spPr>
          <a:xfrm>
            <a:off x="753304" y="2008430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Playlist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5C918E-4D81-4F13-B66D-772CED28CB3D}"/>
              </a:ext>
            </a:extLst>
          </p:cNvPr>
          <p:cNvSpPr/>
          <p:nvPr/>
        </p:nvSpPr>
        <p:spPr>
          <a:xfrm>
            <a:off x="246120" y="271849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48F3B8-E52F-4F6A-A494-A0CF7BE0DE81}"/>
              </a:ext>
            </a:extLst>
          </p:cNvPr>
          <p:cNvSpPr/>
          <p:nvPr/>
        </p:nvSpPr>
        <p:spPr>
          <a:xfrm>
            <a:off x="473423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0185D7-F0C0-4ADF-887F-EC6EFCFB6DCE}"/>
              </a:ext>
            </a:extLst>
          </p:cNvPr>
          <p:cNvSpPr/>
          <p:nvPr/>
        </p:nvSpPr>
        <p:spPr>
          <a:xfrm>
            <a:off x="691280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743EA-2839-4D0F-B3AE-7846078367E3}"/>
              </a:ext>
            </a:extLst>
          </p:cNvPr>
          <p:cNvSpPr txBox="1"/>
          <p:nvPr/>
        </p:nvSpPr>
        <p:spPr>
          <a:xfrm>
            <a:off x="147267" y="283880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Topic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908BD-124C-4968-A450-F701972531F7}"/>
              </a:ext>
            </a:extLst>
          </p:cNvPr>
          <p:cNvSpPr txBox="1"/>
          <p:nvPr/>
        </p:nvSpPr>
        <p:spPr>
          <a:xfrm>
            <a:off x="81850" y="336392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922F4-57C9-4ABE-A727-45398F8D93E5}"/>
              </a:ext>
            </a:extLst>
          </p:cNvPr>
          <p:cNvSpPr txBox="1"/>
          <p:nvPr/>
        </p:nvSpPr>
        <p:spPr>
          <a:xfrm>
            <a:off x="50535" y="3908949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AF529-19F6-4CC1-B16A-F2F9248E29A0}"/>
              </a:ext>
            </a:extLst>
          </p:cNvPr>
          <p:cNvSpPr txBox="1"/>
          <p:nvPr/>
        </p:nvSpPr>
        <p:spPr>
          <a:xfrm>
            <a:off x="29176" y="448427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0A790-5968-4FF1-8953-6E2930E8A6E6}"/>
              </a:ext>
            </a:extLst>
          </p:cNvPr>
          <p:cNvSpPr/>
          <p:nvPr/>
        </p:nvSpPr>
        <p:spPr>
          <a:xfrm>
            <a:off x="215989" y="3413026"/>
            <a:ext cx="98854" cy="301911"/>
          </a:xfrm>
          <a:prstGeom prst="rect">
            <a:avLst/>
          </a:prstGeom>
          <a:solidFill>
            <a:srgbClr val="23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EF0588-6982-4764-B672-3DE30A06E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" b="42892"/>
          <a:stretch/>
        </p:blipFill>
        <p:spPr bwMode="auto">
          <a:xfrm>
            <a:off x="2894280" y="-5354"/>
            <a:ext cx="9297719" cy="32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107A4A-DD97-4EE8-8151-A6FFDB2882E8}"/>
              </a:ext>
            </a:extLst>
          </p:cNvPr>
          <p:cNvSpPr/>
          <p:nvPr/>
        </p:nvSpPr>
        <p:spPr>
          <a:xfrm>
            <a:off x="2879123" y="-5354"/>
            <a:ext cx="9312877" cy="3255175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0EB66-7B32-4045-9E08-D7CF6BACD99F}"/>
              </a:ext>
            </a:extLst>
          </p:cNvPr>
          <p:cNvSpPr txBox="1"/>
          <p:nvPr/>
        </p:nvSpPr>
        <p:spPr>
          <a:xfrm>
            <a:off x="3186622" y="955740"/>
            <a:ext cx="584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6000" dirty="0">
                <a:solidFill>
                  <a:prstClr val="white"/>
                </a:solidFill>
                <a:latin typeface="A Pompadour Bold Sample" panose="02000000000000000000" pitchFamily="2" charset="0"/>
              </a:rPr>
              <a:t>SUBTOPIC 1</a:t>
            </a:r>
            <a:endParaRPr kumimoji="0" lang="en-MY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 Pompadour Bold Sample" panose="02000000000000000000" pitchFamily="2" charset="0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4E4311-B727-432C-86D4-A88F1D0E4E02}"/>
              </a:ext>
            </a:extLst>
          </p:cNvPr>
          <p:cNvSpPr/>
          <p:nvPr/>
        </p:nvSpPr>
        <p:spPr>
          <a:xfrm>
            <a:off x="3732530" y="205150"/>
            <a:ext cx="2073184" cy="3296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AA71B6-ED69-44CF-8440-9B7DB0A16C69}"/>
              </a:ext>
            </a:extLst>
          </p:cNvPr>
          <p:cNvSpPr/>
          <p:nvPr/>
        </p:nvSpPr>
        <p:spPr>
          <a:xfrm>
            <a:off x="3852780" y="260909"/>
            <a:ext cx="140100" cy="14305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69F2CC-12CD-4607-B8C4-81BC1E51E792}"/>
              </a:ext>
            </a:extLst>
          </p:cNvPr>
          <p:cNvSpPr txBox="1"/>
          <p:nvPr/>
        </p:nvSpPr>
        <p:spPr>
          <a:xfrm>
            <a:off x="3023903" y="115508"/>
            <a:ext cx="75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 </a:t>
            </a:r>
            <a:r>
              <a:rPr lang="en-MY" sz="2400" dirty="0"/>
              <a:t> 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79AF5E-4B2C-4D65-84B3-8D3F5DCE2705}"/>
              </a:ext>
            </a:extLst>
          </p:cNvPr>
          <p:cNvSpPr txBox="1"/>
          <p:nvPr/>
        </p:nvSpPr>
        <p:spPr>
          <a:xfrm>
            <a:off x="4217919" y="237854"/>
            <a:ext cx="1183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 Pompadour Sample" panose="02000000000000000000" pitchFamily="2" charset="0"/>
              </a:rPr>
              <a:t>STAN WINNER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B68C2F5-0465-4BD1-B6A4-7DD62140FE94}"/>
              </a:ext>
            </a:extLst>
          </p:cNvPr>
          <p:cNvSpPr/>
          <p:nvPr/>
        </p:nvSpPr>
        <p:spPr>
          <a:xfrm>
            <a:off x="3335854" y="2266873"/>
            <a:ext cx="1544162" cy="462238"/>
          </a:xfrm>
          <a:prstGeom prst="roundRect">
            <a:avLst>
              <a:gd name="adj" fmla="val 50000"/>
            </a:avLst>
          </a:prstGeom>
          <a:solidFill>
            <a:srgbClr val="23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74FA15-00C8-4053-B2A4-DC561AD78B79}"/>
              </a:ext>
            </a:extLst>
          </p:cNvPr>
          <p:cNvSpPr/>
          <p:nvPr/>
        </p:nvSpPr>
        <p:spPr>
          <a:xfrm>
            <a:off x="5277109" y="2266873"/>
            <a:ext cx="1951336" cy="46223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3C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F74633-8FFA-4958-9CAA-A4FDA58A50CB}"/>
              </a:ext>
            </a:extLst>
          </p:cNvPr>
          <p:cNvSpPr/>
          <p:nvPr/>
        </p:nvSpPr>
        <p:spPr>
          <a:xfrm>
            <a:off x="7664168" y="2266873"/>
            <a:ext cx="591336" cy="46223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E2B80A-47B0-469C-BC84-1AC53B5BD167}"/>
              </a:ext>
            </a:extLst>
          </p:cNvPr>
          <p:cNvSpPr txBox="1"/>
          <p:nvPr/>
        </p:nvSpPr>
        <p:spPr>
          <a:xfrm>
            <a:off x="7709922" y="2207603"/>
            <a:ext cx="49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cogoose Classic Trial ExBold" panose="020B0003020200000002" pitchFamily="34" charset="0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BD23CB-55F7-4DC7-9C34-B84C6519FA16}"/>
              </a:ext>
            </a:extLst>
          </p:cNvPr>
          <p:cNvSpPr txBox="1"/>
          <p:nvPr/>
        </p:nvSpPr>
        <p:spPr>
          <a:xfrm>
            <a:off x="3218935" y="229793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081284-9A51-4166-AD82-87B8D83FE905}"/>
              </a:ext>
            </a:extLst>
          </p:cNvPr>
          <p:cNvSpPr txBox="1"/>
          <p:nvPr/>
        </p:nvSpPr>
        <p:spPr>
          <a:xfrm>
            <a:off x="5376532" y="2308159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FOLLOWING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A9D120-0139-479E-A106-51B801373DFC}"/>
              </a:ext>
            </a:extLst>
          </p:cNvPr>
          <p:cNvSpPr txBox="1"/>
          <p:nvPr/>
        </p:nvSpPr>
        <p:spPr>
          <a:xfrm>
            <a:off x="3057595" y="3286433"/>
            <a:ext cx="17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>
                <a:solidFill>
                  <a:prstClr val="white"/>
                </a:solidFill>
                <a:latin typeface="A Pompadour Sample" panose="02000000000000000000" pitchFamily="2" charset="0"/>
              </a:rPr>
              <a:t>OVERVIEW</a:t>
            </a:r>
            <a:endParaRPr kumimoji="0" lang="en-MY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 Pompadour Sample" panose="02000000000000000000" pitchFamily="2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3AB8A1-2595-496C-A616-0AC45BEAF09A}"/>
              </a:ext>
            </a:extLst>
          </p:cNvPr>
          <p:cNvSpPr txBox="1"/>
          <p:nvPr/>
        </p:nvSpPr>
        <p:spPr>
          <a:xfrm>
            <a:off x="4649052" y="3291107"/>
            <a:ext cx="17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REVIEW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CE4760-35C8-449A-9FB5-2CCD77EF9533}"/>
              </a:ext>
            </a:extLst>
          </p:cNvPr>
          <p:cNvSpPr txBox="1"/>
          <p:nvPr/>
        </p:nvSpPr>
        <p:spPr>
          <a:xfrm>
            <a:off x="6313080" y="3272739"/>
            <a:ext cx="17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>
                <a:solidFill>
                  <a:prstClr val="white"/>
                </a:solidFill>
                <a:latin typeface="A Pompadour Sample" panose="02000000000000000000" pitchFamily="2" charset="0"/>
              </a:rPr>
              <a:t>PHOTO</a:t>
            </a:r>
            <a:endParaRPr kumimoji="0" lang="en-MY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 Pompadour Sample" panose="02000000000000000000" pitchFamily="2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DAE7B1-916C-4E6E-8810-D64B40F57095}"/>
              </a:ext>
            </a:extLst>
          </p:cNvPr>
          <p:cNvSpPr/>
          <p:nvPr/>
        </p:nvSpPr>
        <p:spPr>
          <a:xfrm>
            <a:off x="3273082" y="3642071"/>
            <a:ext cx="1313198" cy="45719"/>
          </a:xfrm>
          <a:prstGeom prst="rect">
            <a:avLst/>
          </a:prstGeom>
          <a:solidFill>
            <a:srgbClr val="23CF5F"/>
          </a:solidFill>
          <a:ln>
            <a:solidFill>
              <a:srgbClr val="23C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192AF-94E7-4C92-A0D2-9B320BB0F072}"/>
              </a:ext>
            </a:extLst>
          </p:cNvPr>
          <p:cNvSpPr txBox="1"/>
          <p:nvPr/>
        </p:nvSpPr>
        <p:spPr>
          <a:xfrm>
            <a:off x="3334628" y="4007651"/>
            <a:ext cx="8401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Medium" panose="00000600000000000000" pitchFamily="2" charset="0"/>
                <a:cs typeface="Poppins Medium" panose="00000600000000000000" pitchFamily="2" charset="0"/>
              </a:rPr>
              <a:t>This presentation is about presentation that about presentation is about presentation that about presentation is about presentation that about presentation is about presentation that about presentation 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0CC0D4-9BD7-40BB-91A4-6225A24626F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972363" y="383016"/>
            <a:ext cx="70550" cy="7670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5210467-9D28-47F6-8519-37AF7A68E0F5}"/>
              </a:ext>
            </a:extLst>
          </p:cNvPr>
          <p:cNvSpPr/>
          <p:nvPr/>
        </p:nvSpPr>
        <p:spPr>
          <a:xfrm>
            <a:off x="2661292" y="1653930"/>
            <a:ext cx="217831" cy="32673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64C86F-9164-48D5-ACDF-5B1ABD13DC4E}"/>
              </a:ext>
            </a:extLst>
          </p:cNvPr>
          <p:cNvSpPr txBox="1"/>
          <p:nvPr/>
        </p:nvSpPr>
        <p:spPr>
          <a:xfrm rot="5400000">
            <a:off x="2661292" y="272232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701FD-D424-4D78-BD7E-E4A80FE0C266}"/>
              </a:ext>
            </a:extLst>
          </p:cNvPr>
          <p:cNvSpPr txBox="1"/>
          <p:nvPr/>
        </p:nvSpPr>
        <p:spPr>
          <a:xfrm rot="16200000">
            <a:off x="2594736" y="6473021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6727394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7011D-4D41-4E48-AB84-23F1F8E4198E}"/>
              </a:ext>
            </a:extLst>
          </p:cNvPr>
          <p:cNvSpPr/>
          <p:nvPr/>
        </p:nvSpPr>
        <p:spPr>
          <a:xfrm>
            <a:off x="2879123" y="0"/>
            <a:ext cx="9312877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BD7CE-C30D-493D-95AE-61E56389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81" b="64543"/>
          <a:stretch/>
        </p:blipFill>
        <p:spPr>
          <a:xfrm>
            <a:off x="90117" y="631424"/>
            <a:ext cx="645110" cy="656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86EC1-2255-4148-98D9-17DBF10F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62221" r="73597" b="2322"/>
          <a:stretch/>
        </p:blipFill>
        <p:spPr>
          <a:xfrm>
            <a:off x="90117" y="1856974"/>
            <a:ext cx="645110" cy="656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8CB67-4713-488F-9D3E-6863AFE84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4" t="25020" r="15543" b="64176"/>
          <a:stretch/>
        </p:blipFill>
        <p:spPr>
          <a:xfrm>
            <a:off x="147267" y="1326292"/>
            <a:ext cx="645110" cy="645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FBFA0-8ED3-4CE7-88CD-2C0B6F09BE1B}"/>
              </a:ext>
            </a:extLst>
          </p:cNvPr>
          <p:cNvSpPr txBox="1"/>
          <p:nvPr/>
        </p:nvSpPr>
        <p:spPr>
          <a:xfrm>
            <a:off x="777945" y="81921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84519-898B-4AC1-85D9-F5F088970E53}"/>
              </a:ext>
            </a:extLst>
          </p:cNvPr>
          <p:cNvSpPr txBox="1"/>
          <p:nvPr/>
        </p:nvSpPr>
        <p:spPr>
          <a:xfrm>
            <a:off x="777945" y="1448792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38E49-2444-4519-88FF-A932B3E876AC}"/>
              </a:ext>
            </a:extLst>
          </p:cNvPr>
          <p:cNvSpPr txBox="1"/>
          <p:nvPr/>
        </p:nvSpPr>
        <p:spPr>
          <a:xfrm>
            <a:off x="753304" y="2008430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Playlist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5C918E-4D81-4F13-B66D-772CED28CB3D}"/>
              </a:ext>
            </a:extLst>
          </p:cNvPr>
          <p:cNvSpPr/>
          <p:nvPr/>
        </p:nvSpPr>
        <p:spPr>
          <a:xfrm>
            <a:off x="246120" y="271849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48F3B8-E52F-4F6A-A494-A0CF7BE0DE81}"/>
              </a:ext>
            </a:extLst>
          </p:cNvPr>
          <p:cNvSpPr/>
          <p:nvPr/>
        </p:nvSpPr>
        <p:spPr>
          <a:xfrm>
            <a:off x="473423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0185D7-F0C0-4ADF-887F-EC6EFCFB6DCE}"/>
              </a:ext>
            </a:extLst>
          </p:cNvPr>
          <p:cNvSpPr/>
          <p:nvPr/>
        </p:nvSpPr>
        <p:spPr>
          <a:xfrm>
            <a:off x="691280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743EA-2839-4D0F-B3AE-7846078367E3}"/>
              </a:ext>
            </a:extLst>
          </p:cNvPr>
          <p:cNvSpPr txBox="1"/>
          <p:nvPr/>
        </p:nvSpPr>
        <p:spPr>
          <a:xfrm>
            <a:off x="147267" y="283880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Topic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0EB66-7B32-4045-9E08-D7CF6BACD99F}"/>
              </a:ext>
            </a:extLst>
          </p:cNvPr>
          <p:cNvSpPr txBox="1"/>
          <p:nvPr/>
        </p:nvSpPr>
        <p:spPr>
          <a:xfrm>
            <a:off x="7531973" y="955740"/>
            <a:ext cx="4643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THE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457900-D1D8-4B7E-98C3-160460F0D4B5}"/>
              </a:ext>
            </a:extLst>
          </p:cNvPr>
          <p:cNvSpPr/>
          <p:nvPr/>
        </p:nvSpPr>
        <p:spPr>
          <a:xfrm>
            <a:off x="3120345" y="1019270"/>
            <a:ext cx="4170406" cy="40833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908BD-124C-4968-A450-F701972531F7}"/>
              </a:ext>
            </a:extLst>
          </p:cNvPr>
          <p:cNvSpPr txBox="1"/>
          <p:nvPr/>
        </p:nvSpPr>
        <p:spPr>
          <a:xfrm>
            <a:off x="81850" y="336392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922F4-57C9-4ABE-A727-45398F8D93E5}"/>
              </a:ext>
            </a:extLst>
          </p:cNvPr>
          <p:cNvSpPr txBox="1"/>
          <p:nvPr/>
        </p:nvSpPr>
        <p:spPr>
          <a:xfrm>
            <a:off x="50535" y="3908949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AF529-19F6-4CC1-B16A-F2F9248E29A0}"/>
              </a:ext>
            </a:extLst>
          </p:cNvPr>
          <p:cNvSpPr txBox="1"/>
          <p:nvPr/>
        </p:nvSpPr>
        <p:spPr>
          <a:xfrm>
            <a:off x="29176" y="448427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0A790-5968-4FF1-8953-6E2930E8A6E6}"/>
              </a:ext>
            </a:extLst>
          </p:cNvPr>
          <p:cNvSpPr/>
          <p:nvPr/>
        </p:nvSpPr>
        <p:spPr>
          <a:xfrm>
            <a:off x="215989" y="3958377"/>
            <a:ext cx="98854" cy="301911"/>
          </a:xfrm>
          <a:prstGeom prst="rect">
            <a:avLst/>
          </a:prstGeom>
          <a:solidFill>
            <a:srgbClr val="23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62D0A5-C8F6-437E-B456-868A61208F23}"/>
              </a:ext>
            </a:extLst>
          </p:cNvPr>
          <p:cNvSpPr/>
          <p:nvPr/>
        </p:nvSpPr>
        <p:spPr>
          <a:xfrm>
            <a:off x="3732530" y="205150"/>
            <a:ext cx="2073184" cy="3296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35E22C-E433-4250-97E3-A16EBB394A56}"/>
              </a:ext>
            </a:extLst>
          </p:cNvPr>
          <p:cNvSpPr/>
          <p:nvPr/>
        </p:nvSpPr>
        <p:spPr>
          <a:xfrm>
            <a:off x="3852780" y="260909"/>
            <a:ext cx="140100" cy="14305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801B13-79E1-493E-9620-051FE1E4EFE8}"/>
              </a:ext>
            </a:extLst>
          </p:cNvPr>
          <p:cNvSpPr txBox="1"/>
          <p:nvPr/>
        </p:nvSpPr>
        <p:spPr>
          <a:xfrm>
            <a:off x="3023903" y="115508"/>
            <a:ext cx="75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 </a:t>
            </a:r>
            <a:r>
              <a:rPr lang="en-MY" sz="2400" dirty="0"/>
              <a:t> 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23A5DE-7AC1-467D-AA03-1D99F467807B}"/>
              </a:ext>
            </a:extLst>
          </p:cNvPr>
          <p:cNvSpPr txBox="1"/>
          <p:nvPr/>
        </p:nvSpPr>
        <p:spPr>
          <a:xfrm>
            <a:off x="4217919" y="237854"/>
            <a:ext cx="1183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 Pompadour Sample" panose="02000000000000000000" pitchFamily="2" charset="0"/>
              </a:rPr>
              <a:t>STAN WINNER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C7918E-F35F-4A02-8B59-6E38120C7C1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3972363" y="383016"/>
            <a:ext cx="70550" cy="7670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61448-75AD-4762-9D5A-2832039BF33B}"/>
              </a:ext>
            </a:extLst>
          </p:cNvPr>
          <p:cNvSpPr txBox="1"/>
          <p:nvPr/>
        </p:nvSpPr>
        <p:spPr>
          <a:xfrm>
            <a:off x="7320478" y="2185358"/>
            <a:ext cx="4841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Medium" panose="00000600000000000000" pitchFamily="2" charset="0"/>
                <a:cs typeface="Poppins Medium" panose="00000600000000000000" pitchFamily="2" charset="0"/>
              </a:rPr>
              <a:t>This is point number one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Medium" panose="00000600000000000000" pitchFamily="2" charset="0"/>
                <a:cs typeface="Poppins Medium" panose="00000600000000000000" pitchFamily="2" charset="0"/>
              </a:rPr>
              <a:t>This is point number two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sz="3200" dirty="0">
                <a:solidFill>
                  <a:prstClr val="white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This is point number four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Medium" panose="00000600000000000000" pitchFamily="2" charset="0"/>
                <a:cs typeface="Poppins Medium" panose="00000600000000000000" pitchFamily="2" charset="0"/>
              </a:rPr>
              <a:t>This is no point at 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52A0C3-A940-440C-8261-03D36A9717C2}"/>
              </a:ext>
            </a:extLst>
          </p:cNvPr>
          <p:cNvSpPr/>
          <p:nvPr/>
        </p:nvSpPr>
        <p:spPr>
          <a:xfrm>
            <a:off x="2661292" y="2118387"/>
            <a:ext cx="217831" cy="32673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6C3FC-37D2-4E96-9B85-D2137C0BF2EF}"/>
              </a:ext>
            </a:extLst>
          </p:cNvPr>
          <p:cNvSpPr txBox="1"/>
          <p:nvPr/>
        </p:nvSpPr>
        <p:spPr>
          <a:xfrm rot="5400000">
            <a:off x="2661292" y="272232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3D802-6AE8-4C64-A375-675506A332D3}"/>
              </a:ext>
            </a:extLst>
          </p:cNvPr>
          <p:cNvSpPr txBox="1"/>
          <p:nvPr/>
        </p:nvSpPr>
        <p:spPr>
          <a:xfrm rot="16200000">
            <a:off x="2594736" y="6473021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755849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7011D-4D41-4E48-AB84-23F1F8E4198E}"/>
              </a:ext>
            </a:extLst>
          </p:cNvPr>
          <p:cNvSpPr/>
          <p:nvPr/>
        </p:nvSpPr>
        <p:spPr>
          <a:xfrm>
            <a:off x="2879123" y="0"/>
            <a:ext cx="9312877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BD7CE-C30D-493D-95AE-61E56389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81" b="64543"/>
          <a:stretch/>
        </p:blipFill>
        <p:spPr>
          <a:xfrm>
            <a:off x="90117" y="631424"/>
            <a:ext cx="645110" cy="656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86EC1-2255-4148-98D9-17DBF10F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62221" r="73597" b="2322"/>
          <a:stretch/>
        </p:blipFill>
        <p:spPr>
          <a:xfrm>
            <a:off x="90117" y="1856974"/>
            <a:ext cx="645110" cy="656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8CB67-4713-488F-9D3E-6863AFE84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4" t="25020" r="15543" b="64176"/>
          <a:stretch/>
        </p:blipFill>
        <p:spPr>
          <a:xfrm>
            <a:off x="147267" y="1326292"/>
            <a:ext cx="645110" cy="645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FBFA0-8ED3-4CE7-88CD-2C0B6F09BE1B}"/>
              </a:ext>
            </a:extLst>
          </p:cNvPr>
          <p:cNvSpPr txBox="1"/>
          <p:nvPr/>
        </p:nvSpPr>
        <p:spPr>
          <a:xfrm>
            <a:off x="777945" y="81921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84519-898B-4AC1-85D9-F5F088970E53}"/>
              </a:ext>
            </a:extLst>
          </p:cNvPr>
          <p:cNvSpPr txBox="1"/>
          <p:nvPr/>
        </p:nvSpPr>
        <p:spPr>
          <a:xfrm>
            <a:off x="777945" y="1448792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38E49-2444-4519-88FF-A932B3E876AC}"/>
              </a:ext>
            </a:extLst>
          </p:cNvPr>
          <p:cNvSpPr txBox="1"/>
          <p:nvPr/>
        </p:nvSpPr>
        <p:spPr>
          <a:xfrm>
            <a:off x="753304" y="2008430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Playlist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5C918E-4D81-4F13-B66D-772CED28CB3D}"/>
              </a:ext>
            </a:extLst>
          </p:cNvPr>
          <p:cNvSpPr/>
          <p:nvPr/>
        </p:nvSpPr>
        <p:spPr>
          <a:xfrm>
            <a:off x="246120" y="271849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48F3B8-E52F-4F6A-A494-A0CF7BE0DE81}"/>
              </a:ext>
            </a:extLst>
          </p:cNvPr>
          <p:cNvSpPr/>
          <p:nvPr/>
        </p:nvSpPr>
        <p:spPr>
          <a:xfrm>
            <a:off x="473423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0185D7-F0C0-4ADF-887F-EC6EFCFB6DCE}"/>
              </a:ext>
            </a:extLst>
          </p:cNvPr>
          <p:cNvSpPr/>
          <p:nvPr/>
        </p:nvSpPr>
        <p:spPr>
          <a:xfrm>
            <a:off x="691280" y="278857"/>
            <a:ext cx="149295" cy="148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743EA-2839-4D0F-B3AE-7846078367E3}"/>
              </a:ext>
            </a:extLst>
          </p:cNvPr>
          <p:cNvSpPr txBox="1"/>
          <p:nvPr/>
        </p:nvSpPr>
        <p:spPr>
          <a:xfrm>
            <a:off x="147267" y="283880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Topic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3A8CF-950D-4EA1-A139-7228801D6A95}"/>
              </a:ext>
            </a:extLst>
          </p:cNvPr>
          <p:cNvSpPr txBox="1"/>
          <p:nvPr/>
        </p:nvSpPr>
        <p:spPr>
          <a:xfrm>
            <a:off x="3392272" y="3647338"/>
            <a:ext cx="8401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Medium" panose="00000600000000000000" pitchFamily="2" charset="0"/>
                <a:cs typeface="Poppins Medium" panose="00000600000000000000" pitchFamily="2" charset="0"/>
              </a:rPr>
              <a:t>This is point number one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Medium" panose="00000600000000000000" pitchFamily="2" charset="0"/>
                <a:cs typeface="Poppins Medium" panose="00000600000000000000" pitchFamily="2" charset="0"/>
              </a:rPr>
              <a:t>This is point number two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sz="3200" dirty="0">
                <a:solidFill>
                  <a:prstClr val="white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This is point number four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Medium" panose="00000600000000000000" pitchFamily="2" charset="0"/>
                <a:cs typeface="Poppins Medium" panose="00000600000000000000" pitchFamily="2" charset="0"/>
              </a:rPr>
              <a:t>This is no point at 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0EB66-7B32-4045-9E08-D7CF6BACD99F}"/>
              </a:ext>
            </a:extLst>
          </p:cNvPr>
          <p:cNvSpPr txBox="1"/>
          <p:nvPr/>
        </p:nvSpPr>
        <p:spPr>
          <a:xfrm>
            <a:off x="5944897" y="857787"/>
            <a:ext cx="584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THE TOPICS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457900-D1D8-4B7E-98C3-160460F0D4B5}"/>
              </a:ext>
            </a:extLst>
          </p:cNvPr>
          <p:cNvSpPr/>
          <p:nvPr/>
        </p:nvSpPr>
        <p:spPr>
          <a:xfrm>
            <a:off x="3392272" y="251750"/>
            <a:ext cx="2124675" cy="207288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908BD-124C-4968-A450-F701972531F7}"/>
              </a:ext>
            </a:extLst>
          </p:cNvPr>
          <p:cNvSpPr txBox="1"/>
          <p:nvPr/>
        </p:nvSpPr>
        <p:spPr>
          <a:xfrm>
            <a:off x="81850" y="3363927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922F4-57C9-4ABE-A727-45398F8D93E5}"/>
              </a:ext>
            </a:extLst>
          </p:cNvPr>
          <p:cNvSpPr txBox="1"/>
          <p:nvPr/>
        </p:nvSpPr>
        <p:spPr>
          <a:xfrm>
            <a:off x="50535" y="3908949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AF529-19F6-4CC1-B16A-F2F9248E29A0}"/>
              </a:ext>
            </a:extLst>
          </p:cNvPr>
          <p:cNvSpPr txBox="1"/>
          <p:nvPr/>
        </p:nvSpPr>
        <p:spPr>
          <a:xfrm>
            <a:off x="29176" y="4484275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Subtopic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0A790-5968-4FF1-8953-6E2930E8A6E6}"/>
              </a:ext>
            </a:extLst>
          </p:cNvPr>
          <p:cNvSpPr/>
          <p:nvPr/>
        </p:nvSpPr>
        <p:spPr>
          <a:xfrm>
            <a:off x="196693" y="4526869"/>
            <a:ext cx="98854" cy="301911"/>
          </a:xfrm>
          <a:prstGeom prst="rect">
            <a:avLst/>
          </a:prstGeom>
          <a:solidFill>
            <a:srgbClr val="23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A1B1953-7B06-4A5D-B0C5-5F0965172679}"/>
              </a:ext>
            </a:extLst>
          </p:cNvPr>
          <p:cNvSpPr/>
          <p:nvPr/>
        </p:nvSpPr>
        <p:spPr>
          <a:xfrm>
            <a:off x="3678663" y="2576384"/>
            <a:ext cx="1544162" cy="462238"/>
          </a:xfrm>
          <a:prstGeom prst="roundRect">
            <a:avLst>
              <a:gd name="adj" fmla="val 50000"/>
            </a:avLst>
          </a:prstGeom>
          <a:solidFill>
            <a:srgbClr val="23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D90056-9B3D-48E4-B078-68971D59B16F}"/>
              </a:ext>
            </a:extLst>
          </p:cNvPr>
          <p:cNvSpPr/>
          <p:nvPr/>
        </p:nvSpPr>
        <p:spPr>
          <a:xfrm>
            <a:off x="5619918" y="2576384"/>
            <a:ext cx="1951336" cy="46223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3C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8DCBBF-3314-46C2-8C97-57BA989A4FE1}"/>
              </a:ext>
            </a:extLst>
          </p:cNvPr>
          <p:cNvSpPr/>
          <p:nvPr/>
        </p:nvSpPr>
        <p:spPr>
          <a:xfrm>
            <a:off x="8006977" y="2576384"/>
            <a:ext cx="591336" cy="46223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E4745F-84E2-4B10-AE8D-4B9DAD568C9A}"/>
              </a:ext>
            </a:extLst>
          </p:cNvPr>
          <p:cNvSpPr txBox="1"/>
          <p:nvPr/>
        </p:nvSpPr>
        <p:spPr>
          <a:xfrm>
            <a:off x="8052731" y="2517114"/>
            <a:ext cx="49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cogoose Classic Trial ExBold" panose="020B0003020200000002" pitchFamily="34" charset="0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FC4A-8327-4FC0-BAEB-ED2F875142DC}"/>
              </a:ext>
            </a:extLst>
          </p:cNvPr>
          <p:cNvSpPr txBox="1"/>
          <p:nvPr/>
        </p:nvSpPr>
        <p:spPr>
          <a:xfrm>
            <a:off x="3561744" y="2607448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AF7F7-49E1-4576-A9B7-C34D42C113AF}"/>
              </a:ext>
            </a:extLst>
          </p:cNvPr>
          <p:cNvSpPr txBox="1"/>
          <p:nvPr/>
        </p:nvSpPr>
        <p:spPr>
          <a:xfrm>
            <a:off x="5719341" y="2617670"/>
            <a:ext cx="177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Sample" panose="02000000000000000000" pitchFamily="2" charset="0"/>
                <a:ea typeface="+mn-ea"/>
                <a:cs typeface="+mn-cs"/>
              </a:rPr>
              <a:t>FOLLOWING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BE1D8-F55B-4CB8-8367-0F27825AFE85}"/>
              </a:ext>
            </a:extLst>
          </p:cNvPr>
          <p:cNvSpPr/>
          <p:nvPr/>
        </p:nvSpPr>
        <p:spPr>
          <a:xfrm>
            <a:off x="2661292" y="3105360"/>
            <a:ext cx="217831" cy="32673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F7C79-9BE4-4B80-B71E-9F670A90BEE3}"/>
              </a:ext>
            </a:extLst>
          </p:cNvPr>
          <p:cNvSpPr txBox="1"/>
          <p:nvPr/>
        </p:nvSpPr>
        <p:spPr>
          <a:xfrm rot="5400000">
            <a:off x="2661292" y="272232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D71521-3EB9-428E-9E40-FC5F14311B6F}"/>
              </a:ext>
            </a:extLst>
          </p:cNvPr>
          <p:cNvSpPr txBox="1"/>
          <p:nvPr/>
        </p:nvSpPr>
        <p:spPr>
          <a:xfrm rot="16200000">
            <a:off x="2594736" y="6473021"/>
            <a:ext cx="2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254672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194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 Pompadour Bold Sample</vt:lpstr>
      <vt:lpstr>A Pompadour Sample</vt:lpstr>
      <vt:lpstr>Arial</vt:lpstr>
      <vt:lpstr>Calibri</vt:lpstr>
      <vt:lpstr>Calibri Light</vt:lpstr>
      <vt:lpstr>Cocogoose Classic Trial ExBold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 razali</dc:creator>
  <cp:lastModifiedBy>husna razali</cp:lastModifiedBy>
  <cp:revision>19</cp:revision>
  <dcterms:created xsi:type="dcterms:W3CDTF">2021-04-14T00:40:07Z</dcterms:created>
  <dcterms:modified xsi:type="dcterms:W3CDTF">2021-04-15T14:01:06Z</dcterms:modified>
</cp:coreProperties>
</file>