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5" r:id="rId6"/>
    <p:sldId id="266" r:id="rId7"/>
    <p:sldId id="268" r:id="rId8"/>
    <p:sldId id="269" r:id="rId9"/>
    <p:sldId id="273" r:id="rId10"/>
    <p:sldId id="271" r:id="rId11"/>
    <p:sldId id="272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o Eco" initials="EE" lastIdx="11" clrIdx="0">
    <p:extLst>
      <p:ext uri="{19B8F6BF-5375-455C-9EA6-DF929625EA0E}">
        <p15:presenceInfo xmlns:p15="http://schemas.microsoft.com/office/powerpoint/2012/main" userId="f6ad3001ed1985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E20"/>
    <a:srgbClr val="E84481"/>
    <a:srgbClr val="EE9E00"/>
    <a:srgbClr val="E2E0EE"/>
    <a:srgbClr val="375B38"/>
    <a:srgbClr val="A2D2F0"/>
    <a:srgbClr val="93C7E1"/>
    <a:srgbClr val="B7DAEB"/>
    <a:srgbClr val="90C5E0"/>
    <a:srgbClr val="C8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18" autoAdjust="0"/>
  </p:normalViewPr>
  <p:slideViewPr>
    <p:cSldViewPr snapToGrid="0">
      <p:cViewPr varScale="1">
        <p:scale>
          <a:sx n="76" d="100"/>
          <a:sy n="76" d="100"/>
        </p:scale>
        <p:origin x="198" y="7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22:22:54.438" idx="3">
    <p:pos x="2488" y="2463"/>
    <p:text>To Add More Members Just Copy The Male/Female Charcter and Paste. If there is no space try making the diamonds smaller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22:24:13.656" idx="4">
    <p:pos x="4873" y="121"/>
    <p:text>Insert Text Here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22:24:27.260" idx="5">
    <p:pos x="7766" y="63"/>
    <p:text>Insert text here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22:26:05.040" idx="6">
    <p:pos x="5336" y="221"/>
    <p:text>Insert Text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22:26:13.484" idx="7">
    <p:pos x="5336" y="221"/>
    <p:text>Insert Text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22:26:20.657" idx="8">
    <p:pos x="5336" y="221"/>
    <p:text>Insert Text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22:26:28.152" idx="9">
    <p:pos x="5336" y="221"/>
    <p:text>Insert Text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22:26:36.460" idx="10">
    <p:pos x="7616" y="837"/>
    <p:text>Insert Text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22:32:43.739" idx="11">
    <p:pos x="7548" y="395"/>
    <p:text>Insert Text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CC8A-693D-400E-95B2-CEA374FB5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451F0-9B8E-47F3-8D49-97CF0FA95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6FAA-CA68-4DD0-B9EE-0B1CF38C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C95-7ADF-4E22-B0A2-424FEE61746D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8C3E-7D11-4AC8-A743-67515981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DDAF-73BD-4A61-A08F-1168BF80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BC9B-66A1-40DB-B261-C3D3B3BD7B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378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57BB-B1A0-437D-99C4-8F5D9078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56778-B9B0-4A9D-A068-F4ABBD0C6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0EA0-34E3-4B87-A136-3B2FC338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C95-7ADF-4E22-B0A2-424FEE61746D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1B355-B6D4-45C1-AE71-D6D75355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D7F2-9FE5-4DF2-BBBD-5925991B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BC9B-66A1-40DB-B261-C3D3B3BD7B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439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19D49-0381-4413-BFB3-A9F8D8471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B48C6-50F5-4322-9A65-504E695B7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98CC8-A2FF-4F8B-A4A3-A1D61D3F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C95-7ADF-4E22-B0A2-424FEE61746D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5070-0CBC-45F8-99C5-BA536F4D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208A-A464-4CC3-9050-1ECEFF0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BC9B-66A1-40DB-B261-C3D3B3BD7B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755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C69C-2DE1-42FD-A74A-091FBBC3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D62C-D40B-43E7-901B-6A207EF6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A77C2-B657-4428-B2E5-88B4E33E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C95-7ADF-4E22-B0A2-424FEE61746D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D155-9F91-4186-9AA9-E10EE41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B44CB-024B-40FA-9B86-6699A05C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BC9B-66A1-40DB-B261-C3D3B3BD7B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337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815D-E210-4340-9B5F-BBFED55D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CCE9-04B7-4797-A2A0-A848CE52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648BC-F6D8-45B9-BFEB-419C6C2E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C95-7ADF-4E22-B0A2-424FEE61746D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95282-B7F8-4425-9A6A-51D294DE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BA9F-EE85-407B-8277-A2382C89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BC9B-66A1-40DB-B261-C3D3B3BD7B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3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EEE8-801A-4F84-BB63-0544A74C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24F6-6A96-45B2-A163-EB20AA9EC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04942-0693-4297-B97E-0CEFB42A7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85D0-C7E2-4DF3-A32F-2135BFE2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C95-7ADF-4E22-B0A2-424FEE61746D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C9353-3D9F-4FAC-8018-F95535FA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98C38-8E00-4071-B8AC-3FCA7122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BC9B-66A1-40DB-B261-C3D3B3BD7B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7C93-685E-410A-8577-0E4A59E0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B3926-C630-4C7D-A52F-79C05836A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BCF7C-3FA0-44F0-BA56-DDFCEC64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DEC20-F634-43C8-88E9-E374B9E06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AB58D-61AA-4438-9338-A1B32F827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7E3C8-0C4D-4E1F-8791-5EE2AF76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C95-7ADF-4E22-B0A2-424FEE61746D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97CF9-FD85-4E41-A95F-1A54507D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53DB9-52C0-404B-B921-1D843E66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BC9B-66A1-40DB-B261-C3D3B3BD7B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200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F986-3C91-47A2-9B74-4FAD1A7B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40ABE-137E-4B0C-B3F6-06543BD5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C95-7ADF-4E22-B0A2-424FEE61746D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8DCF4-2F14-4B70-BAC9-FC909BA4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80022-BF5B-482A-80A4-3B5ABE62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BC9B-66A1-40DB-B261-C3D3B3BD7B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03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E5DCB-F6EC-407B-A2B3-1ABEED98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C95-7ADF-4E22-B0A2-424FEE61746D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D728F-1EF2-4B7C-A333-43ED5EDE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B2928-179A-4522-9208-546A4A7D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BC9B-66A1-40DB-B261-C3D3B3BD7B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3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BED3-D2DA-4DA8-9028-E40768B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CE70-AD79-40F5-9888-22DAA5855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50D4C-96B5-4E6A-BF9D-4FF4F5DF6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10B44-4F28-45C3-AA7E-8BDE86BE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C95-7ADF-4E22-B0A2-424FEE61746D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C8B8A-6B39-463B-A661-27900084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00D6F-4379-4A7E-8AA0-DF398B97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BC9B-66A1-40DB-B261-C3D3B3BD7B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165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2D33-EA0B-4B94-8D29-9C2A60A4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CFC32-03D7-455A-88AF-8D50D7CA6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4E290-E9C8-4AAD-8D73-5C06CA5F5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A2C9F-483E-4703-B529-1D58FFA6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C95-7ADF-4E22-B0A2-424FEE61746D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C7C0D-5FED-4003-841B-682DD919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E62B5-D807-45A7-85A0-E00917EC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BC9B-66A1-40DB-B261-C3D3B3BD7B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7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7F1C0-3247-4BF3-AE70-55EDDDB8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D916-04AC-4CEB-9049-CE5E81BD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29B07-58CF-4E4C-A26A-C0A52CBD6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8C95-7ADF-4E22-B0A2-424FEE61746D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6FE9-654F-4E5A-ABEB-C1E480363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9127-98D4-44BC-8EB3-ED77E7CDB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CBC9B-66A1-40DB-B261-C3D3B3BD7B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12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A836104-6971-426A-A646-D76823B8377B}"/>
              </a:ext>
            </a:extLst>
          </p:cNvPr>
          <p:cNvGrpSpPr/>
          <p:nvPr/>
        </p:nvGrpSpPr>
        <p:grpSpPr>
          <a:xfrm>
            <a:off x="2037702" y="1460686"/>
            <a:ext cx="7007485" cy="3936627"/>
            <a:chOff x="2037702" y="1460686"/>
            <a:chExt cx="7007485" cy="39366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526DEC-1DA7-43E6-840B-9A5A7EB765EA}"/>
                </a:ext>
              </a:extLst>
            </p:cNvPr>
            <p:cNvSpPr/>
            <p:nvPr/>
          </p:nvSpPr>
          <p:spPr>
            <a:xfrm>
              <a:off x="2037702" y="1460686"/>
              <a:ext cx="7007485" cy="3936627"/>
            </a:xfrm>
            <a:prstGeom prst="rect">
              <a:avLst/>
            </a:prstGeom>
            <a:gradFill flip="none" rotWithShape="1">
              <a:gsLst>
                <a:gs pos="0">
                  <a:srgbClr val="C39A69">
                    <a:shade val="30000"/>
                    <a:satMod val="115000"/>
                  </a:srgbClr>
                </a:gs>
                <a:gs pos="79650">
                  <a:srgbClr val="BD905B"/>
                </a:gs>
                <a:gs pos="50000">
                  <a:srgbClr val="C39A69">
                    <a:shade val="67500"/>
                    <a:satMod val="115000"/>
                    <a:lumMod val="100000"/>
                    <a:alpha val="55000"/>
                  </a:srgbClr>
                </a:gs>
                <a:gs pos="100000">
                  <a:srgbClr val="C39A69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rgbClr val="A88A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8D475B-0B42-44A7-B57A-5B71B27CC097}"/>
                </a:ext>
              </a:extLst>
            </p:cNvPr>
            <p:cNvSpPr/>
            <p:nvPr/>
          </p:nvSpPr>
          <p:spPr>
            <a:xfrm>
              <a:off x="3248329" y="2583816"/>
              <a:ext cx="1334760" cy="128249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7D35A95-5C02-4DFE-9651-BDA12AB78C06}"/>
                </a:ext>
              </a:extLst>
            </p:cNvPr>
            <p:cNvSpPr/>
            <p:nvPr/>
          </p:nvSpPr>
          <p:spPr>
            <a:xfrm>
              <a:off x="4834144" y="2694577"/>
              <a:ext cx="1414602" cy="1171730"/>
            </a:xfrm>
            <a:prstGeom prst="triangl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AutoShape 8" descr="What is the color of Chinese Gold?">
              <a:extLst>
                <a:ext uri="{FF2B5EF4-FFF2-40B4-BE49-F238E27FC236}">
                  <a16:creationId xmlns:a16="http://schemas.microsoft.com/office/drawing/2014/main" id="{A70A4C91-3945-44B5-A6B1-79D8C443ED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14037" y="3225061"/>
              <a:ext cx="254818" cy="24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AEC9A3-12E7-43A9-9A11-03017F13DC91}"/>
                </a:ext>
              </a:extLst>
            </p:cNvPr>
            <p:cNvSpPr/>
            <p:nvPr/>
          </p:nvSpPr>
          <p:spPr>
            <a:xfrm>
              <a:off x="6568300" y="2586731"/>
              <a:ext cx="1334760" cy="1282490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1EBF2E-2E10-438A-A9FC-2B94902BCE71}"/>
              </a:ext>
            </a:extLst>
          </p:cNvPr>
          <p:cNvGrpSpPr/>
          <p:nvPr/>
        </p:nvGrpSpPr>
        <p:grpSpPr>
          <a:xfrm>
            <a:off x="-3204956" y="1364804"/>
            <a:ext cx="8039100" cy="4128389"/>
            <a:chOff x="-3204956" y="1364804"/>
            <a:chExt cx="8039100" cy="41283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504A018-02FE-4EC4-B7CC-E4F7F2F48316}"/>
                </a:ext>
              </a:extLst>
            </p:cNvPr>
            <p:cNvGrpSpPr/>
            <p:nvPr/>
          </p:nvGrpSpPr>
          <p:grpSpPr>
            <a:xfrm>
              <a:off x="-3204956" y="1364804"/>
              <a:ext cx="8039100" cy="4128389"/>
              <a:chOff x="-2514600" y="1129412"/>
              <a:chExt cx="8039100" cy="4128389"/>
            </a:xfrm>
            <a:solidFill>
              <a:srgbClr val="D4AE6A"/>
            </a:solidFill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AEA0D9F-E325-43F4-939B-62B1E77B3DF4}"/>
                  </a:ext>
                </a:extLst>
              </p:cNvPr>
              <p:cNvSpPr/>
              <p:nvPr/>
            </p:nvSpPr>
            <p:spPr>
              <a:xfrm>
                <a:off x="-2514600" y="1129413"/>
                <a:ext cx="4787900" cy="4128388"/>
              </a:xfrm>
              <a:prstGeom prst="roundRect">
                <a:avLst/>
              </a:prstGeom>
              <a:grpFill/>
              <a:ln>
                <a:solidFill>
                  <a:srgbClr val="D4AE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59B8861-395F-45BA-96CE-A679D9EA7AFB}"/>
                  </a:ext>
                </a:extLst>
              </p:cNvPr>
              <p:cNvSpPr/>
              <p:nvPr/>
            </p:nvSpPr>
            <p:spPr>
              <a:xfrm>
                <a:off x="1625600" y="1990280"/>
                <a:ext cx="3225800" cy="791019"/>
              </a:xfrm>
              <a:prstGeom prst="roundRect">
                <a:avLst/>
              </a:prstGeom>
              <a:grpFill/>
              <a:ln>
                <a:solidFill>
                  <a:srgbClr val="D4AE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63480518-0787-4DE6-BC0E-FE1CA242DF2F}"/>
                  </a:ext>
                </a:extLst>
              </p:cNvPr>
              <p:cNvSpPr/>
              <p:nvPr/>
            </p:nvSpPr>
            <p:spPr>
              <a:xfrm>
                <a:off x="1949450" y="2819842"/>
                <a:ext cx="3575050" cy="783782"/>
              </a:xfrm>
              <a:prstGeom prst="roundRect">
                <a:avLst/>
              </a:prstGeom>
              <a:grpFill/>
              <a:ln>
                <a:solidFill>
                  <a:srgbClr val="D4AE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12386AD-9200-4E0F-A7F2-1534A17F9560}"/>
                  </a:ext>
                </a:extLst>
              </p:cNvPr>
              <p:cNvSpPr/>
              <p:nvPr/>
            </p:nvSpPr>
            <p:spPr>
              <a:xfrm>
                <a:off x="1625600" y="3642167"/>
                <a:ext cx="3575050" cy="783782"/>
              </a:xfrm>
              <a:prstGeom prst="roundRect">
                <a:avLst/>
              </a:prstGeom>
              <a:grpFill/>
              <a:ln>
                <a:solidFill>
                  <a:srgbClr val="D4AE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F73C350-3287-45BF-8E54-5CD4B0488D45}"/>
                  </a:ext>
                </a:extLst>
              </p:cNvPr>
              <p:cNvSpPr/>
              <p:nvPr/>
            </p:nvSpPr>
            <p:spPr>
              <a:xfrm>
                <a:off x="885825" y="1129412"/>
                <a:ext cx="3575050" cy="783782"/>
              </a:xfrm>
              <a:prstGeom prst="roundRect">
                <a:avLst/>
              </a:prstGeom>
              <a:grpFill/>
              <a:ln>
                <a:solidFill>
                  <a:srgbClr val="D4AE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53849D1-8240-4555-B992-7292BB651E83}"/>
                  </a:ext>
                </a:extLst>
              </p:cNvPr>
              <p:cNvSpPr/>
              <p:nvPr/>
            </p:nvSpPr>
            <p:spPr>
              <a:xfrm>
                <a:off x="1117600" y="4503035"/>
                <a:ext cx="2794000" cy="754766"/>
              </a:xfrm>
              <a:prstGeom prst="roundRect">
                <a:avLst/>
              </a:prstGeom>
              <a:grpFill/>
              <a:ln>
                <a:solidFill>
                  <a:srgbClr val="D4AE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2" name="Flowchart: Delay 1">
              <a:extLst>
                <a:ext uri="{FF2B5EF4-FFF2-40B4-BE49-F238E27FC236}">
                  <a16:creationId xmlns:a16="http://schemas.microsoft.com/office/drawing/2014/main" id="{E127502F-3C49-4DA0-B492-9CBD1A3B842C}"/>
                </a:ext>
              </a:extLst>
            </p:cNvPr>
            <p:cNvSpPr/>
            <p:nvPr/>
          </p:nvSpPr>
          <p:spPr>
            <a:xfrm>
              <a:off x="3180660" y="1499229"/>
              <a:ext cx="520700" cy="4824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6" name="Flowchart: Delay 15">
              <a:extLst>
                <a:ext uri="{FF2B5EF4-FFF2-40B4-BE49-F238E27FC236}">
                  <a16:creationId xmlns:a16="http://schemas.microsoft.com/office/drawing/2014/main" id="{06D18B0A-9054-4EB1-8C13-E8240B1711E3}"/>
                </a:ext>
              </a:extLst>
            </p:cNvPr>
            <p:cNvSpPr/>
            <p:nvPr/>
          </p:nvSpPr>
          <p:spPr>
            <a:xfrm>
              <a:off x="3521951" y="2378797"/>
              <a:ext cx="520700" cy="4824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D699351C-AA80-400A-A458-6C223AC19DB1}"/>
                </a:ext>
              </a:extLst>
            </p:cNvPr>
            <p:cNvSpPr/>
            <p:nvPr/>
          </p:nvSpPr>
          <p:spPr>
            <a:xfrm>
              <a:off x="4167371" y="3219386"/>
              <a:ext cx="520700" cy="4824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32C07A1C-5A36-49D6-91B3-3465C8548AF4}"/>
                </a:ext>
              </a:extLst>
            </p:cNvPr>
            <p:cNvSpPr/>
            <p:nvPr/>
          </p:nvSpPr>
          <p:spPr>
            <a:xfrm>
              <a:off x="3783750" y="4036802"/>
              <a:ext cx="520700" cy="4824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Flowchart: Delay 19">
              <a:extLst>
                <a:ext uri="{FF2B5EF4-FFF2-40B4-BE49-F238E27FC236}">
                  <a16:creationId xmlns:a16="http://schemas.microsoft.com/office/drawing/2014/main" id="{893F8407-1080-4C49-928E-BA9DE30A0E74}"/>
                </a:ext>
              </a:extLst>
            </p:cNvPr>
            <p:cNvSpPr/>
            <p:nvPr/>
          </p:nvSpPr>
          <p:spPr>
            <a:xfrm>
              <a:off x="2610609" y="4874603"/>
              <a:ext cx="520700" cy="4824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30322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D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7E22BCC-F158-4CD9-8411-C303EACB51E2}"/>
              </a:ext>
            </a:extLst>
          </p:cNvPr>
          <p:cNvSpPr/>
          <p:nvPr/>
        </p:nvSpPr>
        <p:spPr>
          <a:xfrm rot="21244593">
            <a:off x="10727407" y="3113013"/>
            <a:ext cx="1520052" cy="1433782"/>
          </a:xfrm>
          <a:custGeom>
            <a:avLst/>
            <a:gdLst>
              <a:gd name="connsiteX0" fmla="*/ 1520052 w 1520052"/>
              <a:gd name="connsiteY0" fmla="*/ 3035 h 1433782"/>
              <a:gd name="connsiteX1" fmla="*/ 1373625 w 1520052"/>
              <a:gd name="connsiteY1" fmla="*/ 1414330 h 1433782"/>
              <a:gd name="connsiteX2" fmla="*/ 1337935 w 1520052"/>
              <a:gd name="connsiteY2" fmla="*/ 1425333 h 1433782"/>
              <a:gd name="connsiteX3" fmla="*/ 932270 w 1520052"/>
              <a:gd name="connsiteY3" fmla="*/ 1297769 h 1433782"/>
              <a:gd name="connsiteX4" fmla="*/ 329668 w 1520052"/>
              <a:gd name="connsiteY4" fmla="*/ 1171733 h 1433782"/>
              <a:gd name="connsiteX5" fmla="*/ 64718 w 1520052"/>
              <a:gd name="connsiteY5" fmla="*/ 1031478 h 1433782"/>
              <a:gd name="connsiteX6" fmla="*/ 121332 w 1520052"/>
              <a:gd name="connsiteY6" fmla="*/ 842158 h 1433782"/>
              <a:gd name="connsiteX7" fmla="*/ 1783 w 1520052"/>
              <a:gd name="connsiteY7" fmla="*/ 647921 h 1433782"/>
              <a:gd name="connsiteX8" fmla="*/ 220110 w 1520052"/>
              <a:gd name="connsiteY8" fmla="*/ 475277 h 1433782"/>
              <a:gd name="connsiteX9" fmla="*/ 222198 w 1520052"/>
              <a:gd name="connsiteY9" fmla="*/ 470726 h 1433782"/>
              <a:gd name="connsiteX10" fmla="*/ 319452 w 1520052"/>
              <a:gd name="connsiteY10" fmla="*/ 222806 h 1433782"/>
              <a:gd name="connsiteX11" fmla="*/ 792569 w 1520052"/>
              <a:gd name="connsiteY11" fmla="*/ 166166 h 1433782"/>
              <a:gd name="connsiteX12" fmla="*/ 792660 w 1520052"/>
              <a:gd name="connsiteY12" fmla="*/ 166061 h 1433782"/>
              <a:gd name="connsiteX13" fmla="*/ 834294 w 1520052"/>
              <a:gd name="connsiteY13" fmla="*/ 118048 h 1433782"/>
              <a:gd name="connsiteX14" fmla="*/ 1269581 w 1520052"/>
              <a:gd name="connsiteY14" fmla="*/ 107367 h 1433782"/>
              <a:gd name="connsiteX15" fmla="*/ 1271709 w 1520052"/>
              <a:gd name="connsiteY15" fmla="*/ 104790 h 1433782"/>
              <a:gd name="connsiteX16" fmla="*/ 1302608 w 1520052"/>
              <a:gd name="connsiteY16" fmla="*/ 67359 h 1433782"/>
              <a:gd name="connsiteX17" fmla="*/ 1455453 w 1520052"/>
              <a:gd name="connsiteY17" fmla="*/ 0 h 143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20052" h="1433782">
                <a:moveTo>
                  <a:pt x="1520052" y="3035"/>
                </a:moveTo>
                <a:lnTo>
                  <a:pt x="1373625" y="1414330"/>
                </a:lnTo>
                <a:lnTo>
                  <a:pt x="1337935" y="1425333"/>
                </a:lnTo>
                <a:cubicBezTo>
                  <a:pt x="1182826" y="1455198"/>
                  <a:pt x="1020944" y="1404305"/>
                  <a:pt x="932270" y="1297769"/>
                </a:cubicBezTo>
                <a:cubicBezTo>
                  <a:pt x="722974" y="1398890"/>
                  <a:pt x="451137" y="1342051"/>
                  <a:pt x="329668" y="1171733"/>
                </a:cubicBezTo>
                <a:cubicBezTo>
                  <a:pt x="210345" y="1182928"/>
                  <a:pt x="98303" y="1123630"/>
                  <a:pt x="64718" y="1031478"/>
                </a:cubicBezTo>
                <a:cubicBezTo>
                  <a:pt x="40391" y="964806"/>
                  <a:pt x="61896" y="892852"/>
                  <a:pt x="121332" y="842158"/>
                </a:cubicBezTo>
                <a:cubicBezTo>
                  <a:pt x="37004" y="802394"/>
                  <a:pt x="-9958" y="726088"/>
                  <a:pt x="1783" y="647921"/>
                </a:cubicBezTo>
                <a:cubicBezTo>
                  <a:pt x="15555" y="556400"/>
                  <a:pt x="106205" y="484712"/>
                  <a:pt x="220110" y="475277"/>
                </a:cubicBezTo>
                <a:cubicBezTo>
                  <a:pt x="220788" y="473749"/>
                  <a:pt x="221521" y="472254"/>
                  <a:pt x="222198" y="470726"/>
                </a:cubicBezTo>
                <a:cubicBezTo>
                  <a:pt x="206902" y="380601"/>
                  <a:pt x="242575" y="289711"/>
                  <a:pt x="319452" y="222806"/>
                </a:cubicBezTo>
                <a:cubicBezTo>
                  <a:pt x="440921" y="117133"/>
                  <a:pt x="637856" y="93581"/>
                  <a:pt x="792569" y="166166"/>
                </a:cubicBezTo>
                <a:lnTo>
                  <a:pt x="792660" y="166061"/>
                </a:lnTo>
                <a:lnTo>
                  <a:pt x="834294" y="118048"/>
                </a:lnTo>
                <a:cubicBezTo>
                  <a:pt x="945282" y="18417"/>
                  <a:pt x="1144035" y="8247"/>
                  <a:pt x="1269581" y="107367"/>
                </a:cubicBezTo>
                <a:lnTo>
                  <a:pt x="1271709" y="104790"/>
                </a:lnTo>
                <a:lnTo>
                  <a:pt x="1302608" y="67359"/>
                </a:lnTo>
                <a:cubicBezTo>
                  <a:pt x="1341174" y="31125"/>
                  <a:pt x="1395297" y="6827"/>
                  <a:pt x="145545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EE18433-647A-4A16-A305-6083C1FC3065}"/>
              </a:ext>
            </a:extLst>
          </p:cNvPr>
          <p:cNvSpPr/>
          <p:nvPr/>
        </p:nvSpPr>
        <p:spPr>
          <a:xfrm rot="21244593">
            <a:off x="-75006" y="2744730"/>
            <a:ext cx="1018972" cy="1400892"/>
          </a:xfrm>
          <a:custGeom>
            <a:avLst/>
            <a:gdLst>
              <a:gd name="connsiteX0" fmla="*/ 495727 w 1018972"/>
              <a:gd name="connsiteY0" fmla="*/ 783 h 1400892"/>
              <a:gd name="connsiteX1" fmla="*/ 581131 w 1018972"/>
              <a:gd name="connsiteY1" fmla="*/ 17947 h 1400892"/>
              <a:gd name="connsiteX2" fmla="*/ 742280 w 1018972"/>
              <a:gd name="connsiteY2" fmla="*/ 180259 h 1400892"/>
              <a:gd name="connsiteX3" fmla="*/ 743158 w 1018972"/>
              <a:gd name="connsiteY3" fmla="*/ 180549 h 1400892"/>
              <a:gd name="connsiteX4" fmla="*/ 811298 w 1018972"/>
              <a:gd name="connsiteY4" fmla="*/ 203033 h 1400892"/>
              <a:gd name="connsiteX5" fmla="*/ 949093 w 1018972"/>
              <a:gd name="connsiteY5" fmla="*/ 337788 h 1400892"/>
              <a:gd name="connsiteX6" fmla="*/ 939836 w 1018972"/>
              <a:gd name="connsiteY6" fmla="*/ 508605 h 1400892"/>
              <a:gd name="connsiteX7" fmla="*/ 1007456 w 1018972"/>
              <a:gd name="connsiteY7" fmla="*/ 769780 h 1400892"/>
              <a:gd name="connsiteX8" fmla="*/ 690690 w 1018972"/>
              <a:gd name="connsiteY8" fmla="*/ 998399 h 1400892"/>
              <a:gd name="connsiteX9" fmla="*/ 577293 w 1018972"/>
              <a:gd name="connsiteY9" fmla="*/ 1194297 h 1400892"/>
              <a:gd name="connsiteX10" fmla="*/ 191213 w 1018972"/>
              <a:gd name="connsiteY10" fmla="*/ 1218016 h 1400892"/>
              <a:gd name="connsiteX11" fmla="*/ 8436 w 1018972"/>
              <a:gd name="connsiteY11" fmla="*/ 1398291 h 1400892"/>
              <a:gd name="connsiteX12" fmla="*/ 0 w 1018972"/>
              <a:gd name="connsiteY12" fmla="*/ 1400892 h 1400892"/>
              <a:gd name="connsiteX13" fmla="*/ 144137 w 1018972"/>
              <a:gd name="connsiteY13" fmla="*/ 11672 h 1400892"/>
              <a:gd name="connsiteX14" fmla="*/ 216932 w 1018972"/>
              <a:gd name="connsiteY14" fmla="*/ 40214 h 1400892"/>
              <a:gd name="connsiteX15" fmla="*/ 260647 w 1018972"/>
              <a:gd name="connsiteY15" fmla="*/ 75276 h 1400892"/>
              <a:gd name="connsiteX16" fmla="*/ 263349 w 1018972"/>
              <a:gd name="connsiteY16" fmla="*/ 77444 h 1400892"/>
              <a:gd name="connsiteX17" fmla="*/ 495727 w 1018972"/>
              <a:gd name="connsiteY17" fmla="*/ 783 h 14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18972" h="1400892">
                <a:moveTo>
                  <a:pt x="495727" y="783"/>
                </a:moveTo>
                <a:cubicBezTo>
                  <a:pt x="524616" y="2743"/>
                  <a:pt x="553445" y="8396"/>
                  <a:pt x="581131" y="17947"/>
                </a:cubicBezTo>
                <a:cubicBezTo>
                  <a:pt x="665516" y="47047"/>
                  <a:pt x="726024" y="107973"/>
                  <a:pt x="742280" y="180259"/>
                </a:cubicBezTo>
                <a:lnTo>
                  <a:pt x="743158" y="180549"/>
                </a:lnTo>
                <a:lnTo>
                  <a:pt x="811298" y="203033"/>
                </a:lnTo>
                <a:cubicBezTo>
                  <a:pt x="875771" y="232273"/>
                  <a:pt x="925386" y="279985"/>
                  <a:pt x="949093" y="337788"/>
                </a:cubicBezTo>
                <a:cubicBezTo>
                  <a:pt x="972066" y="393730"/>
                  <a:pt x="968792" y="454490"/>
                  <a:pt x="939836" y="508605"/>
                </a:cubicBezTo>
                <a:cubicBezTo>
                  <a:pt x="1011012" y="582818"/>
                  <a:pt x="1035904" y="679023"/>
                  <a:pt x="1007456" y="769780"/>
                </a:cubicBezTo>
                <a:cubicBezTo>
                  <a:pt x="969639" y="890434"/>
                  <a:pt x="844445" y="980793"/>
                  <a:pt x="690690" y="998399"/>
                </a:cubicBezTo>
                <a:cubicBezTo>
                  <a:pt x="689956" y="1073709"/>
                  <a:pt x="648583" y="1145131"/>
                  <a:pt x="577293" y="1194297"/>
                </a:cubicBezTo>
                <a:cubicBezTo>
                  <a:pt x="468976" y="1269008"/>
                  <a:pt x="312512" y="1278609"/>
                  <a:pt x="191213" y="1218016"/>
                </a:cubicBezTo>
                <a:cubicBezTo>
                  <a:pt x="161791" y="1296074"/>
                  <a:pt x="95349" y="1360342"/>
                  <a:pt x="8436" y="1398291"/>
                </a:cubicBezTo>
                <a:lnTo>
                  <a:pt x="0" y="1400892"/>
                </a:lnTo>
                <a:lnTo>
                  <a:pt x="144137" y="11672"/>
                </a:lnTo>
                <a:lnTo>
                  <a:pt x="216932" y="40214"/>
                </a:lnTo>
                <a:lnTo>
                  <a:pt x="260647" y="75276"/>
                </a:lnTo>
                <a:lnTo>
                  <a:pt x="263349" y="77444"/>
                </a:lnTo>
                <a:cubicBezTo>
                  <a:pt x="321854" y="22282"/>
                  <a:pt x="409061" y="-5093"/>
                  <a:pt x="495727" y="78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CCA52D08-5EDD-4291-913C-4DE6E6ED3279}"/>
              </a:ext>
            </a:extLst>
          </p:cNvPr>
          <p:cNvSpPr/>
          <p:nvPr/>
        </p:nvSpPr>
        <p:spPr>
          <a:xfrm rot="19839899">
            <a:off x="5382085" y="3196352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5DA8736-7650-4173-B84D-D6C20DBFABB3}"/>
              </a:ext>
            </a:extLst>
          </p:cNvPr>
          <p:cNvSpPr/>
          <p:nvPr/>
        </p:nvSpPr>
        <p:spPr>
          <a:xfrm rot="682465">
            <a:off x="2006599" y="2609850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D7740A4B-B77D-4388-A72A-3FC889896072}"/>
              </a:ext>
            </a:extLst>
          </p:cNvPr>
          <p:cNvSpPr/>
          <p:nvPr/>
        </p:nvSpPr>
        <p:spPr>
          <a:xfrm rot="20728917">
            <a:off x="1614229" y="138761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5D8A880B-EE8F-454B-9D00-3B3636352B0B}"/>
              </a:ext>
            </a:extLst>
          </p:cNvPr>
          <p:cNvSpPr/>
          <p:nvPr/>
        </p:nvSpPr>
        <p:spPr>
          <a:xfrm rot="21244593">
            <a:off x="5504033" y="265134"/>
            <a:ext cx="2552290" cy="146366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86B6BD2-681A-441E-918B-098345FB752E}"/>
              </a:ext>
            </a:extLst>
          </p:cNvPr>
          <p:cNvSpPr/>
          <p:nvPr/>
        </p:nvSpPr>
        <p:spPr>
          <a:xfrm rot="18603221">
            <a:off x="-2700" y="-269536"/>
            <a:ext cx="1559573" cy="1097044"/>
          </a:xfrm>
          <a:custGeom>
            <a:avLst/>
            <a:gdLst>
              <a:gd name="connsiteX0" fmla="*/ 702786 w 1559573"/>
              <a:gd name="connsiteY0" fmla="*/ 12461 h 1309505"/>
              <a:gd name="connsiteX1" fmla="*/ 1559573 w 1559573"/>
              <a:gd name="connsiteY1" fmla="*/ 1177943 h 1309505"/>
              <a:gd name="connsiteX2" fmla="*/ 1510535 w 1559573"/>
              <a:gd name="connsiteY2" fmla="*/ 1226087 h 1309505"/>
              <a:gd name="connsiteX3" fmla="*/ 1337935 w 1559573"/>
              <a:gd name="connsiteY3" fmla="*/ 1301057 h 1309505"/>
              <a:gd name="connsiteX4" fmla="*/ 932269 w 1559573"/>
              <a:gd name="connsiteY4" fmla="*/ 1173492 h 1309505"/>
              <a:gd name="connsiteX5" fmla="*/ 329668 w 1559573"/>
              <a:gd name="connsiteY5" fmla="*/ 1047456 h 1309505"/>
              <a:gd name="connsiteX6" fmla="*/ 64718 w 1559573"/>
              <a:gd name="connsiteY6" fmla="*/ 907201 h 1309505"/>
              <a:gd name="connsiteX7" fmla="*/ 121331 w 1559573"/>
              <a:gd name="connsiteY7" fmla="*/ 717881 h 1309505"/>
              <a:gd name="connsiteX8" fmla="*/ 1782 w 1559573"/>
              <a:gd name="connsiteY8" fmla="*/ 523644 h 1309505"/>
              <a:gd name="connsiteX9" fmla="*/ 220109 w 1559573"/>
              <a:gd name="connsiteY9" fmla="*/ 351000 h 1309505"/>
              <a:gd name="connsiteX10" fmla="*/ 222198 w 1559573"/>
              <a:gd name="connsiteY10" fmla="*/ 346449 h 1309505"/>
              <a:gd name="connsiteX11" fmla="*/ 319451 w 1559573"/>
              <a:gd name="connsiteY11" fmla="*/ 98529 h 1309505"/>
              <a:gd name="connsiteX12" fmla="*/ 670456 w 1559573"/>
              <a:gd name="connsiteY12" fmla="*/ 5257 h 130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59573" h="1309505">
                <a:moveTo>
                  <a:pt x="702786" y="12461"/>
                </a:moveTo>
                <a:lnTo>
                  <a:pt x="1559573" y="1177943"/>
                </a:lnTo>
                <a:lnTo>
                  <a:pt x="1510535" y="1226087"/>
                </a:lnTo>
                <a:cubicBezTo>
                  <a:pt x="1462917" y="1262156"/>
                  <a:pt x="1403749" y="1288383"/>
                  <a:pt x="1337935" y="1301057"/>
                </a:cubicBezTo>
                <a:cubicBezTo>
                  <a:pt x="1182825" y="1330921"/>
                  <a:pt x="1020943" y="1280028"/>
                  <a:pt x="932269" y="1173492"/>
                </a:cubicBezTo>
                <a:cubicBezTo>
                  <a:pt x="722973" y="1274613"/>
                  <a:pt x="451136" y="1217774"/>
                  <a:pt x="329668" y="1047456"/>
                </a:cubicBezTo>
                <a:cubicBezTo>
                  <a:pt x="210344" y="1058651"/>
                  <a:pt x="98302" y="999353"/>
                  <a:pt x="64718" y="907201"/>
                </a:cubicBezTo>
                <a:cubicBezTo>
                  <a:pt x="40390" y="840529"/>
                  <a:pt x="61895" y="768575"/>
                  <a:pt x="121331" y="717881"/>
                </a:cubicBezTo>
                <a:cubicBezTo>
                  <a:pt x="37003" y="678117"/>
                  <a:pt x="-9958" y="601811"/>
                  <a:pt x="1782" y="523644"/>
                </a:cubicBezTo>
                <a:cubicBezTo>
                  <a:pt x="15554" y="432123"/>
                  <a:pt x="106204" y="360435"/>
                  <a:pt x="220109" y="351000"/>
                </a:cubicBezTo>
                <a:cubicBezTo>
                  <a:pt x="220786" y="349472"/>
                  <a:pt x="221520" y="347978"/>
                  <a:pt x="222198" y="346449"/>
                </a:cubicBezTo>
                <a:cubicBezTo>
                  <a:pt x="206901" y="256324"/>
                  <a:pt x="242574" y="165434"/>
                  <a:pt x="319451" y="98529"/>
                </a:cubicBezTo>
                <a:cubicBezTo>
                  <a:pt x="410553" y="19275"/>
                  <a:pt x="544104" y="-13787"/>
                  <a:pt x="670456" y="525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158C0DE6-6DDE-4FCA-9326-0CA1ED57733E}"/>
              </a:ext>
            </a:extLst>
          </p:cNvPr>
          <p:cNvSpPr/>
          <p:nvPr/>
        </p:nvSpPr>
        <p:spPr>
          <a:xfrm rot="2599253">
            <a:off x="9526873" y="640957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BAE682-D783-4210-BE92-903BDF9E7CE4}"/>
              </a:ext>
            </a:extLst>
          </p:cNvPr>
          <p:cNvSpPr/>
          <p:nvPr/>
        </p:nvSpPr>
        <p:spPr>
          <a:xfrm rot="682465">
            <a:off x="1731982" y="5332344"/>
            <a:ext cx="2441595" cy="1470141"/>
          </a:xfrm>
          <a:custGeom>
            <a:avLst/>
            <a:gdLst>
              <a:gd name="connsiteX0" fmla="*/ 481735 w 2441595"/>
              <a:gd name="connsiteY0" fmla="*/ 141268 h 1338669"/>
              <a:gd name="connsiteX1" fmla="*/ 792569 w 2441595"/>
              <a:gd name="connsiteY1" fmla="*/ 168126 h 1338669"/>
              <a:gd name="connsiteX2" fmla="*/ 792660 w 2441595"/>
              <a:gd name="connsiteY2" fmla="*/ 168021 h 1338669"/>
              <a:gd name="connsiteX3" fmla="*/ 834293 w 2441595"/>
              <a:gd name="connsiteY3" fmla="*/ 120008 h 1338669"/>
              <a:gd name="connsiteX4" fmla="*/ 1269581 w 2441595"/>
              <a:gd name="connsiteY4" fmla="*/ 109327 h 1338669"/>
              <a:gd name="connsiteX5" fmla="*/ 1271709 w 2441595"/>
              <a:gd name="connsiteY5" fmla="*/ 106749 h 1338669"/>
              <a:gd name="connsiteX6" fmla="*/ 1302609 w 2441595"/>
              <a:gd name="connsiteY6" fmla="*/ 69319 h 1338669"/>
              <a:gd name="connsiteX7" fmla="*/ 1455453 w 2441595"/>
              <a:gd name="connsiteY7" fmla="*/ 1960 h 1338669"/>
              <a:gd name="connsiteX8" fmla="*/ 1639555 w 2441595"/>
              <a:gd name="connsiteY8" fmla="*/ 40505 h 1338669"/>
              <a:gd name="connsiteX9" fmla="*/ 1683270 w 2441595"/>
              <a:gd name="connsiteY9" fmla="*/ 75568 h 1338669"/>
              <a:gd name="connsiteX10" fmla="*/ 1685972 w 2441595"/>
              <a:gd name="connsiteY10" fmla="*/ 77735 h 1338669"/>
              <a:gd name="connsiteX11" fmla="*/ 1918350 w 2441595"/>
              <a:gd name="connsiteY11" fmla="*/ 1075 h 1338669"/>
              <a:gd name="connsiteX12" fmla="*/ 2003754 w 2441595"/>
              <a:gd name="connsiteY12" fmla="*/ 18238 h 1338669"/>
              <a:gd name="connsiteX13" fmla="*/ 2164903 w 2441595"/>
              <a:gd name="connsiteY13" fmla="*/ 180550 h 1338669"/>
              <a:gd name="connsiteX14" fmla="*/ 2165781 w 2441595"/>
              <a:gd name="connsiteY14" fmla="*/ 180840 h 1338669"/>
              <a:gd name="connsiteX15" fmla="*/ 2233921 w 2441595"/>
              <a:gd name="connsiteY15" fmla="*/ 203324 h 1338669"/>
              <a:gd name="connsiteX16" fmla="*/ 2371716 w 2441595"/>
              <a:gd name="connsiteY16" fmla="*/ 338079 h 1338669"/>
              <a:gd name="connsiteX17" fmla="*/ 2362459 w 2441595"/>
              <a:gd name="connsiteY17" fmla="*/ 508896 h 1338669"/>
              <a:gd name="connsiteX18" fmla="*/ 2430079 w 2441595"/>
              <a:gd name="connsiteY18" fmla="*/ 770071 h 1338669"/>
              <a:gd name="connsiteX19" fmla="*/ 2113313 w 2441595"/>
              <a:gd name="connsiteY19" fmla="*/ 998690 h 1338669"/>
              <a:gd name="connsiteX20" fmla="*/ 2108051 w 2441595"/>
              <a:gd name="connsiteY20" fmla="*/ 1035164 h 1338669"/>
              <a:gd name="connsiteX21" fmla="*/ 599353 w 2441595"/>
              <a:gd name="connsiteY21" fmla="*/ 1338669 h 1338669"/>
              <a:gd name="connsiteX22" fmla="*/ 598034 w 2441595"/>
              <a:gd name="connsiteY22" fmla="*/ 1338501 h 1338669"/>
              <a:gd name="connsiteX23" fmla="*/ 329669 w 2441595"/>
              <a:gd name="connsiteY23" fmla="*/ 1173693 h 1338669"/>
              <a:gd name="connsiteX24" fmla="*/ 64718 w 2441595"/>
              <a:gd name="connsiteY24" fmla="*/ 1033438 h 1338669"/>
              <a:gd name="connsiteX25" fmla="*/ 121332 w 2441595"/>
              <a:gd name="connsiteY25" fmla="*/ 844118 h 1338669"/>
              <a:gd name="connsiteX26" fmla="*/ 1783 w 2441595"/>
              <a:gd name="connsiteY26" fmla="*/ 649881 h 1338669"/>
              <a:gd name="connsiteX27" fmla="*/ 220110 w 2441595"/>
              <a:gd name="connsiteY27" fmla="*/ 477237 h 1338669"/>
              <a:gd name="connsiteX28" fmla="*/ 222198 w 2441595"/>
              <a:gd name="connsiteY28" fmla="*/ 472686 h 1338669"/>
              <a:gd name="connsiteX29" fmla="*/ 319452 w 2441595"/>
              <a:gd name="connsiteY29" fmla="*/ 224766 h 1338669"/>
              <a:gd name="connsiteX30" fmla="*/ 481735 w 2441595"/>
              <a:gd name="connsiteY30" fmla="*/ 141268 h 133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41595" h="1338669">
                <a:moveTo>
                  <a:pt x="481735" y="141268"/>
                </a:moveTo>
                <a:cubicBezTo>
                  <a:pt x="582685" y="114949"/>
                  <a:pt x="695873" y="122760"/>
                  <a:pt x="792569" y="168126"/>
                </a:cubicBezTo>
                <a:lnTo>
                  <a:pt x="792660" y="168021"/>
                </a:lnTo>
                <a:lnTo>
                  <a:pt x="834293" y="120008"/>
                </a:lnTo>
                <a:cubicBezTo>
                  <a:pt x="945282" y="20377"/>
                  <a:pt x="1144035" y="10207"/>
                  <a:pt x="1269581" y="109327"/>
                </a:cubicBezTo>
                <a:lnTo>
                  <a:pt x="1271709" y="106749"/>
                </a:lnTo>
                <a:lnTo>
                  <a:pt x="1302609" y="69319"/>
                </a:lnTo>
                <a:cubicBezTo>
                  <a:pt x="1341174" y="33085"/>
                  <a:pt x="1395297" y="8787"/>
                  <a:pt x="1455453" y="1960"/>
                </a:cubicBezTo>
                <a:cubicBezTo>
                  <a:pt x="1521662" y="-5564"/>
                  <a:pt x="1587808" y="8849"/>
                  <a:pt x="1639555" y="40505"/>
                </a:cubicBezTo>
                <a:lnTo>
                  <a:pt x="1683270" y="75568"/>
                </a:lnTo>
                <a:lnTo>
                  <a:pt x="1685972" y="77735"/>
                </a:lnTo>
                <a:cubicBezTo>
                  <a:pt x="1744477" y="22573"/>
                  <a:pt x="1831683" y="-4802"/>
                  <a:pt x="1918350" y="1075"/>
                </a:cubicBezTo>
                <a:cubicBezTo>
                  <a:pt x="1947239" y="3034"/>
                  <a:pt x="1976068" y="8687"/>
                  <a:pt x="2003754" y="18238"/>
                </a:cubicBezTo>
                <a:cubicBezTo>
                  <a:pt x="2088139" y="47339"/>
                  <a:pt x="2148647" y="108264"/>
                  <a:pt x="2164903" y="180550"/>
                </a:cubicBezTo>
                <a:lnTo>
                  <a:pt x="2165781" y="180840"/>
                </a:lnTo>
                <a:lnTo>
                  <a:pt x="2233921" y="203324"/>
                </a:lnTo>
                <a:cubicBezTo>
                  <a:pt x="2298394" y="232565"/>
                  <a:pt x="2348009" y="280276"/>
                  <a:pt x="2371716" y="338079"/>
                </a:cubicBezTo>
                <a:cubicBezTo>
                  <a:pt x="2394688" y="394022"/>
                  <a:pt x="2391415" y="454781"/>
                  <a:pt x="2362459" y="508896"/>
                </a:cubicBezTo>
                <a:cubicBezTo>
                  <a:pt x="2433635" y="583109"/>
                  <a:pt x="2458527" y="679314"/>
                  <a:pt x="2430079" y="770071"/>
                </a:cubicBezTo>
                <a:cubicBezTo>
                  <a:pt x="2392261" y="890725"/>
                  <a:pt x="2267068" y="981084"/>
                  <a:pt x="2113313" y="998690"/>
                </a:cubicBezTo>
                <a:lnTo>
                  <a:pt x="2108051" y="1035164"/>
                </a:lnTo>
                <a:lnTo>
                  <a:pt x="599353" y="1338669"/>
                </a:lnTo>
                <a:lnTo>
                  <a:pt x="598034" y="1338501"/>
                </a:lnTo>
                <a:cubicBezTo>
                  <a:pt x="488729" y="1315641"/>
                  <a:pt x="390403" y="1258852"/>
                  <a:pt x="329669" y="1173693"/>
                </a:cubicBezTo>
                <a:cubicBezTo>
                  <a:pt x="210345" y="1184888"/>
                  <a:pt x="98303" y="1125590"/>
                  <a:pt x="64718" y="1033438"/>
                </a:cubicBezTo>
                <a:cubicBezTo>
                  <a:pt x="40391" y="966766"/>
                  <a:pt x="61896" y="894811"/>
                  <a:pt x="121332" y="844118"/>
                </a:cubicBezTo>
                <a:cubicBezTo>
                  <a:pt x="37004" y="804354"/>
                  <a:pt x="-9958" y="728047"/>
                  <a:pt x="1783" y="649881"/>
                </a:cubicBezTo>
                <a:cubicBezTo>
                  <a:pt x="15555" y="558360"/>
                  <a:pt x="106205" y="486672"/>
                  <a:pt x="220110" y="477237"/>
                </a:cubicBezTo>
                <a:cubicBezTo>
                  <a:pt x="220787" y="475709"/>
                  <a:pt x="221521" y="474214"/>
                  <a:pt x="222198" y="472686"/>
                </a:cubicBezTo>
                <a:cubicBezTo>
                  <a:pt x="206902" y="382560"/>
                  <a:pt x="242575" y="291671"/>
                  <a:pt x="319452" y="224766"/>
                </a:cubicBezTo>
                <a:cubicBezTo>
                  <a:pt x="365003" y="185139"/>
                  <a:pt x="421166" y="157060"/>
                  <a:pt x="481735" y="14126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DF53A0F-2C59-4140-A308-ED36F9346954}"/>
              </a:ext>
            </a:extLst>
          </p:cNvPr>
          <p:cNvSpPr/>
          <p:nvPr/>
        </p:nvSpPr>
        <p:spPr>
          <a:xfrm rot="21244593">
            <a:off x="8235996" y="6226661"/>
            <a:ext cx="2209168" cy="756361"/>
          </a:xfrm>
          <a:custGeom>
            <a:avLst/>
            <a:gdLst>
              <a:gd name="connsiteX0" fmla="*/ 1693890 w 2209168"/>
              <a:gd name="connsiteY0" fmla="*/ 1075 h 680416"/>
              <a:gd name="connsiteX1" fmla="*/ 1779293 w 2209168"/>
              <a:gd name="connsiteY1" fmla="*/ 18239 h 680416"/>
              <a:gd name="connsiteX2" fmla="*/ 1940442 w 2209168"/>
              <a:gd name="connsiteY2" fmla="*/ 180551 h 680416"/>
              <a:gd name="connsiteX3" fmla="*/ 1941320 w 2209168"/>
              <a:gd name="connsiteY3" fmla="*/ 180841 h 680416"/>
              <a:gd name="connsiteX4" fmla="*/ 2009460 w 2209168"/>
              <a:gd name="connsiteY4" fmla="*/ 203325 h 680416"/>
              <a:gd name="connsiteX5" fmla="*/ 2147255 w 2209168"/>
              <a:gd name="connsiteY5" fmla="*/ 338080 h 680416"/>
              <a:gd name="connsiteX6" fmla="*/ 2137998 w 2209168"/>
              <a:gd name="connsiteY6" fmla="*/ 508897 h 680416"/>
              <a:gd name="connsiteX7" fmla="*/ 2209168 w 2209168"/>
              <a:gd name="connsiteY7" fmla="*/ 633281 h 680416"/>
              <a:gd name="connsiteX8" fmla="*/ 2207945 w 2209168"/>
              <a:gd name="connsiteY8" fmla="*/ 680416 h 680416"/>
              <a:gd name="connsiteX9" fmla="*/ 0 w 2209168"/>
              <a:gd name="connsiteY9" fmla="*/ 451334 h 680416"/>
              <a:gd name="connsiteX10" fmla="*/ 11799 w 2209168"/>
              <a:gd name="connsiteY10" fmla="*/ 340019 h 680416"/>
              <a:gd name="connsiteX11" fmla="*/ 94991 w 2209168"/>
              <a:gd name="connsiteY11" fmla="*/ 224767 h 680416"/>
              <a:gd name="connsiteX12" fmla="*/ 568108 w 2209168"/>
              <a:gd name="connsiteY12" fmla="*/ 168127 h 680416"/>
              <a:gd name="connsiteX13" fmla="*/ 568199 w 2209168"/>
              <a:gd name="connsiteY13" fmla="*/ 168023 h 680416"/>
              <a:gd name="connsiteX14" fmla="*/ 609833 w 2209168"/>
              <a:gd name="connsiteY14" fmla="*/ 120009 h 680416"/>
              <a:gd name="connsiteX15" fmla="*/ 1045120 w 2209168"/>
              <a:gd name="connsiteY15" fmla="*/ 109328 h 680416"/>
              <a:gd name="connsiteX16" fmla="*/ 1047248 w 2209168"/>
              <a:gd name="connsiteY16" fmla="*/ 106751 h 680416"/>
              <a:gd name="connsiteX17" fmla="*/ 1078147 w 2209168"/>
              <a:gd name="connsiteY17" fmla="*/ 69320 h 680416"/>
              <a:gd name="connsiteX18" fmla="*/ 1230992 w 2209168"/>
              <a:gd name="connsiteY18" fmla="*/ 1961 h 680416"/>
              <a:gd name="connsiteX19" fmla="*/ 1415095 w 2209168"/>
              <a:gd name="connsiteY19" fmla="*/ 40506 h 680416"/>
              <a:gd name="connsiteX20" fmla="*/ 1458809 w 2209168"/>
              <a:gd name="connsiteY20" fmla="*/ 75568 h 680416"/>
              <a:gd name="connsiteX21" fmla="*/ 1461512 w 2209168"/>
              <a:gd name="connsiteY21" fmla="*/ 77735 h 680416"/>
              <a:gd name="connsiteX22" fmla="*/ 1693890 w 2209168"/>
              <a:gd name="connsiteY22" fmla="*/ 1075 h 68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09168" h="680416">
                <a:moveTo>
                  <a:pt x="1693890" y="1075"/>
                </a:moveTo>
                <a:cubicBezTo>
                  <a:pt x="1722779" y="3034"/>
                  <a:pt x="1751607" y="8688"/>
                  <a:pt x="1779293" y="18239"/>
                </a:cubicBezTo>
                <a:cubicBezTo>
                  <a:pt x="1863678" y="47340"/>
                  <a:pt x="1924186" y="108265"/>
                  <a:pt x="1940442" y="180551"/>
                </a:cubicBezTo>
                <a:lnTo>
                  <a:pt x="1941320" y="180841"/>
                </a:lnTo>
                <a:lnTo>
                  <a:pt x="2009460" y="203325"/>
                </a:lnTo>
                <a:cubicBezTo>
                  <a:pt x="2073933" y="232565"/>
                  <a:pt x="2123548" y="280277"/>
                  <a:pt x="2147255" y="338080"/>
                </a:cubicBezTo>
                <a:cubicBezTo>
                  <a:pt x="2170228" y="394023"/>
                  <a:pt x="2166954" y="454782"/>
                  <a:pt x="2137998" y="508897"/>
                </a:cubicBezTo>
                <a:cubicBezTo>
                  <a:pt x="2173586" y="546004"/>
                  <a:pt x="2197603" y="588608"/>
                  <a:pt x="2209168" y="633281"/>
                </a:cubicBezTo>
                <a:lnTo>
                  <a:pt x="2207945" y="680416"/>
                </a:lnTo>
                <a:lnTo>
                  <a:pt x="0" y="451334"/>
                </a:lnTo>
                <a:lnTo>
                  <a:pt x="11799" y="340019"/>
                </a:lnTo>
                <a:cubicBezTo>
                  <a:pt x="28415" y="297668"/>
                  <a:pt x="56553" y="258219"/>
                  <a:pt x="94991" y="224767"/>
                </a:cubicBezTo>
                <a:cubicBezTo>
                  <a:pt x="216460" y="119094"/>
                  <a:pt x="413395" y="95542"/>
                  <a:pt x="568108" y="168127"/>
                </a:cubicBezTo>
                <a:lnTo>
                  <a:pt x="568199" y="168023"/>
                </a:lnTo>
                <a:lnTo>
                  <a:pt x="609833" y="120009"/>
                </a:lnTo>
                <a:cubicBezTo>
                  <a:pt x="720821" y="20378"/>
                  <a:pt x="919574" y="10208"/>
                  <a:pt x="1045120" y="109328"/>
                </a:cubicBezTo>
                <a:lnTo>
                  <a:pt x="1047248" y="106751"/>
                </a:lnTo>
                <a:lnTo>
                  <a:pt x="1078147" y="69320"/>
                </a:lnTo>
                <a:cubicBezTo>
                  <a:pt x="1116713" y="33086"/>
                  <a:pt x="1170836" y="8788"/>
                  <a:pt x="1230992" y="1961"/>
                </a:cubicBezTo>
                <a:cubicBezTo>
                  <a:pt x="1297202" y="-5564"/>
                  <a:pt x="1363347" y="8850"/>
                  <a:pt x="1415095" y="40506"/>
                </a:cubicBezTo>
                <a:lnTo>
                  <a:pt x="1458809" y="75568"/>
                </a:lnTo>
                <a:lnTo>
                  <a:pt x="1461512" y="77735"/>
                </a:lnTo>
                <a:cubicBezTo>
                  <a:pt x="1520016" y="22574"/>
                  <a:pt x="1607222" y="-4801"/>
                  <a:pt x="1693890" y="10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49EBB1-B287-476B-ACF8-4A69900FEBC2}"/>
              </a:ext>
            </a:extLst>
          </p:cNvPr>
          <p:cNvGrpSpPr/>
          <p:nvPr/>
        </p:nvGrpSpPr>
        <p:grpSpPr>
          <a:xfrm>
            <a:off x="3693769" y="307939"/>
            <a:ext cx="23776522" cy="6573104"/>
            <a:chOff x="0" y="3508544"/>
            <a:chExt cx="12115800" cy="33494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636E6CE-CC08-4A03-81AA-BFC3E3DE7AF6}"/>
                </a:ext>
              </a:extLst>
            </p:cNvPr>
            <p:cNvGrpSpPr/>
            <p:nvPr/>
          </p:nvGrpSpPr>
          <p:grpSpPr>
            <a:xfrm>
              <a:off x="0" y="3530600"/>
              <a:ext cx="12115800" cy="3327400"/>
              <a:chOff x="0" y="3530600"/>
              <a:chExt cx="12115800" cy="3327400"/>
            </a:xfrm>
            <a:solidFill>
              <a:srgbClr val="A2D2F0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237767D-8F83-4F73-B176-28F9D2E06446}"/>
                  </a:ext>
                </a:extLst>
              </p:cNvPr>
              <p:cNvSpPr/>
              <p:nvPr/>
            </p:nvSpPr>
            <p:spPr>
              <a:xfrm>
                <a:off x="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35D9F3F-F135-4BA2-911B-A7A8D1E4A4F0}"/>
                  </a:ext>
                </a:extLst>
              </p:cNvPr>
              <p:cNvSpPr/>
              <p:nvPr/>
            </p:nvSpPr>
            <p:spPr>
              <a:xfrm>
                <a:off x="32258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748597-02AE-4977-8DD9-9A953D298750}"/>
                  </a:ext>
                </a:extLst>
              </p:cNvPr>
              <p:cNvSpPr/>
              <p:nvPr/>
            </p:nvSpPr>
            <p:spPr>
              <a:xfrm>
                <a:off x="64516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754179-3821-480B-920E-DF3942DCECAB}"/>
                  </a:ext>
                </a:extLst>
              </p:cNvPr>
              <p:cNvSpPr/>
              <p:nvPr/>
            </p:nvSpPr>
            <p:spPr>
              <a:xfrm>
                <a:off x="96774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39B722-8D2E-44AA-BAE7-3F65B84F8337}"/>
                </a:ext>
              </a:extLst>
            </p:cNvPr>
            <p:cNvSpPr/>
            <p:nvPr/>
          </p:nvSpPr>
          <p:spPr>
            <a:xfrm>
              <a:off x="640148" y="4621402"/>
              <a:ext cx="1158104" cy="1158104"/>
            </a:xfrm>
            <a:prstGeom prst="ellipse">
              <a:avLst/>
            </a:prstGeom>
            <a:noFill/>
            <a:ln w="228600">
              <a:solidFill>
                <a:srgbClr val="375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BC94F181-9BD9-4E02-8AB0-C9C3E60ADE32}"/>
                </a:ext>
              </a:extLst>
            </p:cNvPr>
            <p:cNvSpPr/>
            <p:nvPr/>
          </p:nvSpPr>
          <p:spPr>
            <a:xfrm>
              <a:off x="3716811" y="4564983"/>
              <a:ext cx="1408847" cy="1214523"/>
            </a:xfrm>
            <a:prstGeom prst="triangle">
              <a:avLst/>
            </a:prstGeom>
            <a:noFill/>
            <a:ln w="228600" cap="sq">
              <a:solidFill>
                <a:srgbClr val="BF2E2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007AAF02-02BC-4DDB-9145-B3944C8DAA28}"/>
                </a:ext>
              </a:extLst>
            </p:cNvPr>
            <p:cNvSpPr/>
            <p:nvPr/>
          </p:nvSpPr>
          <p:spPr>
            <a:xfrm>
              <a:off x="6997642" y="4510313"/>
              <a:ext cx="1367973" cy="1367973"/>
            </a:xfrm>
            <a:prstGeom prst="star5">
              <a:avLst>
                <a:gd name="adj" fmla="val 25382"/>
                <a:gd name="hf" fmla="val 105146"/>
                <a:gd name="vf" fmla="val 110557"/>
              </a:avLst>
            </a:prstGeom>
            <a:noFill/>
            <a:ln w="161925" cap="rnd" cmpd="sng">
              <a:solidFill>
                <a:srgbClr val="EE9E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9753408-42ED-4CDE-AF54-A9E7795F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86" b="90000" l="10000" r="98000">
                          <a14:foregroundMark x1="58000" y1="12000" x2="47429" y2="49857"/>
                          <a14:foregroundMark x1="80000" y1="75571" x2="26429" y2="22286"/>
                          <a14:foregroundMark x1="84000" y1="62857" x2="84571" y2="35857"/>
                          <a14:foregroundMark x1="86000" y1="63143" x2="87429" y2="40714"/>
                          <a14:foregroundMark x1="38286" y1="20714" x2="18571" y2="18857"/>
                          <a14:foregroundMark x1="17286" y1="19286" x2="53571" y2="58714"/>
                          <a14:foregroundMark x1="22857" y1="20857" x2="15857" y2="15000"/>
                          <a14:foregroundMark x1="21000" y1="24143" x2="21000" y2="24143"/>
                          <a14:foregroundMark x1="78143" y1="63857" x2="75857" y2="78857"/>
                          <a14:foregroundMark x1="79000" y1="75286" x2="77429" y2="83857"/>
                          <a14:foregroundMark x1="43857" y1="52714" x2="27429" y2="71143"/>
                          <a14:foregroundMark x1="35714" y1="72000" x2="25000" y2="801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677641" flipH="1">
              <a:off x="9971934" y="4372824"/>
              <a:ext cx="1849333" cy="1849333"/>
            </a:xfrm>
            <a:custGeom>
              <a:avLst/>
              <a:gdLst>
                <a:gd name="connsiteX0" fmla="*/ 1482551 w 2073588"/>
                <a:gd name="connsiteY0" fmla="*/ 513713 h 2073588"/>
                <a:gd name="connsiteX1" fmla="*/ 1608265 w 2073588"/>
                <a:gd name="connsiteY1" fmla="*/ 1419888 h 2073588"/>
                <a:gd name="connsiteX2" fmla="*/ 1566415 w 2073588"/>
                <a:gd name="connsiteY2" fmla="*/ 1467649 h 2073588"/>
                <a:gd name="connsiteX3" fmla="*/ 527605 w 2073588"/>
                <a:gd name="connsiteY3" fmla="*/ 442263 h 2073588"/>
                <a:gd name="connsiteX4" fmla="*/ 574817 w 2073588"/>
                <a:gd name="connsiteY4" fmla="*/ 399796 h 2073588"/>
                <a:gd name="connsiteX5" fmla="*/ 1482551 w 2073588"/>
                <a:gd name="connsiteY5" fmla="*/ 513713 h 2073588"/>
                <a:gd name="connsiteX6" fmla="*/ 2073588 w 2073588"/>
                <a:gd name="connsiteY6" fmla="*/ 0 h 2073588"/>
                <a:gd name="connsiteX7" fmla="*/ 0 w 2073588"/>
                <a:gd name="connsiteY7" fmla="*/ 0 h 2073588"/>
                <a:gd name="connsiteX8" fmla="*/ 0 w 2073588"/>
                <a:gd name="connsiteY8" fmla="*/ 2073588 h 2073588"/>
                <a:gd name="connsiteX9" fmla="*/ 2073588 w 2073588"/>
                <a:gd name="connsiteY9" fmla="*/ 2073588 h 207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588" h="2073588">
                  <a:moveTo>
                    <a:pt x="1482551" y="513713"/>
                  </a:moveTo>
                  <a:cubicBezTo>
                    <a:pt x="1751481" y="779168"/>
                    <a:pt x="1801290" y="1171133"/>
                    <a:pt x="1608265" y="1419888"/>
                  </a:cubicBezTo>
                  <a:lnTo>
                    <a:pt x="1566415" y="1467649"/>
                  </a:lnTo>
                  <a:lnTo>
                    <a:pt x="527605" y="442263"/>
                  </a:lnTo>
                  <a:lnTo>
                    <a:pt x="574817" y="399796"/>
                  </a:lnTo>
                  <a:cubicBezTo>
                    <a:pt x="821040" y="203552"/>
                    <a:pt x="1213620" y="248257"/>
                    <a:pt x="1482551" y="513713"/>
                  </a:cubicBezTo>
                  <a:close/>
                  <a:moveTo>
                    <a:pt x="2073588" y="0"/>
                  </a:moveTo>
                  <a:lnTo>
                    <a:pt x="0" y="0"/>
                  </a:lnTo>
                  <a:lnTo>
                    <a:pt x="0" y="2073588"/>
                  </a:lnTo>
                  <a:lnTo>
                    <a:pt x="2073588" y="2073588"/>
                  </a:lnTo>
                  <a:close/>
                </a:path>
              </a:pathLst>
            </a:custGeom>
            <a:noFill/>
          </p:spPr>
        </p:pic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9E92074-5FDF-4DD3-864F-68E370E5BC5A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1219200" y="3530600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390D08F-D8CB-430F-AD48-0656D6C150AD}"/>
                </a:ext>
              </a:extLst>
            </p:cNvPr>
            <p:cNvCxnSpPr/>
            <p:nvPr/>
          </p:nvCxnSpPr>
          <p:spPr>
            <a:xfrm>
              <a:off x="4445000" y="3508544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5C38356-FB26-4E53-B222-73B834D057DF}"/>
                </a:ext>
              </a:extLst>
            </p:cNvPr>
            <p:cNvCxnSpPr/>
            <p:nvPr/>
          </p:nvCxnSpPr>
          <p:spPr>
            <a:xfrm>
              <a:off x="7670800" y="3530600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02472CC-61B2-478E-9CF2-C3B2E73F9EDB}"/>
                </a:ext>
              </a:extLst>
            </p:cNvPr>
            <p:cNvCxnSpPr/>
            <p:nvPr/>
          </p:nvCxnSpPr>
          <p:spPr>
            <a:xfrm>
              <a:off x="10896600" y="3508544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307644-20EB-4CD3-BD92-E6DF4366ADAD}"/>
              </a:ext>
            </a:extLst>
          </p:cNvPr>
          <p:cNvSpPr txBox="1"/>
          <p:nvPr/>
        </p:nvSpPr>
        <p:spPr>
          <a:xfrm>
            <a:off x="3693769" y="351223"/>
            <a:ext cx="477709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latin typeface="Mandatory Plaything" panose="02000500000000000000" pitchFamily="2" charset="0"/>
              </a:rPr>
              <a:t>Text</a:t>
            </a:r>
          </a:p>
          <a:p>
            <a:r>
              <a:rPr lang="en-MY" sz="3000" dirty="0">
                <a:latin typeface="Mandatory Plaything" panose="02000500000000000000" pitchFamily="2" charset="0"/>
              </a:rPr>
              <a:t>Text Text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endParaRPr lang="en-MY" sz="3000" dirty="0">
              <a:latin typeface="Mandatory Plaything" panose="02000500000000000000" pitchFamily="2" charset="0"/>
            </a:endParaRPr>
          </a:p>
          <a:p>
            <a:endParaRPr lang="en-MY" sz="3000" dirty="0">
              <a:latin typeface="Mandatory Plaything" panose="02000500000000000000" pitchFamily="2" charset="0"/>
            </a:endParaRPr>
          </a:p>
          <a:p>
            <a:endParaRPr lang="en-MY" sz="3000" dirty="0">
              <a:latin typeface="Mandatory Playthin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8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D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7E22BCC-F158-4CD9-8411-C303EACB51E2}"/>
              </a:ext>
            </a:extLst>
          </p:cNvPr>
          <p:cNvSpPr/>
          <p:nvPr/>
        </p:nvSpPr>
        <p:spPr>
          <a:xfrm rot="21244593">
            <a:off x="10727407" y="3113013"/>
            <a:ext cx="1520052" cy="1433782"/>
          </a:xfrm>
          <a:custGeom>
            <a:avLst/>
            <a:gdLst>
              <a:gd name="connsiteX0" fmla="*/ 1520052 w 1520052"/>
              <a:gd name="connsiteY0" fmla="*/ 3035 h 1433782"/>
              <a:gd name="connsiteX1" fmla="*/ 1373625 w 1520052"/>
              <a:gd name="connsiteY1" fmla="*/ 1414330 h 1433782"/>
              <a:gd name="connsiteX2" fmla="*/ 1337935 w 1520052"/>
              <a:gd name="connsiteY2" fmla="*/ 1425333 h 1433782"/>
              <a:gd name="connsiteX3" fmla="*/ 932270 w 1520052"/>
              <a:gd name="connsiteY3" fmla="*/ 1297769 h 1433782"/>
              <a:gd name="connsiteX4" fmla="*/ 329668 w 1520052"/>
              <a:gd name="connsiteY4" fmla="*/ 1171733 h 1433782"/>
              <a:gd name="connsiteX5" fmla="*/ 64718 w 1520052"/>
              <a:gd name="connsiteY5" fmla="*/ 1031478 h 1433782"/>
              <a:gd name="connsiteX6" fmla="*/ 121332 w 1520052"/>
              <a:gd name="connsiteY6" fmla="*/ 842158 h 1433782"/>
              <a:gd name="connsiteX7" fmla="*/ 1783 w 1520052"/>
              <a:gd name="connsiteY7" fmla="*/ 647921 h 1433782"/>
              <a:gd name="connsiteX8" fmla="*/ 220110 w 1520052"/>
              <a:gd name="connsiteY8" fmla="*/ 475277 h 1433782"/>
              <a:gd name="connsiteX9" fmla="*/ 222198 w 1520052"/>
              <a:gd name="connsiteY9" fmla="*/ 470726 h 1433782"/>
              <a:gd name="connsiteX10" fmla="*/ 319452 w 1520052"/>
              <a:gd name="connsiteY10" fmla="*/ 222806 h 1433782"/>
              <a:gd name="connsiteX11" fmla="*/ 792569 w 1520052"/>
              <a:gd name="connsiteY11" fmla="*/ 166166 h 1433782"/>
              <a:gd name="connsiteX12" fmla="*/ 792660 w 1520052"/>
              <a:gd name="connsiteY12" fmla="*/ 166061 h 1433782"/>
              <a:gd name="connsiteX13" fmla="*/ 834294 w 1520052"/>
              <a:gd name="connsiteY13" fmla="*/ 118048 h 1433782"/>
              <a:gd name="connsiteX14" fmla="*/ 1269581 w 1520052"/>
              <a:gd name="connsiteY14" fmla="*/ 107367 h 1433782"/>
              <a:gd name="connsiteX15" fmla="*/ 1271709 w 1520052"/>
              <a:gd name="connsiteY15" fmla="*/ 104790 h 1433782"/>
              <a:gd name="connsiteX16" fmla="*/ 1302608 w 1520052"/>
              <a:gd name="connsiteY16" fmla="*/ 67359 h 1433782"/>
              <a:gd name="connsiteX17" fmla="*/ 1455453 w 1520052"/>
              <a:gd name="connsiteY17" fmla="*/ 0 h 143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20052" h="1433782">
                <a:moveTo>
                  <a:pt x="1520052" y="3035"/>
                </a:moveTo>
                <a:lnTo>
                  <a:pt x="1373625" y="1414330"/>
                </a:lnTo>
                <a:lnTo>
                  <a:pt x="1337935" y="1425333"/>
                </a:lnTo>
                <a:cubicBezTo>
                  <a:pt x="1182826" y="1455198"/>
                  <a:pt x="1020944" y="1404305"/>
                  <a:pt x="932270" y="1297769"/>
                </a:cubicBezTo>
                <a:cubicBezTo>
                  <a:pt x="722974" y="1398890"/>
                  <a:pt x="451137" y="1342051"/>
                  <a:pt x="329668" y="1171733"/>
                </a:cubicBezTo>
                <a:cubicBezTo>
                  <a:pt x="210345" y="1182928"/>
                  <a:pt x="98303" y="1123630"/>
                  <a:pt x="64718" y="1031478"/>
                </a:cubicBezTo>
                <a:cubicBezTo>
                  <a:pt x="40391" y="964806"/>
                  <a:pt x="61896" y="892852"/>
                  <a:pt x="121332" y="842158"/>
                </a:cubicBezTo>
                <a:cubicBezTo>
                  <a:pt x="37004" y="802394"/>
                  <a:pt x="-9958" y="726088"/>
                  <a:pt x="1783" y="647921"/>
                </a:cubicBezTo>
                <a:cubicBezTo>
                  <a:pt x="15555" y="556400"/>
                  <a:pt x="106205" y="484712"/>
                  <a:pt x="220110" y="475277"/>
                </a:cubicBezTo>
                <a:cubicBezTo>
                  <a:pt x="220788" y="473749"/>
                  <a:pt x="221521" y="472254"/>
                  <a:pt x="222198" y="470726"/>
                </a:cubicBezTo>
                <a:cubicBezTo>
                  <a:pt x="206902" y="380601"/>
                  <a:pt x="242575" y="289711"/>
                  <a:pt x="319452" y="222806"/>
                </a:cubicBezTo>
                <a:cubicBezTo>
                  <a:pt x="440921" y="117133"/>
                  <a:pt x="637856" y="93581"/>
                  <a:pt x="792569" y="166166"/>
                </a:cubicBezTo>
                <a:lnTo>
                  <a:pt x="792660" y="166061"/>
                </a:lnTo>
                <a:lnTo>
                  <a:pt x="834294" y="118048"/>
                </a:lnTo>
                <a:cubicBezTo>
                  <a:pt x="945282" y="18417"/>
                  <a:pt x="1144035" y="8247"/>
                  <a:pt x="1269581" y="107367"/>
                </a:cubicBezTo>
                <a:lnTo>
                  <a:pt x="1271709" y="104790"/>
                </a:lnTo>
                <a:lnTo>
                  <a:pt x="1302608" y="67359"/>
                </a:lnTo>
                <a:cubicBezTo>
                  <a:pt x="1341174" y="31125"/>
                  <a:pt x="1395297" y="6827"/>
                  <a:pt x="145545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EE18433-647A-4A16-A305-6083C1FC3065}"/>
              </a:ext>
            </a:extLst>
          </p:cNvPr>
          <p:cNvSpPr/>
          <p:nvPr/>
        </p:nvSpPr>
        <p:spPr>
          <a:xfrm rot="21244593">
            <a:off x="-75006" y="2744730"/>
            <a:ext cx="1018972" cy="1400892"/>
          </a:xfrm>
          <a:custGeom>
            <a:avLst/>
            <a:gdLst>
              <a:gd name="connsiteX0" fmla="*/ 495727 w 1018972"/>
              <a:gd name="connsiteY0" fmla="*/ 783 h 1400892"/>
              <a:gd name="connsiteX1" fmla="*/ 581131 w 1018972"/>
              <a:gd name="connsiteY1" fmla="*/ 17947 h 1400892"/>
              <a:gd name="connsiteX2" fmla="*/ 742280 w 1018972"/>
              <a:gd name="connsiteY2" fmla="*/ 180259 h 1400892"/>
              <a:gd name="connsiteX3" fmla="*/ 743158 w 1018972"/>
              <a:gd name="connsiteY3" fmla="*/ 180549 h 1400892"/>
              <a:gd name="connsiteX4" fmla="*/ 811298 w 1018972"/>
              <a:gd name="connsiteY4" fmla="*/ 203033 h 1400892"/>
              <a:gd name="connsiteX5" fmla="*/ 949093 w 1018972"/>
              <a:gd name="connsiteY5" fmla="*/ 337788 h 1400892"/>
              <a:gd name="connsiteX6" fmla="*/ 939836 w 1018972"/>
              <a:gd name="connsiteY6" fmla="*/ 508605 h 1400892"/>
              <a:gd name="connsiteX7" fmla="*/ 1007456 w 1018972"/>
              <a:gd name="connsiteY7" fmla="*/ 769780 h 1400892"/>
              <a:gd name="connsiteX8" fmla="*/ 690690 w 1018972"/>
              <a:gd name="connsiteY8" fmla="*/ 998399 h 1400892"/>
              <a:gd name="connsiteX9" fmla="*/ 577293 w 1018972"/>
              <a:gd name="connsiteY9" fmla="*/ 1194297 h 1400892"/>
              <a:gd name="connsiteX10" fmla="*/ 191213 w 1018972"/>
              <a:gd name="connsiteY10" fmla="*/ 1218016 h 1400892"/>
              <a:gd name="connsiteX11" fmla="*/ 8436 w 1018972"/>
              <a:gd name="connsiteY11" fmla="*/ 1398291 h 1400892"/>
              <a:gd name="connsiteX12" fmla="*/ 0 w 1018972"/>
              <a:gd name="connsiteY12" fmla="*/ 1400892 h 1400892"/>
              <a:gd name="connsiteX13" fmla="*/ 144137 w 1018972"/>
              <a:gd name="connsiteY13" fmla="*/ 11672 h 1400892"/>
              <a:gd name="connsiteX14" fmla="*/ 216932 w 1018972"/>
              <a:gd name="connsiteY14" fmla="*/ 40214 h 1400892"/>
              <a:gd name="connsiteX15" fmla="*/ 260647 w 1018972"/>
              <a:gd name="connsiteY15" fmla="*/ 75276 h 1400892"/>
              <a:gd name="connsiteX16" fmla="*/ 263349 w 1018972"/>
              <a:gd name="connsiteY16" fmla="*/ 77444 h 1400892"/>
              <a:gd name="connsiteX17" fmla="*/ 495727 w 1018972"/>
              <a:gd name="connsiteY17" fmla="*/ 783 h 14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18972" h="1400892">
                <a:moveTo>
                  <a:pt x="495727" y="783"/>
                </a:moveTo>
                <a:cubicBezTo>
                  <a:pt x="524616" y="2743"/>
                  <a:pt x="553445" y="8396"/>
                  <a:pt x="581131" y="17947"/>
                </a:cubicBezTo>
                <a:cubicBezTo>
                  <a:pt x="665516" y="47047"/>
                  <a:pt x="726024" y="107973"/>
                  <a:pt x="742280" y="180259"/>
                </a:cubicBezTo>
                <a:lnTo>
                  <a:pt x="743158" y="180549"/>
                </a:lnTo>
                <a:lnTo>
                  <a:pt x="811298" y="203033"/>
                </a:lnTo>
                <a:cubicBezTo>
                  <a:pt x="875771" y="232273"/>
                  <a:pt x="925386" y="279985"/>
                  <a:pt x="949093" y="337788"/>
                </a:cubicBezTo>
                <a:cubicBezTo>
                  <a:pt x="972066" y="393730"/>
                  <a:pt x="968792" y="454490"/>
                  <a:pt x="939836" y="508605"/>
                </a:cubicBezTo>
                <a:cubicBezTo>
                  <a:pt x="1011012" y="582818"/>
                  <a:pt x="1035904" y="679023"/>
                  <a:pt x="1007456" y="769780"/>
                </a:cubicBezTo>
                <a:cubicBezTo>
                  <a:pt x="969639" y="890434"/>
                  <a:pt x="844445" y="980793"/>
                  <a:pt x="690690" y="998399"/>
                </a:cubicBezTo>
                <a:cubicBezTo>
                  <a:pt x="689956" y="1073709"/>
                  <a:pt x="648583" y="1145131"/>
                  <a:pt x="577293" y="1194297"/>
                </a:cubicBezTo>
                <a:cubicBezTo>
                  <a:pt x="468976" y="1269008"/>
                  <a:pt x="312512" y="1278609"/>
                  <a:pt x="191213" y="1218016"/>
                </a:cubicBezTo>
                <a:cubicBezTo>
                  <a:pt x="161791" y="1296074"/>
                  <a:pt x="95349" y="1360342"/>
                  <a:pt x="8436" y="1398291"/>
                </a:cubicBezTo>
                <a:lnTo>
                  <a:pt x="0" y="1400892"/>
                </a:lnTo>
                <a:lnTo>
                  <a:pt x="144137" y="11672"/>
                </a:lnTo>
                <a:lnTo>
                  <a:pt x="216932" y="40214"/>
                </a:lnTo>
                <a:lnTo>
                  <a:pt x="260647" y="75276"/>
                </a:lnTo>
                <a:lnTo>
                  <a:pt x="263349" y="77444"/>
                </a:lnTo>
                <a:cubicBezTo>
                  <a:pt x="321854" y="22282"/>
                  <a:pt x="409061" y="-5093"/>
                  <a:pt x="495727" y="78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CCA52D08-5EDD-4291-913C-4DE6E6ED3279}"/>
              </a:ext>
            </a:extLst>
          </p:cNvPr>
          <p:cNvSpPr/>
          <p:nvPr/>
        </p:nvSpPr>
        <p:spPr>
          <a:xfrm rot="19839899">
            <a:off x="5382085" y="3196352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5DA8736-7650-4173-B84D-D6C20DBFABB3}"/>
              </a:ext>
            </a:extLst>
          </p:cNvPr>
          <p:cNvSpPr/>
          <p:nvPr/>
        </p:nvSpPr>
        <p:spPr>
          <a:xfrm rot="682465">
            <a:off x="2006599" y="2609850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D7740A4B-B77D-4388-A72A-3FC889896072}"/>
              </a:ext>
            </a:extLst>
          </p:cNvPr>
          <p:cNvSpPr/>
          <p:nvPr/>
        </p:nvSpPr>
        <p:spPr>
          <a:xfrm rot="20728917">
            <a:off x="1614229" y="138761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5D8A880B-EE8F-454B-9D00-3B3636352B0B}"/>
              </a:ext>
            </a:extLst>
          </p:cNvPr>
          <p:cNvSpPr/>
          <p:nvPr/>
        </p:nvSpPr>
        <p:spPr>
          <a:xfrm rot="21244593">
            <a:off x="5504033" y="265134"/>
            <a:ext cx="2552290" cy="146366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86B6BD2-681A-441E-918B-098345FB752E}"/>
              </a:ext>
            </a:extLst>
          </p:cNvPr>
          <p:cNvSpPr/>
          <p:nvPr/>
        </p:nvSpPr>
        <p:spPr>
          <a:xfrm rot="18603221">
            <a:off x="-2700" y="-269536"/>
            <a:ext cx="1559573" cy="1097044"/>
          </a:xfrm>
          <a:custGeom>
            <a:avLst/>
            <a:gdLst>
              <a:gd name="connsiteX0" fmla="*/ 702786 w 1559573"/>
              <a:gd name="connsiteY0" fmla="*/ 12461 h 1309505"/>
              <a:gd name="connsiteX1" fmla="*/ 1559573 w 1559573"/>
              <a:gd name="connsiteY1" fmla="*/ 1177943 h 1309505"/>
              <a:gd name="connsiteX2" fmla="*/ 1510535 w 1559573"/>
              <a:gd name="connsiteY2" fmla="*/ 1226087 h 1309505"/>
              <a:gd name="connsiteX3" fmla="*/ 1337935 w 1559573"/>
              <a:gd name="connsiteY3" fmla="*/ 1301057 h 1309505"/>
              <a:gd name="connsiteX4" fmla="*/ 932269 w 1559573"/>
              <a:gd name="connsiteY4" fmla="*/ 1173492 h 1309505"/>
              <a:gd name="connsiteX5" fmla="*/ 329668 w 1559573"/>
              <a:gd name="connsiteY5" fmla="*/ 1047456 h 1309505"/>
              <a:gd name="connsiteX6" fmla="*/ 64718 w 1559573"/>
              <a:gd name="connsiteY6" fmla="*/ 907201 h 1309505"/>
              <a:gd name="connsiteX7" fmla="*/ 121331 w 1559573"/>
              <a:gd name="connsiteY7" fmla="*/ 717881 h 1309505"/>
              <a:gd name="connsiteX8" fmla="*/ 1782 w 1559573"/>
              <a:gd name="connsiteY8" fmla="*/ 523644 h 1309505"/>
              <a:gd name="connsiteX9" fmla="*/ 220109 w 1559573"/>
              <a:gd name="connsiteY9" fmla="*/ 351000 h 1309505"/>
              <a:gd name="connsiteX10" fmla="*/ 222198 w 1559573"/>
              <a:gd name="connsiteY10" fmla="*/ 346449 h 1309505"/>
              <a:gd name="connsiteX11" fmla="*/ 319451 w 1559573"/>
              <a:gd name="connsiteY11" fmla="*/ 98529 h 1309505"/>
              <a:gd name="connsiteX12" fmla="*/ 670456 w 1559573"/>
              <a:gd name="connsiteY12" fmla="*/ 5257 h 130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59573" h="1309505">
                <a:moveTo>
                  <a:pt x="702786" y="12461"/>
                </a:moveTo>
                <a:lnTo>
                  <a:pt x="1559573" y="1177943"/>
                </a:lnTo>
                <a:lnTo>
                  <a:pt x="1510535" y="1226087"/>
                </a:lnTo>
                <a:cubicBezTo>
                  <a:pt x="1462917" y="1262156"/>
                  <a:pt x="1403749" y="1288383"/>
                  <a:pt x="1337935" y="1301057"/>
                </a:cubicBezTo>
                <a:cubicBezTo>
                  <a:pt x="1182825" y="1330921"/>
                  <a:pt x="1020943" y="1280028"/>
                  <a:pt x="932269" y="1173492"/>
                </a:cubicBezTo>
                <a:cubicBezTo>
                  <a:pt x="722973" y="1274613"/>
                  <a:pt x="451136" y="1217774"/>
                  <a:pt x="329668" y="1047456"/>
                </a:cubicBezTo>
                <a:cubicBezTo>
                  <a:pt x="210344" y="1058651"/>
                  <a:pt x="98302" y="999353"/>
                  <a:pt x="64718" y="907201"/>
                </a:cubicBezTo>
                <a:cubicBezTo>
                  <a:pt x="40390" y="840529"/>
                  <a:pt x="61895" y="768575"/>
                  <a:pt x="121331" y="717881"/>
                </a:cubicBezTo>
                <a:cubicBezTo>
                  <a:pt x="37003" y="678117"/>
                  <a:pt x="-9958" y="601811"/>
                  <a:pt x="1782" y="523644"/>
                </a:cubicBezTo>
                <a:cubicBezTo>
                  <a:pt x="15554" y="432123"/>
                  <a:pt x="106204" y="360435"/>
                  <a:pt x="220109" y="351000"/>
                </a:cubicBezTo>
                <a:cubicBezTo>
                  <a:pt x="220786" y="349472"/>
                  <a:pt x="221520" y="347978"/>
                  <a:pt x="222198" y="346449"/>
                </a:cubicBezTo>
                <a:cubicBezTo>
                  <a:pt x="206901" y="256324"/>
                  <a:pt x="242574" y="165434"/>
                  <a:pt x="319451" y="98529"/>
                </a:cubicBezTo>
                <a:cubicBezTo>
                  <a:pt x="410553" y="19275"/>
                  <a:pt x="544104" y="-13787"/>
                  <a:pt x="670456" y="525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158C0DE6-6DDE-4FCA-9326-0CA1ED57733E}"/>
              </a:ext>
            </a:extLst>
          </p:cNvPr>
          <p:cNvSpPr/>
          <p:nvPr/>
        </p:nvSpPr>
        <p:spPr>
          <a:xfrm rot="2599253">
            <a:off x="9526873" y="640957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BAE682-D783-4210-BE92-903BDF9E7CE4}"/>
              </a:ext>
            </a:extLst>
          </p:cNvPr>
          <p:cNvSpPr/>
          <p:nvPr/>
        </p:nvSpPr>
        <p:spPr>
          <a:xfrm rot="682465">
            <a:off x="1731982" y="5332344"/>
            <a:ext cx="2441595" cy="1470141"/>
          </a:xfrm>
          <a:custGeom>
            <a:avLst/>
            <a:gdLst>
              <a:gd name="connsiteX0" fmla="*/ 481735 w 2441595"/>
              <a:gd name="connsiteY0" fmla="*/ 141268 h 1338669"/>
              <a:gd name="connsiteX1" fmla="*/ 792569 w 2441595"/>
              <a:gd name="connsiteY1" fmla="*/ 168126 h 1338669"/>
              <a:gd name="connsiteX2" fmla="*/ 792660 w 2441595"/>
              <a:gd name="connsiteY2" fmla="*/ 168021 h 1338669"/>
              <a:gd name="connsiteX3" fmla="*/ 834293 w 2441595"/>
              <a:gd name="connsiteY3" fmla="*/ 120008 h 1338669"/>
              <a:gd name="connsiteX4" fmla="*/ 1269581 w 2441595"/>
              <a:gd name="connsiteY4" fmla="*/ 109327 h 1338669"/>
              <a:gd name="connsiteX5" fmla="*/ 1271709 w 2441595"/>
              <a:gd name="connsiteY5" fmla="*/ 106749 h 1338669"/>
              <a:gd name="connsiteX6" fmla="*/ 1302609 w 2441595"/>
              <a:gd name="connsiteY6" fmla="*/ 69319 h 1338669"/>
              <a:gd name="connsiteX7" fmla="*/ 1455453 w 2441595"/>
              <a:gd name="connsiteY7" fmla="*/ 1960 h 1338669"/>
              <a:gd name="connsiteX8" fmla="*/ 1639555 w 2441595"/>
              <a:gd name="connsiteY8" fmla="*/ 40505 h 1338669"/>
              <a:gd name="connsiteX9" fmla="*/ 1683270 w 2441595"/>
              <a:gd name="connsiteY9" fmla="*/ 75568 h 1338669"/>
              <a:gd name="connsiteX10" fmla="*/ 1685972 w 2441595"/>
              <a:gd name="connsiteY10" fmla="*/ 77735 h 1338669"/>
              <a:gd name="connsiteX11" fmla="*/ 1918350 w 2441595"/>
              <a:gd name="connsiteY11" fmla="*/ 1075 h 1338669"/>
              <a:gd name="connsiteX12" fmla="*/ 2003754 w 2441595"/>
              <a:gd name="connsiteY12" fmla="*/ 18238 h 1338669"/>
              <a:gd name="connsiteX13" fmla="*/ 2164903 w 2441595"/>
              <a:gd name="connsiteY13" fmla="*/ 180550 h 1338669"/>
              <a:gd name="connsiteX14" fmla="*/ 2165781 w 2441595"/>
              <a:gd name="connsiteY14" fmla="*/ 180840 h 1338669"/>
              <a:gd name="connsiteX15" fmla="*/ 2233921 w 2441595"/>
              <a:gd name="connsiteY15" fmla="*/ 203324 h 1338669"/>
              <a:gd name="connsiteX16" fmla="*/ 2371716 w 2441595"/>
              <a:gd name="connsiteY16" fmla="*/ 338079 h 1338669"/>
              <a:gd name="connsiteX17" fmla="*/ 2362459 w 2441595"/>
              <a:gd name="connsiteY17" fmla="*/ 508896 h 1338669"/>
              <a:gd name="connsiteX18" fmla="*/ 2430079 w 2441595"/>
              <a:gd name="connsiteY18" fmla="*/ 770071 h 1338669"/>
              <a:gd name="connsiteX19" fmla="*/ 2113313 w 2441595"/>
              <a:gd name="connsiteY19" fmla="*/ 998690 h 1338669"/>
              <a:gd name="connsiteX20" fmla="*/ 2108051 w 2441595"/>
              <a:gd name="connsiteY20" fmla="*/ 1035164 h 1338669"/>
              <a:gd name="connsiteX21" fmla="*/ 599353 w 2441595"/>
              <a:gd name="connsiteY21" fmla="*/ 1338669 h 1338669"/>
              <a:gd name="connsiteX22" fmla="*/ 598034 w 2441595"/>
              <a:gd name="connsiteY22" fmla="*/ 1338501 h 1338669"/>
              <a:gd name="connsiteX23" fmla="*/ 329669 w 2441595"/>
              <a:gd name="connsiteY23" fmla="*/ 1173693 h 1338669"/>
              <a:gd name="connsiteX24" fmla="*/ 64718 w 2441595"/>
              <a:gd name="connsiteY24" fmla="*/ 1033438 h 1338669"/>
              <a:gd name="connsiteX25" fmla="*/ 121332 w 2441595"/>
              <a:gd name="connsiteY25" fmla="*/ 844118 h 1338669"/>
              <a:gd name="connsiteX26" fmla="*/ 1783 w 2441595"/>
              <a:gd name="connsiteY26" fmla="*/ 649881 h 1338669"/>
              <a:gd name="connsiteX27" fmla="*/ 220110 w 2441595"/>
              <a:gd name="connsiteY27" fmla="*/ 477237 h 1338669"/>
              <a:gd name="connsiteX28" fmla="*/ 222198 w 2441595"/>
              <a:gd name="connsiteY28" fmla="*/ 472686 h 1338669"/>
              <a:gd name="connsiteX29" fmla="*/ 319452 w 2441595"/>
              <a:gd name="connsiteY29" fmla="*/ 224766 h 1338669"/>
              <a:gd name="connsiteX30" fmla="*/ 481735 w 2441595"/>
              <a:gd name="connsiteY30" fmla="*/ 141268 h 133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41595" h="1338669">
                <a:moveTo>
                  <a:pt x="481735" y="141268"/>
                </a:moveTo>
                <a:cubicBezTo>
                  <a:pt x="582685" y="114949"/>
                  <a:pt x="695873" y="122760"/>
                  <a:pt x="792569" y="168126"/>
                </a:cubicBezTo>
                <a:lnTo>
                  <a:pt x="792660" y="168021"/>
                </a:lnTo>
                <a:lnTo>
                  <a:pt x="834293" y="120008"/>
                </a:lnTo>
                <a:cubicBezTo>
                  <a:pt x="945282" y="20377"/>
                  <a:pt x="1144035" y="10207"/>
                  <a:pt x="1269581" y="109327"/>
                </a:cubicBezTo>
                <a:lnTo>
                  <a:pt x="1271709" y="106749"/>
                </a:lnTo>
                <a:lnTo>
                  <a:pt x="1302609" y="69319"/>
                </a:lnTo>
                <a:cubicBezTo>
                  <a:pt x="1341174" y="33085"/>
                  <a:pt x="1395297" y="8787"/>
                  <a:pt x="1455453" y="1960"/>
                </a:cubicBezTo>
                <a:cubicBezTo>
                  <a:pt x="1521662" y="-5564"/>
                  <a:pt x="1587808" y="8849"/>
                  <a:pt x="1639555" y="40505"/>
                </a:cubicBezTo>
                <a:lnTo>
                  <a:pt x="1683270" y="75568"/>
                </a:lnTo>
                <a:lnTo>
                  <a:pt x="1685972" y="77735"/>
                </a:lnTo>
                <a:cubicBezTo>
                  <a:pt x="1744477" y="22573"/>
                  <a:pt x="1831683" y="-4802"/>
                  <a:pt x="1918350" y="1075"/>
                </a:cubicBezTo>
                <a:cubicBezTo>
                  <a:pt x="1947239" y="3034"/>
                  <a:pt x="1976068" y="8687"/>
                  <a:pt x="2003754" y="18238"/>
                </a:cubicBezTo>
                <a:cubicBezTo>
                  <a:pt x="2088139" y="47339"/>
                  <a:pt x="2148647" y="108264"/>
                  <a:pt x="2164903" y="180550"/>
                </a:cubicBezTo>
                <a:lnTo>
                  <a:pt x="2165781" y="180840"/>
                </a:lnTo>
                <a:lnTo>
                  <a:pt x="2233921" y="203324"/>
                </a:lnTo>
                <a:cubicBezTo>
                  <a:pt x="2298394" y="232565"/>
                  <a:pt x="2348009" y="280276"/>
                  <a:pt x="2371716" y="338079"/>
                </a:cubicBezTo>
                <a:cubicBezTo>
                  <a:pt x="2394688" y="394022"/>
                  <a:pt x="2391415" y="454781"/>
                  <a:pt x="2362459" y="508896"/>
                </a:cubicBezTo>
                <a:cubicBezTo>
                  <a:pt x="2433635" y="583109"/>
                  <a:pt x="2458527" y="679314"/>
                  <a:pt x="2430079" y="770071"/>
                </a:cubicBezTo>
                <a:cubicBezTo>
                  <a:pt x="2392261" y="890725"/>
                  <a:pt x="2267068" y="981084"/>
                  <a:pt x="2113313" y="998690"/>
                </a:cubicBezTo>
                <a:lnTo>
                  <a:pt x="2108051" y="1035164"/>
                </a:lnTo>
                <a:lnTo>
                  <a:pt x="599353" y="1338669"/>
                </a:lnTo>
                <a:lnTo>
                  <a:pt x="598034" y="1338501"/>
                </a:lnTo>
                <a:cubicBezTo>
                  <a:pt x="488729" y="1315641"/>
                  <a:pt x="390403" y="1258852"/>
                  <a:pt x="329669" y="1173693"/>
                </a:cubicBezTo>
                <a:cubicBezTo>
                  <a:pt x="210345" y="1184888"/>
                  <a:pt x="98303" y="1125590"/>
                  <a:pt x="64718" y="1033438"/>
                </a:cubicBezTo>
                <a:cubicBezTo>
                  <a:pt x="40391" y="966766"/>
                  <a:pt x="61896" y="894811"/>
                  <a:pt x="121332" y="844118"/>
                </a:cubicBezTo>
                <a:cubicBezTo>
                  <a:pt x="37004" y="804354"/>
                  <a:pt x="-9958" y="728047"/>
                  <a:pt x="1783" y="649881"/>
                </a:cubicBezTo>
                <a:cubicBezTo>
                  <a:pt x="15555" y="558360"/>
                  <a:pt x="106205" y="486672"/>
                  <a:pt x="220110" y="477237"/>
                </a:cubicBezTo>
                <a:cubicBezTo>
                  <a:pt x="220787" y="475709"/>
                  <a:pt x="221521" y="474214"/>
                  <a:pt x="222198" y="472686"/>
                </a:cubicBezTo>
                <a:cubicBezTo>
                  <a:pt x="206902" y="382560"/>
                  <a:pt x="242575" y="291671"/>
                  <a:pt x="319452" y="224766"/>
                </a:cubicBezTo>
                <a:cubicBezTo>
                  <a:pt x="365003" y="185139"/>
                  <a:pt x="421166" y="157060"/>
                  <a:pt x="481735" y="14126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DF53A0F-2C59-4140-A308-ED36F9346954}"/>
              </a:ext>
            </a:extLst>
          </p:cNvPr>
          <p:cNvSpPr/>
          <p:nvPr/>
        </p:nvSpPr>
        <p:spPr>
          <a:xfrm rot="21244593">
            <a:off x="8235996" y="6226661"/>
            <a:ext cx="2209168" cy="756361"/>
          </a:xfrm>
          <a:custGeom>
            <a:avLst/>
            <a:gdLst>
              <a:gd name="connsiteX0" fmla="*/ 1693890 w 2209168"/>
              <a:gd name="connsiteY0" fmla="*/ 1075 h 680416"/>
              <a:gd name="connsiteX1" fmla="*/ 1779293 w 2209168"/>
              <a:gd name="connsiteY1" fmla="*/ 18239 h 680416"/>
              <a:gd name="connsiteX2" fmla="*/ 1940442 w 2209168"/>
              <a:gd name="connsiteY2" fmla="*/ 180551 h 680416"/>
              <a:gd name="connsiteX3" fmla="*/ 1941320 w 2209168"/>
              <a:gd name="connsiteY3" fmla="*/ 180841 h 680416"/>
              <a:gd name="connsiteX4" fmla="*/ 2009460 w 2209168"/>
              <a:gd name="connsiteY4" fmla="*/ 203325 h 680416"/>
              <a:gd name="connsiteX5" fmla="*/ 2147255 w 2209168"/>
              <a:gd name="connsiteY5" fmla="*/ 338080 h 680416"/>
              <a:gd name="connsiteX6" fmla="*/ 2137998 w 2209168"/>
              <a:gd name="connsiteY6" fmla="*/ 508897 h 680416"/>
              <a:gd name="connsiteX7" fmla="*/ 2209168 w 2209168"/>
              <a:gd name="connsiteY7" fmla="*/ 633281 h 680416"/>
              <a:gd name="connsiteX8" fmla="*/ 2207945 w 2209168"/>
              <a:gd name="connsiteY8" fmla="*/ 680416 h 680416"/>
              <a:gd name="connsiteX9" fmla="*/ 0 w 2209168"/>
              <a:gd name="connsiteY9" fmla="*/ 451334 h 680416"/>
              <a:gd name="connsiteX10" fmla="*/ 11799 w 2209168"/>
              <a:gd name="connsiteY10" fmla="*/ 340019 h 680416"/>
              <a:gd name="connsiteX11" fmla="*/ 94991 w 2209168"/>
              <a:gd name="connsiteY11" fmla="*/ 224767 h 680416"/>
              <a:gd name="connsiteX12" fmla="*/ 568108 w 2209168"/>
              <a:gd name="connsiteY12" fmla="*/ 168127 h 680416"/>
              <a:gd name="connsiteX13" fmla="*/ 568199 w 2209168"/>
              <a:gd name="connsiteY13" fmla="*/ 168023 h 680416"/>
              <a:gd name="connsiteX14" fmla="*/ 609833 w 2209168"/>
              <a:gd name="connsiteY14" fmla="*/ 120009 h 680416"/>
              <a:gd name="connsiteX15" fmla="*/ 1045120 w 2209168"/>
              <a:gd name="connsiteY15" fmla="*/ 109328 h 680416"/>
              <a:gd name="connsiteX16" fmla="*/ 1047248 w 2209168"/>
              <a:gd name="connsiteY16" fmla="*/ 106751 h 680416"/>
              <a:gd name="connsiteX17" fmla="*/ 1078147 w 2209168"/>
              <a:gd name="connsiteY17" fmla="*/ 69320 h 680416"/>
              <a:gd name="connsiteX18" fmla="*/ 1230992 w 2209168"/>
              <a:gd name="connsiteY18" fmla="*/ 1961 h 680416"/>
              <a:gd name="connsiteX19" fmla="*/ 1415095 w 2209168"/>
              <a:gd name="connsiteY19" fmla="*/ 40506 h 680416"/>
              <a:gd name="connsiteX20" fmla="*/ 1458809 w 2209168"/>
              <a:gd name="connsiteY20" fmla="*/ 75568 h 680416"/>
              <a:gd name="connsiteX21" fmla="*/ 1461512 w 2209168"/>
              <a:gd name="connsiteY21" fmla="*/ 77735 h 680416"/>
              <a:gd name="connsiteX22" fmla="*/ 1693890 w 2209168"/>
              <a:gd name="connsiteY22" fmla="*/ 1075 h 68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09168" h="680416">
                <a:moveTo>
                  <a:pt x="1693890" y="1075"/>
                </a:moveTo>
                <a:cubicBezTo>
                  <a:pt x="1722779" y="3034"/>
                  <a:pt x="1751607" y="8688"/>
                  <a:pt x="1779293" y="18239"/>
                </a:cubicBezTo>
                <a:cubicBezTo>
                  <a:pt x="1863678" y="47340"/>
                  <a:pt x="1924186" y="108265"/>
                  <a:pt x="1940442" y="180551"/>
                </a:cubicBezTo>
                <a:lnTo>
                  <a:pt x="1941320" y="180841"/>
                </a:lnTo>
                <a:lnTo>
                  <a:pt x="2009460" y="203325"/>
                </a:lnTo>
                <a:cubicBezTo>
                  <a:pt x="2073933" y="232565"/>
                  <a:pt x="2123548" y="280277"/>
                  <a:pt x="2147255" y="338080"/>
                </a:cubicBezTo>
                <a:cubicBezTo>
                  <a:pt x="2170228" y="394023"/>
                  <a:pt x="2166954" y="454782"/>
                  <a:pt x="2137998" y="508897"/>
                </a:cubicBezTo>
                <a:cubicBezTo>
                  <a:pt x="2173586" y="546004"/>
                  <a:pt x="2197603" y="588608"/>
                  <a:pt x="2209168" y="633281"/>
                </a:cubicBezTo>
                <a:lnTo>
                  <a:pt x="2207945" y="680416"/>
                </a:lnTo>
                <a:lnTo>
                  <a:pt x="0" y="451334"/>
                </a:lnTo>
                <a:lnTo>
                  <a:pt x="11799" y="340019"/>
                </a:lnTo>
                <a:cubicBezTo>
                  <a:pt x="28415" y="297668"/>
                  <a:pt x="56553" y="258219"/>
                  <a:pt x="94991" y="224767"/>
                </a:cubicBezTo>
                <a:cubicBezTo>
                  <a:pt x="216460" y="119094"/>
                  <a:pt x="413395" y="95542"/>
                  <a:pt x="568108" y="168127"/>
                </a:cubicBezTo>
                <a:lnTo>
                  <a:pt x="568199" y="168023"/>
                </a:lnTo>
                <a:lnTo>
                  <a:pt x="609833" y="120009"/>
                </a:lnTo>
                <a:cubicBezTo>
                  <a:pt x="720821" y="20378"/>
                  <a:pt x="919574" y="10208"/>
                  <a:pt x="1045120" y="109328"/>
                </a:cubicBezTo>
                <a:lnTo>
                  <a:pt x="1047248" y="106751"/>
                </a:lnTo>
                <a:lnTo>
                  <a:pt x="1078147" y="69320"/>
                </a:lnTo>
                <a:cubicBezTo>
                  <a:pt x="1116713" y="33086"/>
                  <a:pt x="1170836" y="8788"/>
                  <a:pt x="1230992" y="1961"/>
                </a:cubicBezTo>
                <a:cubicBezTo>
                  <a:pt x="1297202" y="-5564"/>
                  <a:pt x="1363347" y="8850"/>
                  <a:pt x="1415095" y="40506"/>
                </a:cubicBezTo>
                <a:lnTo>
                  <a:pt x="1458809" y="75568"/>
                </a:lnTo>
                <a:lnTo>
                  <a:pt x="1461512" y="77735"/>
                </a:lnTo>
                <a:cubicBezTo>
                  <a:pt x="1520016" y="22574"/>
                  <a:pt x="1607222" y="-4801"/>
                  <a:pt x="1693890" y="10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49EBB1-B287-476B-ACF8-4A69900FEBC2}"/>
              </a:ext>
            </a:extLst>
          </p:cNvPr>
          <p:cNvGrpSpPr/>
          <p:nvPr/>
        </p:nvGrpSpPr>
        <p:grpSpPr>
          <a:xfrm>
            <a:off x="-2623457" y="283358"/>
            <a:ext cx="23776522" cy="6573104"/>
            <a:chOff x="0" y="3508544"/>
            <a:chExt cx="12115800" cy="33494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636E6CE-CC08-4A03-81AA-BFC3E3DE7AF6}"/>
                </a:ext>
              </a:extLst>
            </p:cNvPr>
            <p:cNvGrpSpPr/>
            <p:nvPr/>
          </p:nvGrpSpPr>
          <p:grpSpPr>
            <a:xfrm>
              <a:off x="0" y="3530600"/>
              <a:ext cx="12115800" cy="3327400"/>
              <a:chOff x="0" y="3530600"/>
              <a:chExt cx="12115800" cy="3327400"/>
            </a:xfrm>
            <a:solidFill>
              <a:srgbClr val="A2D2F0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237767D-8F83-4F73-B176-28F9D2E06446}"/>
                  </a:ext>
                </a:extLst>
              </p:cNvPr>
              <p:cNvSpPr/>
              <p:nvPr/>
            </p:nvSpPr>
            <p:spPr>
              <a:xfrm>
                <a:off x="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35D9F3F-F135-4BA2-911B-A7A8D1E4A4F0}"/>
                  </a:ext>
                </a:extLst>
              </p:cNvPr>
              <p:cNvSpPr/>
              <p:nvPr/>
            </p:nvSpPr>
            <p:spPr>
              <a:xfrm>
                <a:off x="32258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748597-02AE-4977-8DD9-9A953D298750}"/>
                  </a:ext>
                </a:extLst>
              </p:cNvPr>
              <p:cNvSpPr/>
              <p:nvPr/>
            </p:nvSpPr>
            <p:spPr>
              <a:xfrm>
                <a:off x="64516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754179-3821-480B-920E-DF3942DCECAB}"/>
                  </a:ext>
                </a:extLst>
              </p:cNvPr>
              <p:cNvSpPr/>
              <p:nvPr/>
            </p:nvSpPr>
            <p:spPr>
              <a:xfrm>
                <a:off x="96774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39B722-8D2E-44AA-BAE7-3F65B84F8337}"/>
                </a:ext>
              </a:extLst>
            </p:cNvPr>
            <p:cNvSpPr/>
            <p:nvPr/>
          </p:nvSpPr>
          <p:spPr>
            <a:xfrm>
              <a:off x="640148" y="4621402"/>
              <a:ext cx="1158104" cy="1158104"/>
            </a:xfrm>
            <a:prstGeom prst="ellipse">
              <a:avLst/>
            </a:prstGeom>
            <a:noFill/>
            <a:ln w="228600">
              <a:solidFill>
                <a:srgbClr val="375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BC94F181-9BD9-4E02-8AB0-C9C3E60ADE32}"/>
                </a:ext>
              </a:extLst>
            </p:cNvPr>
            <p:cNvSpPr/>
            <p:nvPr/>
          </p:nvSpPr>
          <p:spPr>
            <a:xfrm>
              <a:off x="3716811" y="4564983"/>
              <a:ext cx="1408847" cy="1214523"/>
            </a:xfrm>
            <a:prstGeom prst="triangle">
              <a:avLst/>
            </a:prstGeom>
            <a:noFill/>
            <a:ln w="228600" cap="sq">
              <a:solidFill>
                <a:srgbClr val="BF2E2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007AAF02-02BC-4DDB-9145-B3944C8DAA28}"/>
                </a:ext>
              </a:extLst>
            </p:cNvPr>
            <p:cNvSpPr/>
            <p:nvPr/>
          </p:nvSpPr>
          <p:spPr>
            <a:xfrm>
              <a:off x="6997642" y="4510313"/>
              <a:ext cx="1367973" cy="1367973"/>
            </a:xfrm>
            <a:prstGeom prst="star5">
              <a:avLst>
                <a:gd name="adj" fmla="val 25382"/>
                <a:gd name="hf" fmla="val 105146"/>
                <a:gd name="vf" fmla="val 110557"/>
              </a:avLst>
            </a:prstGeom>
            <a:noFill/>
            <a:ln w="161925" cap="rnd" cmpd="sng">
              <a:solidFill>
                <a:srgbClr val="EE9E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9753408-42ED-4CDE-AF54-A9E7795F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86" b="90000" l="10000" r="98000">
                          <a14:foregroundMark x1="58000" y1="12000" x2="47429" y2="49857"/>
                          <a14:foregroundMark x1="80000" y1="75571" x2="26429" y2="22286"/>
                          <a14:foregroundMark x1="84000" y1="62857" x2="84571" y2="35857"/>
                          <a14:foregroundMark x1="86000" y1="63143" x2="87429" y2="40714"/>
                          <a14:foregroundMark x1="38286" y1="20714" x2="18571" y2="18857"/>
                          <a14:foregroundMark x1="17286" y1="19286" x2="53571" y2="58714"/>
                          <a14:foregroundMark x1="22857" y1="20857" x2="15857" y2="15000"/>
                          <a14:foregroundMark x1="21000" y1="24143" x2="21000" y2="24143"/>
                          <a14:foregroundMark x1="78143" y1="63857" x2="75857" y2="78857"/>
                          <a14:foregroundMark x1="79000" y1="75286" x2="77429" y2="83857"/>
                          <a14:foregroundMark x1="43857" y1="52714" x2="27429" y2="71143"/>
                          <a14:foregroundMark x1="35714" y1="72000" x2="25000" y2="801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677641" flipH="1">
              <a:off x="9971934" y="4372824"/>
              <a:ext cx="1849333" cy="1849333"/>
            </a:xfrm>
            <a:custGeom>
              <a:avLst/>
              <a:gdLst>
                <a:gd name="connsiteX0" fmla="*/ 1482551 w 2073588"/>
                <a:gd name="connsiteY0" fmla="*/ 513713 h 2073588"/>
                <a:gd name="connsiteX1" fmla="*/ 1608265 w 2073588"/>
                <a:gd name="connsiteY1" fmla="*/ 1419888 h 2073588"/>
                <a:gd name="connsiteX2" fmla="*/ 1566415 w 2073588"/>
                <a:gd name="connsiteY2" fmla="*/ 1467649 h 2073588"/>
                <a:gd name="connsiteX3" fmla="*/ 527605 w 2073588"/>
                <a:gd name="connsiteY3" fmla="*/ 442263 h 2073588"/>
                <a:gd name="connsiteX4" fmla="*/ 574817 w 2073588"/>
                <a:gd name="connsiteY4" fmla="*/ 399796 h 2073588"/>
                <a:gd name="connsiteX5" fmla="*/ 1482551 w 2073588"/>
                <a:gd name="connsiteY5" fmla="*/ 513713 h 2073588"/>
                <a:gd name="connsiteX6" fmla="*/ 2073588 w 2073588"/>
                <a:gd name="connsiteY6" fmla="*/ 0 h 2073588"/>
                <a:gd name="connsiteX7" fmla="*/ 0 w 2073588"/>
                <a:gd name="connsiteY7" fmla="*/ 0 h 2073588"/>
                <a:gd name="connsiteX8" fmla="*/ 0 w 2073588"/>
                <a:gd name="connsiteY8" fmla="*/ 2073588 h 2073588"/>
                <a:gd name="connsiteX9" fmla="*/ 2073588 w 2073588"/>
                <a:gd name="connsiteY9" fmla="*/ 2073588 h 207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588" h="2073588">
                  <a:moveTo>
                    <a:pt x="1482551" y="513713"/>
                  </a:moveTo>
                  <a:cubicBezTo>
                    <a:pt x="1751481" y="779168"/>
                    <a:pt x="1801290" y="1171133"/>
                    <a:pt x="1608265" y="1419888"/>
                  </a:cubicBezTo>
                  <a:lnTo>
                    <a:pt x="1566415" y="1467649"/>
                  </a:lnTo>
                  <a:lnTo>
                    <a:pt x="527605" y="442263"/>
                  </a:lnTo>
                  <a:lnTo>
                    <a:pt x="574817" y="399796"/>
                  </a:lnTo>
                  <a:cubicBezTo>
                    <a:pt x="821040" y="203552"/>
                    <a:pt x="1213620" y="248257"/>
                    <a:pt x="1482551" y="513713"/>
                  </a:cubicBezTo>
                  <a:close/>
                  <a:moveTo>
                    <a:pt x="2073588" y="0"/>
                  </a:moveTo>
                  <a:lnTo>
                    <a:pt x="0" y="0"/>
                  </a:lnTo>
                  <a:lnTo>
                    <a:pt x="0" y="2073588"/>
                  </a:lnTo>
                  <a:lnTo>
                    <a:pt x="2073588" y="2073588"/>
                  </a:lnTo>
                  <a:close/>
                </a:path>
              </a:pathLst>
            </a:custGeom>
            <a:noFill/>
          </p:spPr>
        </p:pic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9E92074-5FDF-4DD3-864F-68E370E5BC5A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1219200" y="3530600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390D08F-D8CB-430F-AD48-0656D6C150AD}"/>
                </a:ext>
              </a:extLst>
            </p:cNvPr>
            <p:cNvCxnSpPr/>
            <p:nvPr/>
          </p:nvCxnSpPr>
          <p:spPr>
            <a:xfrm>
              <a:off x="4445000" y="3508544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5C38356-FB26-4E53-B222-73B834D057DF}"/>
                </a:ext>
              </a:extLst>
            </p:cNvPr>
            <p:cNvCxnSpPr/>
            <p:nvPr/>
          </p:nvCxnSpPr>
          <p:spPr>
            <a:xfrm>
              <a:off x="7670800" y="3530600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02472CC-61B2-478E-9CF2-C3B2E73F9EDB}"/>
                </a:ext>
              </a:extLst>
            </p:cNvPr>
            <p:cNvCxnSpPr/>
            <p:nvPr/>
          </p:nvCxnSpPr>
          <p:spPr>
            <a:xfrm>
              <a:off x="10896600" y="3508544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BD62791-B725-420C-BCF7-B8F67414BDEF}"/>
              </a:ext>
            </a:extLst>
          </p:cNvPr>
          <p:cNvSpPr txBox="1"/>
          <p:nvPr/>
        </p:nvSpPr>
        <p:spPr>
          <a:xfrm>
            <a:off x="3693769" y="351223"/>
            <a:ext cx="477709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latin typeface="Mandatory Plaything" panose="02000500000000000000" pitchFamily="2" charset="0"/>
              </a:rPr>
              <a:t>Text</a:t>
            </a:r>
          </a:p>
          <a:p>
            <a:r>
              <a:rPr lang="en-MY" sz="3000" dirty="0">
                <a:latin typeface="Mandatory Plaything" panose="02000500000000000000" pitchFamily="2" charset="0"/>
              </a:rPr>
              <a:t>Text Text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endParaRPr lang="en-MY" sz="3000" dirty="0">
              <a:latin typeface="Mandatory Plaything" panose="02000500000000000000" pitchFamily="2" charset="0"/>
            </a:endParaRPr>
          </a:p>
          <a:p>
            <a:endParaRPr lang="en-MY" sz="3000" dirty="0">
              <a:latin typeface="Mandatory Plaything" panose="02000500000000000000" pitchFamily="2" charset="0"/>
            </a:endParaRPr>
          </a:p>
          <a:p>
            <a:endParaRPr lang="en-MY" sz="3000" dirty="0">
              <a:latin typeface="Mandatory Playthin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705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D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7E22BCC-F158-4CD9-8411-C303EACB51E2}"/>
              </a:ext>
            </a:extLst>
          </p:cNvPr>
          <p:cNvSpPr/>
          <p:nvPr/>
        </p:nvSpPr>
        <p:spPr>
          <a:xfrm rot="21244593">
            <a:off x="10727407" y="3113013"/>
            <a:ext cx="1520052" cy="1433782"/>
          </a:xfrm>
          <a:custGeom>
            <a:avLst/>
            <a:gdLst>
              <a:gd name="connsiteX0" fmla="*/ 1520052 w 1520052"/>
              <a:gd name="connsiteY0" fmla="*/ 3035 h 1433782"/>
              <a:gd name="connsiteX1" fmla="*/ 1373625 w 1520052"/>
              <a:gd name="connsiteY1" fmla="*/ 1414330 h 1433782"/>
              <a:gd name="connsiteX2" fmla="*/ 1337935 w 1520052"/>
              <a:gd name="connsiteY2" fmla="*/ 1425333 h 1433782"/>
              <a:gd name="connsiteX3" fmla="*/ 932270 w 1520052"/>
              <a:gd name="connsiteY3" fmla="*/ 1297769 h 1433782"/>
              <a:gd name="connsiteX4" fmla="*/ 329668 w 1520052"/>
              <a:gd name="connsiteY4" fmla="*/ 1171733 h 1433782"/>
              <a:gd name="connsiteX5" fmla="*/ 64718 w 1520052"/>
              <a:gd name="connsiteY5" fmla="*/ 1031478 h 1433782"/>
              <a:gd name="connsiteX6" fmla="*/ 121332 w 1520052"/>
              <a:gd name="connsiteY6" fmla="*/ 842158 h 1433782"/>
              <a:gd name="connsiteX7" fmla="*/ 1783 w 1520052"/>
              <a:gd name="connsiteY7" fmla="*/ 647921 h 1433782"/>
              <a:gd name="connsiteX8" fmla="*/ 220110 w 1520052"/>
              <a:gd name="connsiteY8" fmla="*/ 475277 h 1433782"/>
              <a:gd name="connsiteX9" fmla="*/ 222198 w 1520052"/>
              <a:gd name="connsiteY9" fmla="*/ 470726 h 1433782"/>
              <a:gd name="connsiteX10" fmla="*/ 319452 w 1520052"/>
              <a:gd name="connsiteY10" fmla="*/ 222806 h 1433782"/>
              <a:gd name="connsiteX11" fmla="*/ 792569 w 1520052"/>
              <a:gd name="connsiteY11" fmla="*/ 166166 h 1433782"/>
              <a:gd name="connsiteX12" fmla="*/ 792660 w 1520052"/>
              <a:gd name="connsiteY12" fmla="*/ 166061 h 1433782"/>
              <a:gd name="connsiteX13" fmla="*/ 834294 w 1520052"/>
              <a:gd name="connsiteY13" fmla="*/ 118048 h 1433782"/>
              <a:gd name="connsiteX14" fmla="*/ 1269581 w 1520052"/>
              <a:gd name="connsiteY14" fmla="*/ 107367 h 1433782"/>
              <a:gd name="connsiteX15" fmla="*/ 1271709 w 1520052"/>
              <a:gd name="connsiteY15" fmla="*/ 104790 h 1433782"/>
              <a:gd name="connsiteX16" fmla="*/ 1302608 w 1520052"/>
              <a:gd name="connsiteY16" fmla="*/ 67359 h 1433782"/>
              <a:gd name="connsiteX17" fmla="*/ 1455453 w 1520052"/>
              <a:gd name="connsiteY17" fmla="*/ 0 h 143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20052" h="1433782">
                <a:moveTo>
                  <a:pt x="1520052" y="3035"/>
                </a:moveTo>
                <a:lnTo>
                  <a:pt x="1373625" y="1414330"/>
                </a:lnTo>
                <a:lnTo>
                  <a:pt x="1337935" y="1425333"/>
                </a:lnTo>
                <a:cubicBezTo>
                  <a:pt x="1182826" y="1455198"/>
                  <a:pt x="1020944" y="1404305"/>
                  <a:pt x="932270" y="1297769"/>
                </a:cubicBezTo>
                <a:cubicBezTo>
                  <a:pt x="722974" y="1398890"/>
                  <a:pt x="451137" y="1342051"/>
                  <a:pt x="329668" y="1171733"/>
                </a:cubicBezTo>
                <a:cubicBezTo>
                  <a:pt x="210345" y="1182928"/>
                  <a:pt x="98303" y="1123630"/>
                  <a:pt x="64718" y="1031478"/>
                </a:cubicBezTo>
                <a:cubicBezTo>
                  <a:pt x="40391" y="964806"/>
                  <a:pt x="61896" y="892852"/>
                  <a:pt x="121332" y="842158"/>
                </a:cubicBezTo>
                <a:cubicBezTo>
                  <a:pt x="37004" y="802394"/>
                  <a:pt x="-9958" y="726088"/>
                  <a:pt x="1783" y="647921"/>
                </a:cubicBezTo>
                <a:cubicBezTo>
                  <a:pt x="15555" y="556400"/>
                  <a:pt x="106205" y="484712"/>
                  <a:pt x="220110" y="475277"/>
                </a:cubicBezTo>
                <a:cubicBezTo>
                  <a:pt x="220788" y="473749"/>
                  <a:pt x="221521" y="472254"/>
                  <a:pt x="222198" y="470726"/>
                </a:cubicBezTo>
                <a:cubicBezTo>
                  <a:pt x="206902" y="380601"/>
                  <a:pt x="242575" y="289711"/>
                  <a:pt x="319452" y="222806"/>
                </a:cubicBezTo>
                <a:cubicBezTo>
                  <a:pt x="440921" y="117133"/>
                  <a:pt x="637856" y="93581"/>
                  <a:pt x="792569" y="166166"/>
                </a:cubicBezTo>
                <a:lnTo>
                  <a:pt x="792660" y="166061"/>
                </a:lnTo>
                <a:lnTo>
                  <a:pt x="834294" y="118048"/>
                </a:lnTo>
                <a:cubicBezTo>
                  <a:pt x="945282" y="18417"/>
                  <a:pt x="1144035" y="8247"/>
                  <a:pt x="1269581" y="107367"/>
                </a:cubicBezTo>
                <a:lnTo>
                  <a:pt x="1271709" y="104790"/>
                </a:lnTo>
                <a:lnTo>
                  <a:pt x="1302608" y="67359"/>
                </a:lnTo>
                <a:cubicBezTo>
                  <a:pt x="1341174" y="31125"/>
                  <a:pt x="1395297" y="6827"/>
                  <a:pt x="145545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EE18433-647A-4A16-A305-6083C1FC3065}"/>
              </a:ext>
            </a:extLst>
          </p:cNvPr>
          <p:cNvSpPr/>
          <p:nvPr/>
        </p:nvSpPr>
        <p:spPr>
          <a:xfrm rot="21244593">
            <a:off x="-75006" y="2744730"/>
            <a:ext cx="1018972" cy="1400892"/>
          </a:xfrm>
          <a:custGeom>
            <a:avLst/>
            <a:gdLst>
              <a:gd name="connsiteX0" fmla="*/ 495727 w 1018972"/>
              <a:gd name="connsiteY0" fmla="*/ 783 h 1400892"/>
              <a:gd name="connsiteX1" fmla="*/ 581131 w 1018972"/>
              <a:gd name="connsiteY1" fmla="*/ 17947 h 1400892"/>
              <a:gd name="connsiteX2" fmla="*/ 742280 w 1018972"/>
              <a:gd name="connsiteY2" fmla="*/ 180259 h 1400892"/>
              <a:gd name="connsiteX3" fmla="*/ 743158 w 1018972"/>
              <a:gd name="connsiteY3" fmla="*/ 180549 h 1400892"/>
              <a:gd name="connsiteX4" fmla="*/ 811298 w 1018972"/>
              <a:gd name="connsiteY4" fmla="*/ 203033 h 1400892"/>
              <a:gd name="connsiteX5" fmla="*/ 949093 w 1018972"/>
              <a:gd name="connsiteY5" fmla="*/ 337788 h 1400892"/>
              <a:gd name="connsiteX6" fmla="*/ 939836 w 1018972"/>
              <a:gd name="connsiteY6" fmla="*/ 508605 h 1400892"/>
              <a:gd name="connsiteX7" fmla="*/ 1007456 w 1018972"/>
              <a:gd name="connsiteY7" fmla="*/ 769780 h 1400892"/>
              <a:gd name="connsiteX8" fmla="*/ 690690 w 1018972"/>
              <a:gd name="connsiteY8" fmla="*/ 998399 h 1400892"/>
              <a:gd name="connsiteX9" fmla="*/ 577293 w 1018972"/>
              <a:gd name="connsiteY9" fmla="*/ 1194297 h 1400892"/>
              <a:gd name="connsiteX10" fmla="*/ 191213 w 1018972"/>
              <a:gd name="connsiteY10" fmla="*/ 1218016 h 1400892"/>
              <a:gd name="connsiteX11" fmla="*/ 8436 w 1018972"/>
              <a:gd name="connsiteY11" fmla="*/ 1398291 h 1400892"/>
              <a:gd name="connsiteX12" fmla="*/ 0 w 1018972"/>
              <a:gd name="connsiteY12" fmla="*/ 1400892 h 1400892"/>
              <a:gd name="connsiteX13" fmla="*/ 144137 w 1018972"/>
              <a:gd name="connsiteY13" fmla="*/ 11672 h 1400892"/>
              <a:gd name="connsiteX14" fmla="*/ 216932 w 1018972"/>
              <a:gd name="connsiteY14" fmla="*/ 40214 h 1400892"/>
              <a:gd name="connsiteX15" fmla="*/ 260647 w 1018972"/>
              <a:gd name="connsiteY15" fmla="*/ 75276 h 1400892"/>
              <a:gd name="connsiteX16" fmla="*/ 263349 w 1018972"/>
              <a:gd name="connsiteY16" fmla="*/ 77444 h 1400892"/>
              <a:gd name="connsiteX17" fmla="*/ 495727 w 1018972"/>
              <a:gd name="connsiteY17" fmla="*/ 783 h 14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18972" h="1400892">
                <a:moveTo>
                  <a:pt x="495727" y="783"/>
                </a:moveTo>
                <a:cubicBezTo>
                  <a:pt x="524616" y="2743"/>
                  <a:pt x="553445" y="8396"/>
                  <a:pt x="581131" y="17947"/>
                </a:cubicBezTo>
                <a:cubicBezTo>
                  <a:pt x="665516" y="47047"/>
                  <a:pt x="726024" y="107973"/>
                  <a:pt x="742280" y="180259"/>
                </a:cubicBezTo>
                <a:lnTo>
                  <a:pt x="743158" y="180549"/>
                </a:lnTo>
                <a:lnTo>
                  <a:pt x="811298" y="203033"/>
                </a:lnTo>
                <a:cubicBezTo>
                  <a:pt x="875771" y="232273"/>
                  <a:pt x="925386" y="279985"/>
                  <a:pt x="949093" y="337788"/>
                </a:cubicBezTo>
                <a:cubicBezTo>
                  <a:pt x="972066" y="393730"/>
                  <a:pt x="968792" y="454490"/>
                  <a:pt x="939836" y="508605"/>
                </a:cubicBezTo>
                <a:cubicBezTo>
                  <a:pt x="1011012" y="582818"/>
                  <a:pt x="1035904" y="679023"/>
                  <a:pt x="1007456" y="769780"/>
                </a:cubicBezTo>
                <a:cubicBezTo>
                  <a:pt x="969639" y="890434"/>
                  <a:pt x="844445" y="980793"/>
                  <a:pt x="690690" y="998399"/>
                </a:cubicBezTo>
                <a:cubicBezTo>
                  <a:pt x="689956" y="1073709"/>
                  <a:pt x="648583" y="1145131"/>
                  <a:pt x="577293" y="1194297"/>
                </a:cubicBezTo>
                <a:cubicBezTo>
                  <a:pt x="468976" y="1269008"/>
                  <a:pt x="312512" y="1278609"/>
                  <a:pt x="191213" y="1218016"/>
                </a:cubicBezTo>
                <a:cubicBezTo>
                  <a:pt x="161791" y="1296074"/>
                  <a:pt x="95349" y="1360342"/>
                  <a:pt x="8436" y="1398291"/>
                </a:cubicBezTo>
                <a:lnTo>
                  <a:pt x="0" y="1400892"/>
                </a:lnTo>
                <a:lnTo>
                  <a:pt x="144137" y="11672"/>
                </a:lnTo>
                <a:lnTo>
                  <a:pt x="216932" y="40214"/>
                </a:lnTo>
                <a:lnTo>
                  <a:pt x="260647" y="75276"/>
                </a:lnTo>
                <a:lnTo>
                  <a:pt x="263349" y="77444"/>
                </a:lnTo>
                <a:cubicBezTo>
                  <a:pt x="321854" y="22282"/>
                  <a:pt x="409061" y="-5093"/>
                  <a:pt x="495727" y="78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CCA52D08-5EDD-4291-913C-4DE6E6ED3279}"/>
              </a:ext>
            </a:extLst>
          </p:cNvPr>
          <p:cNvSpPr/>
          <p:nvPr/>
        </p:nvSpPr>
        <p:spPr>
          <a:xfrm rot="19839899">
            <a:off x="5382085" y="3196352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5DA8736-7650-4173-B84D-D6C20DBFABB3}"/>
              </a:ext>
            </a:extLst>
          </p:cNvPr>
          <p:cNvSpPr/>
          <p:nvPr/>
        </p:nvSpPr>
        <p:spPr>
          <a:xfrm rot="682465">
            <a:off x="2006599" y="2609850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D7740A4B-B77D-4388-A72A-3FC889896072}"/>
              </a:ext>
            </a:extLst>
          </p:cNvPr>
          <p:cNvSpPr/>
          <p:nvPr/>
        </p:nvSpPr>
        <p:spPr>
          <a:xfrm rot="20728917">
            <a:off x="1614229" y="138761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5D8A880B-EE8F-454B-9D00-3B3636352B0B}"/>
              </a:ext>
            </a:extLst>
          </p:cNvPr>
          <p:cNvSpPr/>
          <p:nvPr/>
        </p:nvSpPr>
        <p:spPr>
          <a:xfrm rot="21244593">
            <a:off x="5504033" y="265134"/>
            <a:ext cx="2552290" cy="146366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86B6BD2-681A-441E-918B-098345FB752E}"/>
              </a:ext>
            </a:extLst>
          </p:cNvPr>
          <p:cNvSpPr/>
          <p:nvPr/>
        </p:nvSpPr>
        <p:spPr>
          <a:xfrm rot="18603221">
            <a:off x="-2700" y="-269536"/>
            <a:ext cx="1559573" cy="1097044"/>
          </a:xfrm>
          <a:custGeom>
            <a:avLst/>
            <a:gdLst>
              <a:gd name="connsiteX0" fmla="*/ 702786 w 1559573"/>
              <a:gd name="connsiteY0" fmla="*/ 12461 h 1309505"/>
              <a:gd name="connsiteX1" fmla="*/ 1559573 w 1559573"/>
              <a:gd name="connsiteY1" fmla="*/ 1177943 h 1309505"/>
              <a:gd name="connsiteX2" fmla="*/ 1510535 w 1559573"/>
              <a:gd name="connsiteY2" fmla="*/ 1226087 h 1309505"/>
              <a:gd name="connsiteX3" fmla="*/ 1337935 w 1559573"/>
              <a:gd name="connsiteY3" fmla="*/ 1301057 h 1309505"/>
              <a:gd name="connsiteX4" fmla="*/ 932269 w 1559573"/>
              <a:gd name="connsiteY4" fmla="*/ 1173492 h 1309505"/>
              <a:gd name="connsiteX5" fmla="*/ 329668 w 1559573"/>
              <a:gd name="connsiteY5" fmla="*/ 1047456 h 1309505"/>
              <a:gd name="connsiteX6" fmla="*/ 64718 w 1559573"/>
              <a:gd name="connsiteY6" fmla="*/ 907201 h 1309505"/>
              <a:gd name="connsiteX7" fmla="*/ 121331 w 1559573"/>
              <a:gd name="connsiteY7" fmla="*/ 717881 h 1309505"/>
              <a:gd name="connsiteX8" fmla="*/ 1782 w 1559573"/>
              <a:gd name="connsiteY8" fmla="*/ 523644 h 1309505"/>
              <a:gd name="connsiteX9" fmla="*/ 220109 w 1559573"/>
              <a:gd name="connsiteY9" fmla="*/ 351000 h 1309505"/>
              <a:gd name="connsiteX10" fmla="*/ 222198 w 1559573"/>
              <a:gd name="connsiteY10" fmla="*/ 346449 h 1309505"/>
              <a:gd name="connsiteX11" fmla="*/ 319451 w 1559573"/>
              <a:gd name="connsiteY11" fmla="*/ 98529 h 1309505"/>
              <a:gd name="connsiteX12" fmla="*/ 670456 w 1559573"/>
              <a:gd name="connsiteY12" fmla="*/ 5257 h 130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59573" h="1309505">
                <a:moveTo>
                  <a:pt x="702786" y="12461"/>
                </a:moveTo>
                <a:lnTo>
                  <a:pt x="1559573" y="1177943"/>
                </a:lnTo>
                <a:lnTo>
                  <a:pt x="1510535" y="1226087"/>
                </a:lnTo>
                <a:cubicBezTo>
                  <a:pt x="1462917" y="1262156"/>
                  <a:pt x="1403749" y="1288383"/>
                  <a:pt x="1337935" y="1301057"/>
                </a:cubicBezTo>
                <a:cubicBezTo>
                  <a:pt x="1182825" y="1330921"/>
                  <a:pt x="1020943" y="1280028"/>
                  <a:pt x="932269" y="1173492"/>
                </a:cubicBezTo>
                <a:cubicBezTo>
                  <a:pt x="722973" y="1274613"/>
                  <a:pt x="451136" y="1217774"/>
                  <a:pt x="329668" y="1047456"/>
                </a:cubicBezTo>
                <a:cubicBezTo>
                  <a:pt x="210344" y="1058651"/>
                  <a:pt x="98302" y="999353"/>
                  <a:pt x="64718" y="907201"/>
                </a:cubicBezTo>
                <a:cubicBezTo>
                  <a:pt x="40390" y="840529"/>
                  <a:pt x="61895" y="768575"/>
                  <a:pt x="121331" y="717881"/>
                </a:cubicBezTo>
                <a:cubicBezTo>
                  <a:pt x="37003" y="678117"/>
                  <a:pt x="-9958" y="601811"/>
                  <a:pt x="1782" y="523644"/>
                </a:cubicBezTo>
                <a:cubicBezTo>
                  <a:pt x="15554" y="432123"/>
                  <a:pt x="106204" y="360435"/>
                  <a:pt x="220109" y="351000"/>
                </a:cubicBezTo>
                <a:cubicBezTo>
                  <a:pt x="220786" y="349472"/>
                  <a:pt x="221520" y="347978"/>
                  <a:pt x="222198" y="346449"/>
                </a:cubicBezTo>
                <a:cubicBezTo>
                  <a:pt x="206901" y="256324"/>
                  <a:pt x="242574" y="165434"/>
                  <a:pt x="319451" y="98529"/>
                </a:cubicBezTo>
                <a:cubicBezTo>
                  <a:pt x="410553" y="19275"/>
                  <a:pt x="544104" y="-13787"/>
                  <a:pt x="670456" y="525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158C0DE6-6DDE-4FCA-9326-0CA1ED57733E}"/>
              </a:ext>
            </a:extLst>
          </p:cNvPr>
          <p:cNvSpPr/>
          <p:nvPr/>
        </p:nvSpPr>
        <p:spPr>
          <a:xfrm rot="2599253">
            <a:off x="9526873" y="640957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BAE682-D783-4210-BE92-903BDF9E7CE4}"/>
              </a:ext>
            </a:extLst>
          </p:cNvPr>
          <p:cNvSpPr/>
          <p:nvPr/>
        </p:nvSpPr>
        <p:spPr>
          <a:xfrm rot="682465">
            <a:off x="1731982" y="5332344"/>
            <a:ext cx="2441595" cy="1470141"/>
          </a:xfrm>
          <a:custGeom>
            <a:avLst/>
            <a:gdLst>
              <a:gd name="connsiteX0" fmla="*/ 481735 w 2441595"/>
              <a:gd name="connsiteY0" fmla="*/ 141268 h 1338669"/>
              <a:gd name="connsiteX1" fmla="*/ 792569 w 2441595"/>
              <a:gd name="connsiteY1" fmla="*/ 168126 h 1338669"/>
              <a:gd name="connsiteX2" fmla="*/ 792660 w 2441595"/>
              <a:gd name="connsiteY2" fmla="*/ 168021 h 1338669"/>
              <a:gd name="connsiteX3" fmla="*/ 834293 w 2441595"/>
              <a:gd name="connsiteY3" fmla="*/ 120008 h 1338669"/>
              <a:gd name="connsiteX4" fmla="*/ 1269581 w 2441595"/>
              <a:gd name="connsiteY4" fmla="*/ 109327 h 1338669"/>
              <a:gd name="connsiteX5" fmla="*/ 1271709 w 2441595"/>
              <a:gd name="connsiteY5" fmla="*/ 106749 h 1338669"/>
              <a:gd name="connsiteX6" fmla="*/ 1302609 w 2441595"/>
              <a:gd name="connsiteY6" fmla="*/ 69319 h 1338669"/>
              <a:gd name="connsiteX7" fmla="*/ 1455453 w 2441595"/>
              <a:gd name="connsiteY7" fmla="*/ 1960 h 1338669"/>
              <a:gd name="connsiteX8" fmla="*/ 1639555 w 2441595"/>
              <a:gd name="connsiteY8" fmla="*/ 40505 h 1338669"/>
              <a:gd name="connsiteX9" fmla="*/ 1683270 w 2441595"/>
              <a:gd name="connsiteY9" fmla="*/ 75568 h 1338669"/>
              <a:gd name="connsiteX10" fmla="*/ 1685972 w 2441595"/>
              <a:gd name="connsiteY10" fmla="*/ 77735 h 1338669"/>
              <a:gd name="connsiteX11" fmla="*/ 1918350 w 2441595"/>
              <a:gd name="connsiteY11" fmla="*/ 1075 h 1338669"/>
              <a:gd name="connsiteX12" fmla="*/ 2003754 w 2441595"/>
              <a:gd name="connsiteY12" fmla="*/ 18238 h 1338669"/>
              <a:gd name="connsiteX13" fmla="*/ 2164903 w 2441595"/>
              <a:gd name="connsiteY13" fmla="*/ 180550 h 1338669"/>
              <a:gd name="connsiteX14" fmla="*/ 2165781 w 2441595"/>
              <a:gd name="connsiteY14" fmla="*/ 180840 h 1338669"/>
              <a:gd name="connsiteX15" fmla="*/ 2233921 w 2441595"/>
              <a:gd name="connsiteY15" fmla="*/ 203324 h 1338669"/>
              <a:gd name="connsiteX16" fmla="*/ 2371716 w 2441595"/>
              <a:gd name="connsiteY16" fmla="*/ 338079 h 1338669"/>
              <a:gd name="connsiteX17" fmla="*/ 2362459 w 2441595"/>
              <a:gd name="connsiteY17" fmla="*/ 508896 h 1338669"/>
              <a:gd name="connsiteX18" fmla="*/ 2430079 w 2441595"/>
              <a:gd name="connsiteY18" fmla="*/ 770071 h 1338669"/>
              <a:gd name="connsiteX19" fmla="*/ 2113313 w 2441595"/>
              <a:gd name="connsiteY19" fmla="*/ 998690 h 1338669"/>
              <a:gd name="connsiteX20" fmla="*/ 2108051 w 2441595"/>
              <a:gd name="connsiteY20" fmla="*/ 1035164 h 1338669"/>
              <a:gd name="connsiteX21" fmla="*/ 599353 w 2441595"/>
              <a:gd name="connsiteY21" fmla="*/ 1338669 h 1338669"/>
              <a:gd name="connsiteX22" fmla="*/ 598034 w 2441595"/>
              <a:gd name="connsiteY22" fmla="*/ 1338501 h 1338669"/>
              <a:gd name="connsiteX23" fmla="*/ 329669 w 2441595"/>
              <a:gd name="connsiteY23" fmla="*/ 1173693 h 1338669"/>
              <a:gd name="connsiteX24" fmla="*/ 64718 w 2441595"/>
              <a:gd name="connsiteY24" fmla="*/ 1033438 h 1338669"/>
              <a:gd name="connsiteX25" fmla="*/ 121332 w 2441595"/>
              <a:gd name="connsiteY25" fmla="*/ 844118 h 1338669"/>
              <a:gd name="connsiteX26" fmla="*/ 1783 w 2441595"/>
              <a:gd name="connsiteY26" fmla="*/ 649881 h 1338669"/>
              <a:gd name="connsiteX27" fmla="*/ 220110 w 2441595"/>
              <a:gd name="connsiteY27" fmla="*/ 477237 h 1338669"/>
              <a:gd name="connsiteX28" fmla="*/ 222198 w 2441595"/>
              <a:gd name="connsiteY28" fmla="*/ 472686 h 1338669"/>
              <a:gd name="connsiteX29" fmla="*/ 319452 w 2441595"/>
              <a:gd name="connsiteY29" fmla="*/ 224766 h 1338669"/>
              <a:gd name="connsiteX30" fmla="*/ 481735 w 2441595"/>
              <a:gd name="connsiteY30" fmla="*/ 141268 h 133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41595" h="1338669">
                <a:moveTo>
                  <a:pt x="481735" y="141268"/>
                </a:moveTo>
                <a:cubicBezTo>
                  <a:pt x="582685" y="114949"/>
                  <a:pt x="695873" y="122760"/>
                  <a:pt x="792569" y="168126"/>
                </a:cubicBezTo>
                <a:lnTo>
                  <a:pt x="792660" y="168021"/>
                </a:lnTo>
                <a:lnTo>
                  <a:pt x="834293" y="120008"/>
                </a:lnTo>
                <a:cubicBezTo>
                  <a:pt x="945282" y="20377"/>
                  <a:pt x="1144035" y="10207"/>
                  <a:pt x="1269581" y="109327"/>
                </a:cubicBezTo>
                <a:lnTo>
                  <a:pt x="1271709" y="106749"/>
                </a:lnTo>
                <a:lnTo>
                  <a:pt x="1302609" y="69319"/>
                </a:lnTo>
                <a:cubicBezTo>
                  <a:pt x="1341174" y="33085"/>
                  <a:pt x="1395297" y="8787"/>
                  <a:pt x="1455453" y="1960"/>
                </a:cubicBezTo>
                <a:cubicBezTo>
                  <a:pt x="1521662" y="-5564"/>
                  <a:pt x="1587808" y="8849"/>
                  <a:pt x="1639555" y="40505"/>
                </a:cubicBezTo>
                <a:lnTo>
                  <a:pt x="1683270" y="75568"/>
                </a:lnTo>
                <a:lnTo>
                  <a:pt x="1685972" y="77735"/>
                </a:lnTo>
                <a:cubicBezTo>
                  <a:pt x="1744477" y="22573"/>
                  <a:pt x="1831683" y="-4802"/>
                  <a:pt x="1918350" y="1075"/>
                </a:cubicBezTo>
                <a:cubicBezTo>
                  <a:pt x="1947239" y="3034"/>
                  <a:pt x="1976068" y="8687"/>
                  <a:pt x="2003754" y="18238"/>
                </a:cubicBezTo>
                <a:cubicBezTo>
                  <a:pt x="2088139" y="47339"/>
                  <a:pt x="2148647" y="108264"/>
                  <a:pt x="2164903" y="180550"/>
                </a:cubicBezTo>
                <a:lnTo>
                  <a:pt x="2165781" y="180840"/>
                </a:lnTo>
                <a:lnTo>
                  <a:pt x="2233921" y="203324"/>
                </a:lnTo>
                <a:cubicBezTo>
                  <a:pt x="2298394" y="232565"/>
                  <a:pt x="2348009" y="280276"/>
                  <a:pt x="2371716" y="338079"/>
                </a:cubicBezTo>
                <a:cubicBezTo>
                  <a:pt x="2394688" y="394022"/>
                  <a:pt x="2391415" y="454781"/>
                  <a:pt x="2362459" y="508896"/>
                </a:cubicBezTo>
                <a:cubicBezTo>
                  <a:pt x="2433635" y="583109"/>
                  <a:pt x="2458527" y="679314"/>
                  <a:pt x="2430079" y="770071"/>
                </a:cubicBezTo>
                <a:cubicBezTo>
                  <a:pt x="2392261" y="890725"/>
                  <a:pt x="2267068" y="981084"/>
                  <a:pt x="2113313" y="998690"/>
                </a:cubicBezTo>
                <a:lnTo>
                  <a:pt x="2108051" y="1035164"/>
                </a:lnTo>
                <a:lnTo>
                  <a:pt x="599353" y="1338669"/>
                </a:lnTo>
                <a:lnTo>
                  <a:pt x="598034" y="1338501"/>
                </a:lnTo>
                <a:cubicBezTo>
                  <a:pt x="488729" y="1315641"/>
                  <a:pt x="390403" y="1258852"/>
                  <a:pt x="329669" y="1173693"/>
                </a:cubicBezTo>
                <a:cubicBezTo>
                  <a:pt x="210345" y="1184888"/>
                  <a:pt x="98303" y="1125590"/>
                  <a:pt x="64718" y="1033438"/>
                </a:cubicBezTo>
                <a:cubicBezTo>
                  <a:pt x="40391" y="966766"/>
                  <a:pt x="61896" y="894811"/>
                  <a:pt x="121332" y="844118"/>
                </a:cubicBezTo>
                <a:cubicBezTo>
                  <a:pt x="37004" y="804354"/>
                  <a:pt x="-9958" y="728047"/>
                  <a:pt x="1783" y="649881"/>
                </a:cubicBezTo>
                <a:cubicBezTo>
                  <a:pt x="15555" y="558360"/>
                  <a:pt x="106205" y="486672"/>
                  <a:pt x="220110" y="477237"/>
                </a:cubicBezTo>
                <a:cubicBezTo>
                  <a:pt x="220787" y="475709"/>
                  <a:pt x="221521" y="474214"/>
                  <a:pt x="222198" y="472686"/>
                </a:cubicBezTo>
                <a:cubicBezTo>
                  <a:pt x="206902" y="382560"/>
                  <a:pt x="242575" y="291671"/>
                  <a:pt x="319452" y="224766"/>
                </a:cubicBezTo>
                <a:cubicBezTo>
                  <a:pt x="365003" y="185139"/>
                  <a:pt x="421166" y="157060"/>
                  <a:pt x="481735" y="14126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DF53A0F-2C59-4140-A308-ED36F9346954}"/>
              </a:ext>
            </a:extLst>
          </p:cNvPr>
          <p:cNvSpPr/>
          <p:nvPr/>
        </p:nvSpPr>
        <p:spPr>
          <a:xfrm rot="21244593">
            <a:off x="8235996" y="6226661"/>
            <a:ext cx="2209168" cy="756361"/>
          </a:xfrm>
          <a:custGeom>
            <a:avLst/>
            <a:gdLst>
              <a:gd name="connsiteX0" fmla="*/ 1693890 w 2209168"/>
              <a:gd name="connsiteY0" fmla="*/ 1075 h 680416"/>
              <a:gd name="connsiteX1" fmla="*/ 1779293 w 2209168"/>
              <a:gd name="connsiteY1" fmla="*/ 18239 h 680416"/>
              <a:gd name="connsiteX2" fmla="*/ 1940442 w 2209168"/>
              <a:gd name="connsiteY2" fmla="*/ 180551 h 680416"/>
              <a:gd name="connsiteX3" fmla="*/ 1941320 w 2209168"/>
              <a:gd name="connsiteY3" fmla="*/ 180841 h 680416"/>
              <a:gd name="connsiteX4" fmla="*/ 2009460 w 2209168"/>
              <a:gd name="connsiteY4" fmla="*/ 203325 h 680416"/>
              <a:gd name="connsiteX5" fmla="*/ 2147255 w 2209168"/>
              <a:gd name="connsiteY5" fmla="*/ 338080 h 680416"/>
              <a:gd name="connsiteX6" fmla="*/ 2137998 w 2209168"/>
              <a:gd name="connsiteY6" fmla="*/ 508897 h 680416"/>
              <a:gd name="connsiteX7" fmla="*/ 2209168 w 2209168"/>
              <a:gd name="connsiteY7" fmla="*/ 633281 h 680416"/>
              <a:gd name="connsiteX8" fmla="*/ 2207945 w 2209168"/>
              <a:gd name="connsiteY8" fmla="*/ 680416 h 680416"/>
              <a:gd name="connsiteX9" fmla="*/ 0 w 2209168"/>
              <a:gd name="connsiteY9" fmla="*/ 451334 h 680416"/>
              <a:gd name="connsiteX10" fmla="*/ 11799 w 2209168"/>
              <a:gd name="connsiteY10" fmla="*/ 340019 h 680416"/>
              <a:gd name="connsiteX11" fmla="*/ 94991 w 2209168"/>
              <a:gd name="connsiteY11" fmla="*/ 224767 h 680416"/>
              <a:gd name="connsiteX12" fmla="*/ 568108 w 2209168"/>
              <a:gd name="connsiteY12" fmla="*/ 168127 h 680416"/>
              <a:gd name="connsiteX13" fmla="*/ 568199 w 2209168"/>
              <a:gd name="connsiteY13" fmla="*/ 168023 h 680416"/>
              <a:gd name="connsiteX14" fmla="*/ 609833 w 2209168"/>
              <a:gd name="connsiteY14" fmla="*/ 120009 h 680416"/>
              <a:gd name="connsiteX15" fmla="*/ 1045120 w 2209168"/>
              <a:gd name="connsiteY15" fmla="*/ 109328 h 680416"/>
              <a:gd name="connsiteX16" fmla="*/ 1047248 w 2209168"/>
              <a:gd name="connsiteY16" fmla="*/ 106751 h 680416"/>
              <a:gd name="connsiteX17" fmla="*/ 1078147 w 2209168"/>
              <a:gd name="connsiteY17" fmla="*/ 69320 h 680416"/>
              <a:gd name="connsiteX18" fmla="*/ 1230992 w 2209168"/>
              <a:gd name="connsiteY18" fmla="*/ 1961 h 680416"/>
              <a:gd name="connsiteX19" fmla="*/ 1415095 w 2209168"/>
              <a:gd name="connsiteY19" fmla="*/ 40506 h 680416"/>
              <a:gd name="connsiteX20" fmla="*/ 1458809 w 2209168"/>
              <a:gd name="connsiteY20" fmla="*/ 75568 h 680416"/>
              <a:gd name="connsiteX21" fmla="*/ 1461512 w 2209168"/>
              <a:gd name="connsiteY21" fmla="*/ 77735 h 680416"/>
              <a:gd name="connsiteX22" fmla="*/ 1693890 w 2209168"/>
              <a:gd name="connsiteY22" fmla="*/ 1075 h 68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09168" h="680416">
                <a:moveTo>
                  <a:pt x="1693890" y="1075"/>
                </a:moveTo>
                <a:cubicBezTo>
                  <a:pt x="1722779" y="3034"/>
                  <a:pt x="1751607" y="8688"/>
                  <a:pt x="1779293" y="18239"/>
                </a:cubicBezTo>
                <a:cubicBezTo>
                  <a:pt x="1863678" y="47340"/>
                  <a:pt x="1924186" y="108265"/>
                  <a:pt x="1940442" y="180551"/>
                </a:cubicBezTo>
                <a:lnTo>
                  <a:pt x="1941320" y="180841"/>
                </a:lnTo>
                <a:lnTo>
                  <a:pt x="2009460" y="203325"/>
                </a:lnTo>
                <a:cubicBezTo>
                  <a:pt x="2073933" y="232565"/>
                  <a:pt x="2123548" y="280277"/>
                  <a:pt x="2147255" y="338080"/>
                </a:cubicBezTo>
                <a:cubicBezTo>
                  <a:pt x="2170228" y="394023"/>
                  <a:pt x="2166954" y="454782"/>
                  <a:pt x="2137998" y="508897"/>
                </a:cubicBezTo>
                <a:cubicBezTo>
                  <a:pt x="2173586" y="546004"/>
                  <a:pt x="2197603" y="588608"/>
                  <a:pt x="2209168" y="633281"/>
                </a:cubicBezTo>
                <a:lnTo>
                  <a:pt x="2207945" y="680416"/>
                </a:lnTo>
                <a:lnTo>
                  <a:pt x="0" y="451334"/>
                </a:lnTo>
                <a:lnTo>
                  <a:pt x="11799" y="340019"/>
                </a:lnTo>
                <a:cubicBezTo>
                  <a:pt x="28415" y="297668"/>
                  <a:pt x="56553" y="258219"/>
                  <a:pt x="94991" y="224767"/>
                </a:cubicBezTo>
                <a:cubicBezTo>
                  <a:pt x="216460" y="119094"/>
                  <a:pt x="413395" y="95542"/>
                  <a:pt x="568108" y="168127"/>
                </a:cubicBezTo>
                <a:lnTo>
                  <a:pt x="568199" y="168023"/>
                </a:lnTo>
                <a:lnTo>
                  <a:pt x="609833" y="120009"/>
                </a:lnTo>
                <a:cubicBezTo>
                  <a:pt x="720821" y="20378"/>
                  <a:pt x="919574" y="10208"/>
                  <a:pt x="1045120" y="109328"/>
                </a:cubicBezTo>
                <a:lnTo>
                  <a:pt x="1047248" y="106751"/>
                </a:lnTo>
                <a:lnTo>
                  <a:pt x="1078147" y="69320"/>
                </a:lnTo>
                <a:cubicBezTo>
                  <a:pt x="1116713" y="33086"/>
                  <a:pt x="1170836" y="8788"/>
                  <a:pt x="1230992" y="1961"/>
                </a:cubicBezTo>
                <a:cubicBezTo>
                  <a:pt x="1297202" y="-5564"/>
                  <a:pt x="1363347" y="8850"/>
                  <a:pt x="1415095" y="40506"/>
                </a:cubicBezTo>
                <a:lnTo>
                  <a:pt x="1458809" y="75568"/>
                </a:lnTo>
                <a:lnTo>
                  <a:pt x="1461512" y="77735"/>
                </a:lnTo>
                <a:cubicBezTo>
                  <a:pt x="1520016" y="22574"/>
                  <a:pt x="1607222" y="-4801"/>
                  <a:pt x="1693890" y="10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49EBB1-B287-476B-ACF8-4A69900FEBC2}"/>
              </a:ext>
            </a:extLst>
          </p:cNvPr>
          <p:cNvGrpSpPr/>
          <p:nvPr/>
        </p:nvGrpSpPr>
        <p:grpSpPr>
          <a:xfrm>
            <a:off x="-9051296" y="283358"/>
            <a:ext cx="23776522" cy="6573104"/>
            <a:chOff x="0" y="3508544"/>
            <a:chExt cx="12115800" cy="33494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636E6CE-CC08-4A03-81AA-BFC3E3DE7AF6}"/>
                </a:ext>
              </a:extLst>
            </p:cNvPr>
            <p:cNvGrpSpPr/>
            <p:nvPr/>
          </p:nvGrpSpPr>
          <p:grpSpPr>
            <a:xfrm>
              <a:off x="0" y="3530600"/>
              <a:ext cx="12115800" cy="3327400"/>
              <a:chOff x="0" y="3530600"/>
              <a:chExt cx="12115800" cy="3327400"/>
            </a:xfrm>
            <a:solidFill>
              <a:srgbClr val="A2D2F0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237767D-8F83-4F73-B176-28F9D2E06446}"/>
                  </a:ext>
                </a:extLst>
              </p:cNvPr>
              <p:cNvSpPr/>
              <p:nvPr/>
            </p:nvSpPr>
            <p:spPr>
              <a:xfrm>
                <a:off x="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35D9F3F-F135-4BA2-911B-A7A8D1E4A4F0}"/>
                  </a:ext>
                </a:extLst>
              </p:cNvPr>
              <p:cNvSpPr/>
              <p:nvPr/>
            </p:nvSpPr>
            <p:spPr>
              <a:xfrm>
                <a:off x="32258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748597-02AE-4977-8DD9-9A953D298750}"/>
                  </a:ext>
                </a:extLst>
              </p:cNvPr>
              <p:cNvSpPr/>
              <p:nvPr/>
            </p:nvSpPr>
            <p:spPr>
              <a:xfrm>
                <a:off x="64516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754179-3821-480B-920E-DF3942DCECAB}"/>
                  </a:ext>
                </a:extLst>
              </p:cNvPr>
              <p:cNvSpPr/>
              <p:nvPr/>
            </p:nvSpPr>
            <p:spPr>
              <a:xfrm>
                <a:off x="96774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39B722-8D2E-44AA-BAE7-3F65B84F8337}"/>
                </a:ext>
              </a:extLst>
            </p:cNvPr>
            <p:cNvSpPr/>
            <p:nvPr/>
          </p:nvSpPr>
          <p:spPr>
            <a:xfrm>
              <a:off x="640148" y="4621402"/>
              <a:ext cx="1158104" cy="1158104"/>
            </a:xfrm>
            <a:prstGeom prst="ellipse">
              <a:avLst/>
            </a:prstGeom>
            <a:noFill/>
            <a:ln w="228600">
              <a:solidFill>
                <a:srgbClr val="375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BC94F181-9BD9-4E02-8AB0-C9C3E60ADE32}"/>
                </a:ext>
              </a:extLst>
            </p:cNvPr>
            <p:cNvSpPr/>
            <p:nvPr/>
          </p:nvSpPr>
          <p:spPr>
            <a:xfrm>
              <a:off x="3716811" y="4564983"/>
              <a:ext cx="1408847" cy="1214523"/>
            </a:xfrm>
            <a:prstGeom prst="triangle">
              <a:avLst/>
            </a:prstGeom>
            <a:noFill/>
            <a:ln w="228600" cap="sq">
              <a:solidFill>
                <a:srgbClr val="BF2E2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007AAF02-02BC-4DDB-9145-B3944C8DAA28}"/>
                </a:ext>
              </a:extLst>
            </p:cNvPr>
            <p:cNvSpPr/>
            <p:nvPr/>
          </p:nvSpPr>
          <p:spPr>
            <a:xfrm>
              <a:off x="6997642" y="4510313"/>
              <a:ext cx="1367973" cy="1367973"/>
            </a:xfrm>
            <a:prstGeom prst="star5">
              <a:avLst>
                <a:gd name="adj" fmla="val 25382"/>
                <a:gd name="hf" fmla="val 105146"/>
                <a:gd name="vf" fmla="val 110557"/>
              </a:avLst>
            </a:prstGeom>
            <a:noFill/>
            <a:ln w="161925" cap="rnd" cmpd="sng">
              <a:solidFill>
                <a:srgbClr val="EE9E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9753408-42ED-4CDE-AF54-A9E7795F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86" b="90000" l="10000" r="98000">
                          <a14:foregroundMark x1="58000" y1="12000" x2="47429" y2="49857"/>
                          <a14:foregroundMark x1="80000" y1="75571" x2="26429" y2="22286"/>
                          <a14:foregroundMark x1="84000" y1="62857" x2="84571" y2="35857"/>
                          <a14:foregroundMark x1="86000" y1="63143" x2="87429" y2="40714"/>
                          <a14:foregroundMark x1="38286" y1="20714" x2="18571" y2="18857"/>
                          <a14:foregroundMark x1="17286" y1="19286" x2="53571" y2="58714"/>
                          <a14:foregroundMark x1="22857" y1="20857" x2="15857" y2="15000"/>
                          <a14:foregroundMark x1="21000" y1="24143" x2="21000" y2="24143"/>
                          <a14:foregroundMark x1="78143" y1="63857" x2="75857" y2="78857"/>
                          <a14:foregroundMark x1="79000" y1="75286" x2="77429" y2="83857"/>
                          <a14:foregroundMark x1="43857" y1="52714" x2="27429" y2="71143"/>
                          <a14:foregroundMark x1="35714" y1="72000" x2="25000" y2="801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677641" flipH="1">
              <a:off x="9971934" y="4372824"/>
              <a:ext cx="1849333" cy="1849333"/>
            </a:xfrm>
            <a:custGeom>
              <a:avLst/>
              <a:gdLst>
                <a:gd name="connsiteX0" fmla="*/ 1482551 w 2073588"/>
                <a:gd name="connsiteY0" fmla="*/ 513713 h 2073588"/>
                <a:gd name="connsiteX1" fmla="*/ 1608265 w 2073588"/>
                <a:gd name="connsiteY1" fmla="*/ 1419888 h 2073588"/>
                <a:gd name="connsiteX2" fmla="*/ 1566415 w 2073588"/>
                <a:gd name="connsiteY2" fmla="*/ 1467649 h 2073588"/>
                <a:gd name="connsiteX3" fmla="*/ 527605 w 2073588"/>
                <a:gd name="connsiteY3" fmla="*/ 442263 h 2073588"/>
                <a:gd name="connsiteX4" fmla="*/ 574817 w 2073588"/>
                <a:gd name="connsiteY4" fmla="*/ 399796 h 2073588"/>
                <a:gd name="connsiteX5" fmla="*/ 1482551 w 2073588"/>
                <a:gd name="connsiteY5" fmla="*/ 513713 h 2073588"/>
                <a:gd name="connsiteX6" fmla="*/ 2073588 w 2073588"/>
                <a:gd name="connsiteY6" fmla="*/ 0 h 2073588"/>
                <a:gd name="connsiteX7" fmla="*/ 0 w 2073588"/>
                <a:gd name="connsiteY7" fmla="*/ 0 h 2073588"/>
                <a:gd name="connsiteX8" fmla="*/ 0 w 2073588"/>
                <a:gd name="connsiteY8" fmla="*/ 2073588 h 2073588"/>
                <a:gd name="connsiteX9" fmla="*/ 2073588 w 2073588"/>
                <a:gd name="connsiteY9" fmla="*/ 2073588 h 207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588" h="2073588">
                  <a:moveTo>
                    <a:pt x="1482551" y="513713"/>
                  </a:moveTo>
                  <a:cubicBezTo>
                    <a:pt x="1751481" y="779168"/>
                    <a:pt x="1801290" y="1171133"/>
                    <a:pt x="1608265" y="1419888"/>
                  </a:cubicBezTo>
                  <a:lnTo>
                    <a:pt x="1566415" y="1467649"/>
                  </a:lnTo>
                  <a:lnTo>
                    <a:pt x="527605" y="442263"/>
                  </a:lnTo>
                  <a:lnTo>
                    <a:pt x="574817" y="399796"/>
                  </a:lnTo>
                  <a:cubicBezTo>
                    <a:pt x="821040" y="203552"/>
                    <a:pt x="1213620" y="248257"/>
                    <a:pt x="1482551" y="513713"/>
                  </a:cubicBezTo>
                  <a:close/>
                  <a:moveTo>
                    <a:pt x="2073588" y="0"/>
                  </a:moveTo>
                  <a:lnTo>
                    <a:pt x="0" y="0"/>
                  </a:lnTo>
                  <a:lnTo>
                    <a:pt x="0" y="2073588"/>
                  </a:lnTo>
                  <a:lnTo>
                    <a:pt x="2073588" y="2073588"/>
                  </a:lnTo>
                  <a:close/>
                </a:path>
              </a:pathLst>
            </a:custGeom>
            <a:noFill/>
          </p:spPr>
        </p:pic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9E92074-5FDF-4DD3-864F-68E370E5BC5A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1219200" y="3530600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390D08F-D8CB-430F-AD48-0656D6C150AD}"/>
                </a:ext>
              </a:extLst>
            </p:cNvPr>
            <p:cNvCxnSpPr/>
            <p:nvPr/>
          </p:nvCxnSpPr>
          <p:spPr>
            <a:xfrm>
              <a:off x="4445000" y="3508544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5C38356-FB26-4E53-B222-73B834D057DF}"/>
                </a:ext>
              </a:extLst>
            </p:cNvPr>
            <p:cNvCxnSpPr/>
            <p:nvPr/>
          </p:nvCxnSpPr>
          <p:spPr>
            <a:xfrm>
              <a:off x="7670800" y="3530600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02472CC-61B2-478E-9CF2-C3B2E73F9EDB}"/>
                </a:ext>
              </a:extLst>
            </p:cNvPr>
            <p:cNvCxnSpPr/>
            <p:nvPr/>
          </p:nvCxnSpPr>
          <p:spPr>
            <a:xfrm>
              <a:off x="10896600" y="3508544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C3614C-2219-44FA-9155-FC01E553764C}"/>
              </a:ext>
            </a:extLst>
          </p:cNvPr>
          <p:cNvSpPr txBox="1"/>
          <p:nvPr/>
        </p:nvSpPr>
        <p:spPr>
          <a:xfrm>
            <a:off x="3693769" y="351223"/>
            <a:ext cx="477709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latin typeface="Mandatory Plaything" panose="02000500000000000000" pitchFamily="2" charset="0"/>
              </a:rPr>
              <a:t>Text</a:t>
            </a:r>
          </a:p>
          <a:p>
            <a:r>
              <a:rPr lang="en-MY" sz="3000" dirty="0">
                <a:latin typeface="Mandatory Plaything" panose="02000500000000000000" pitchFamily="2" charset="0"/>
              </a:rPr>
              <a:t>Text Text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endParaRPr lang="en-MY" sz="3000" dirty="0">
              <a:latin typeface="Mandatory Plaything" panose="02000500000000000000" pitchFamily="2" charset="0"/>
            </a:endParaRPr>
          </a:p>
          <a:p>
            <a:endParaRPr lang="en-MY" sz="3000" dirty="0">
              <a:latin typeface="Mandatory Plaything" panose="02000500000000000000" pitchFamily="2" charset="0"/>
            </a:endParaRPr>
          </a:p>
          <a:p>
            <a:endParaRPr lang="en-MY" sz="3000" dirty="0">
              <a:latin typeface="Mandatory Playthin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8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D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7E22BCC-F158-4CD9-8411-C303EACB51E2}"/>
              </a:ext>
            </a:extLst>
          </p:cNvPr>
          <p:cNvSpPr/>
          <p:nvPr/>
        </p:nvSpPr>
        <p:spPr>
          <a:xfrm rot="21244593">
            <a:off x="10727407" y="3113013"/>
            <a:ext cx="1520052" cy="1433782"/>
          </a:xfrm>
          <a:custGeom>
            <a:avLst/>
            <a:gdLst>
              <a:gd name="connsiteX0" fmla="*/ 1520052 w 1520052"/>
              <a:gd name="connsiteY0" fmla="*/ 3035 h 1433782"/>
              <a:gd name="connsiteX1" fmla="*/ 1373625 w 1520052"/>
              <a:gd name="connsiteY1" fmla="*/ 1414330 h 1433782"/>
              <a:gd name="connsiteX2" fmla="*/ 1337935 w 1520052"/>
              <a:gd name="connsiteY2" fmla="*/ 1425333 h 1433782"/>
              <a:gd name="connsiteX3" fmla="*/ 932270 w 1520052"/>
              <a:gd name="connsiteY3" fmla="*/ 1297769 h 1433782"/>
              <a:gd name="connsiteX4" fmla="*/ 329668 w 1520052"/>
              <a:gd name="connsiteY4" fmla="*/ 1171733 h 1433782"/>
              <a:gd name="connsiteX5" fmla="*/ 64718 w 1520052"/>
              <a:gd name="connsiteY5" fmla="*/ 1031478 h 1433782"/>
              <a:gd name="connsiteX6" fmla="*/ 121332 w 1520052"/>
              <a:gd name="connsiteY6" fmla="*/ 842158 h 1433782"/>
              <a:gd name="connsiteX7" fmla="*/ 1783 w 1520052"/>
              <a:gd name="connsiteY7" fmla="*/ 647921 h 1433782"/>
              <a:gd name="connsiteX8" fmla="*/ 220110 w 1520052"/>
              <a:gd name="connsiteY8" fmla="*/ 475277 h 1433782"/>
              <a:gd name="connsiteX9" fmla="*/ 222198 w 1520052"/>
              <a:gd name="connsiteY9" fmla="*/ 470726 h 1433782"/>
              <a:gd name="connsiteX10" fmla="*/ 319452 w 1520052"/>
              <a:gd name="connsiteY10" fmla="*/ 222806 h 1433782"/>
              <a:gd name="connsiteX11" fmla="*/ 792569 w 1520052"/>
              <a:gd name="connsiteY11" fmla="*/ 166166 h 1433782"/>
              <a:gd name="connsiteX12" fmla="*/ 792660 w 1520052"/>
              <a:gd name="connsiteY12" fmla="*/ 166061 h 1433782"/>
              <a:gd name="connsiteX13" fmla="*/ 834294 w 1520052"/>
              <a:gd name="connsiteY13" fmla="*/ 118048 h 1433782"/>
              <a:gd name="connsiteX14" fmla="*/ 1269581 w 1520052"/>
              <a:gd name="connsiteY14" fmla="*/ 107367 h 1433782"/>
              <a:gd name="connsiteX15" fmla="*/ 1271709 w 1520052"/>
              <a:gd name="connsiteY15" fmla="*/ 104790 h 1433782"/>
              <a:gd name="connsiteX16" fmla="*/ 1302608 w 1520052"/>
              <a:gd name="connsiteY16" fmla="*/ 67359 h 1433782"/>
              <a:gd name="connsiteX17" fmla="*/ 1455453 w 1520052"/>
              <a:gd name="connsiteY17" fmla="*/ 0 h 143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20052" h="1433782">
                <a:moveTo>
                  <a:pt x="1520052" y="3035"/>
                </a:moveTo>
                <a:lnTo>
                  <a:pt x="1373625" y="1414330"/>
                </a:lnTo>
                <a:lnTo>
                  <a:pt x="1337935" y="1425333"/>
                </a:lnTo>
                <a:cubicBezTo>
                  <a:pt x="1182826" y="1455198"/>
                  <a:pt x="1020944" y="1404305"/>
                  <a:pt x="932270" y="1297769"/>
                </a:cubicBezTo>
                <a:cubicBezTo>
                  <a:pt x="722974" y="1398890"/>
                  <a:pt x="451137" y="1342051"/>
                  <a:pt x="329668" y="1171733"/>
                </a:cubicBezTo>
                <a:cubicBezTo>
                  <a:pt x="210345" y="1182928"/>
                  <a:pt x="98303" y="1123630"/>
                  <a:pt x="64718" y="1031478"/>
                </a:cubicBezTo>
                <a:cubicBezTo>
                  <a:pt x="40391" y="964806"/>
                  <a:pt x="61896" y="892852"/>
                  <a:pt x="121332" y="842158"/>
                </a:cubicBezTo>
                <a:cubicBezTo>
                  <a:pt x="37004" y="802394"/>
                  <a:pt x="-9958" y="726088"/>
                  <a:pt x="1783" y="647921"/>
                </a:cubicBezTo>
                <a:cubicBezTo>
                  <a:pt x="15555" y="556400"/>
                  <a:pt x="106205" y="484712"/>
                  <a:pt x="220110" y="475277"/>
                </a:cubicBezTo>
                <a:cubicBezTo>
                  <a:pt x="220788" y="473749"/>
                  <a:pt x="221521" y="472254"/>
                  <a:pt x="222198" y="470726"/>
                </a:cubicBezTo>
                <a:cubicBezTo>
                  <a:pt x="206902" y="380601"/>
                  <a:pt x="242575" y="289711"/>
                  <a:pt x="319452" y="222806"/>
                </a:cubicBezTo>
                <a:cubicBezTo>
                  <a:pt x="440921" y="117133"/>
                  <a:pt x="637856" y="93581"/>
                  <a:pt x="792569" y="166166"/>
                </a:cubicBezTo>
                <a:lnTo>
                  <a:pt x="792660" y="166061"/>
                </a:lnTo>
                <a:lnTo>
                  <a:pt x="834294" y="118048"/>
                </a:lnTo>
                <a:cubicBezTo>
                  <a:pt x="945282" y="18417"/>
                  <a:pt x="1144035" y="8247"/>
                  <a:pt x="1269581" y="107367"/>
                </a:cubicBezTo>
                <a:lnTo>
                  <a:pt x="1271709" y="104790"/>
                </a:lnTo>
                <a:lnTo>
                  <a:pt x="1302608" y="67359"/>
                </a:lnTo>
                <a:cubicBezTo>
                  <a:pt x="1341174" y="31125"/>
                  <a:pt x="1395297" y="6827"/>
                  <a:pt x="145545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EE18433-647A-4A16-A305-6083C1FC3065}"/>
              </a:ext>
            </a:extLst>
          </p:cNvPr>
          <p:cNvSpPr/>
          <p:nvPr/>
        </p:nvSpPr>
        <p:spPr>
          <a:xfrm rot="21244593">
            <a:off x="-75006" y="2744730"/>
            <a:ext cx="1018972" cy="1400892"/>
          </a:xfrm>
          <a:custGeom>
            <a:avLst/>
            <a:gdLst>
              <a:gd name="connsiteX0" fmla="*/ 495727 w 1018972"/>
              <a:gd name="connsiteY0" fmla="*/ 783 h 1400892"/>
              <a:gd name="connsiteX1" fmla="*/ 581131 w 1018972"/>
              <a:gd name="connsiteY1" fmla="*/ 17947 h 1400892"/>
              <a:gd name="connsiteX2" fmla="*/ 742280 w 1018972"/>
              <a:gd name="connsiteY2" fmla="*/ 180259 h 1400892"/>
              <a:gd name="connsiteX3" fmla="*/ 743158 w 1018972"/>
              <a:gd name="connsiteY3" fmla="*/ 180549 h 1400892"/>
              <a:gd name="connsiteX4" fmla="*/ 811298 w 1018972"/>
              <a:gd name="connsiteY4" fmla="*/ 203033 h 1400892"/>
              <a:gd name="connsiteX5" fmla="*/ 949093 w 1018972"/>
              <a:gd name="connsiteY5" fmla="*/ 337788 h 1400892"/>
              <a:gd name="connsiteX6" fmla="*/ 939836 w 1018972"/>
              <a:gd name="connsiteY6" fmla="*/ 508605 h 1400892"/>
              <a:gd name="connsiteX7" fmla="*/ 1007456 w 1018972"/>
              <a:gd name="connsiteY7" fmla="*/ 769780 h 1400892"/>
              <a:gd name="connsiteX8" fmla="*/ 690690 w 1018972"/>
              <a:gd name="connsiteY8" fmla="*/ 998399 h 1400892"/>
              <a:gd name="connsiteX9" fmla="*/ 577293 w 1018972"/>
              <a:gd name="connsiteY9" fmla="*/ 1194297 h 1400892"/>
              <a:gd name="connsiteX10" fmla="*/ 191213 w 1018972"/>
              <a:gd name="connsiteY10" fmla="*/ 1218016 h 1400892"/>
              <a:gd name="connsiteX11" fmla="*/ 8436 w 1018972"/>
              <a:gd name="connsiteY11" fmla="*/ 1398291 h 1400892"/>
              <a:gd name="connsiteX12" fmla="*/ 0 w 1018972"/>
              <a:gd name="connsiteY12" fmla="*/ 1400892 h 1400892"/>
              <a:gd name="connsiteX13" fmla="*/ 144137 w 1018972"/>
              <a:gd name="connsiteY13" fmla="*/ 11672 h 1400892"/>
              <a:gd name="connsiteX14" fmla="*/ 216932 w 1018972"/>
              <a:gd name="connsiteY14" fmla="*/ 40214 h 1400892"/>
              <a:gd name="connsiteX15" fmla="*/ 260647 w 1018972"/>
              <a:gd name="connsiteY15" fmla="*/ 75276 h 1400892"/>
              <a:gd name="connsiteX16" fmla="*/ 263349 w 1018972"/>
              <a:gd name="connsiteY16" fmla="*/ 77444 h 1400892"/>
              <a:gd name="connsiteX17" fmla="*/ 495727 w 1018972"/>
              <a:gd name="connsiteY17" fmla="*/ 783 h 14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18972" h="1400892">
                <a:moveTo>
                  <a:pt x="495727" y="783"/>
                </a:moveTo>
                <a:cubicBezTo>
                  <a:pt x="524616" y="2743"/>
                  <a:pt x="553445" y="8396"/>
                  <a:pt x="581131" y="17947"/>
                </a:cubicBezTo>
                <a:cubicBezTo>
                  <a:pt x="665516" y="47047"/>
                  <a:pt x="726024" y="107973"/>
                  <a:pt x="742280" y="180259"/>
                </a:cubicBezTo>
                <a:lnTo>
                  <a:pt x="743158" y="180549"/>
                </a:lnTo>
                <a:lnTo>
                  <a:pt x="811298" y="203033"/>
                </a:lnTo>
                <a:cubicBezTo>
                  <a:pt x="875771" y="232273"/>
                  <a:pt x="925386" y="279985"/>
                  <a:pt x="949093" y="337788"/>
                </a:cubicBezTo>
                <a:cubicBezTo>
                  <a:pt x="972066" y="393730"/>
                  <a:pt x="968792" y="454490"/>
                  <a:pt x="939836" y="508605"/>
                </a:cubicBezTo>
                <a:cubicBezTo>
                  <a:pt x="1011012" y="582818"/>
                  <a:pt x="1035904" y="679023"/>
                  <a:pt x="1007456" y="769780"/>
                </a:cubicBezTo>
                <a:cubicBezTo>
                  <a:pt x="969639" y="890434"/>
                  <a:pt x="844445" y="980793"/>
                  <a:pt x="690690" y="998399"/>
                </a:cubicBezTo>
                <a:cubicBezTo>
                  <a:pt x="689956" y="1073709"/>
                  <a:pt x="648583" y="1145131"/>
                  <a:pt x="577293" y="1194297"/>
                </a:cubicBezTo>
                <a:cubicBezTo>
                  <a:pt x="468976" y="1269008"/>
                  <a:pt x="312512" y="1278609"/>
                  <a:pt x="191213" y="1218016"/>
                </a:cubicBezTo>
                <a:cubicBezTo>
                  <a:pt x="161791" y="1296074"/>
                  <a:pt x="95349" y="1360342"/>
                  <a:pt x="8436" y="1398291"/>
                </a:cubicBezTo>
                <a:lnTo>
                  <a:pt x="0" y="1400892"/>
                </a:lnTo>
                <a:lnTo>
                  <a:pt x="144137" y="11672"/>
                </a:lnTo>
                <a:lnTo>
                  <a:pt x="216932" y="40214"/>
                </a:lnTo>
                <a:lnTo>
                  <a:pt x="260647" y="75276"/>
                </a:lnTo>
                <a:lnTo>
                  <a:pt x="263349" y="77444"/>
                </a:lnTo>
                <a:cubicBezTo>
                  <a:pt x="321854" y="22282"/>
                  <a:pt x="409061" y="-5093"/>
                  <a:pt x="495727" y="78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CCA52D08-5EDD-4291-913C-4DE6E6ED3279}"/>
              </a:ext>
            </a:extLst>
          </p:cNvPr>
          <p:cNvSpPr/>
          <p:nvPr/>
        </p:nvSpPr>
        <p:spPr>
          <a:xfrm rot="19839899">
            <a:off x="5382085" y="3196352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5DA8736-7650-4173-B84D-D6C20DBFABB3}"/>
              </a:ext>
            </a:extLst>
          </p:cNvPr>
          <p:cNvSpPr/>
          <p:nvPr/>
        </p:nvSpPr>
        <p:spPr>
          <a:xfrm rot="682465">
            <a:off x="2006599" y="2609850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D7740A4B-B77D-4388-A72A-3FC889896072}"/>
              </a:ext>
            </a:extLst>
          </p:cNvPr>
          <p:cNvSpPr/>
          <p:nvPr/>
        </p:nvSpPr>
        <p:spPr>
          <a:xfrm rot="20728917">
            <a:off x="1614229" y="138761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5D8A880B-EE8F-454B-9D00-3B3636352B0B}"/>
              </a:ext>
            </a:extLst>
          </p:cNvPr>
          <p:cNvSpPr/>
          <p:nvPr/>
        </p:nvSpPr>
        <p:spPr>
          <a:xfrm rot="21244593">
            <a:off x="5504033" y="265134"/>
            <a:ext cx="2552290" cy="146366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86B6BD2-681A-441E-918B-098345FB752E}"/>
              </a:ext>
            </a:extLst>
          </p:cNvPr>
          <p:cNvSpPr/>
          <p:nvPr/>
        </p:nvSpPr>
        <p:spPr>
          <a:xfrm rot="18603221">
            <a:off x="-2700" y="-269536"/>
            <a:ext cx="1559573" cy="1097044"/>
          </a:xfrm>
          <a:custGeom>
            <a:avLst/>
            <a:gdLst>
              <a:gd name="connsiteX0" fmla="*/ 702786 w 1559573"/>
              <a:gd name="connsiteY0" fmla="*/ 12461 h 1309505"/>
              <a:gd name="connsiteX1" fmla="*/ 1559573 w 1559573"/>
              <a:gd name="connsiteY1" fmla="*/ 1177943 h 1309505"/>
              <a:gd name="connsiteX2" fmla="*/ 1510535 w 1559573"/>
              <a:gd name="connsiteY2" fmla="*/ 1226087 h 1309505"/>
              <a:gd name="connsiteX3" fmla="*/ 1337935 w 1559573"/>
              <a:gd name="connsiteY3" fmla="*/ 1301057 h 1309505"/>
              <a:gd name="connsiteX4" fmla="*/ 932269 w 1559573"/>
              <a:gd name="connsiteY4" fmla="*/ 1173492 h 1309505"/>
              <a:gd name="connsiteX5" fmla="*/ 329668 w 1559573"/>
              <a:gd name="connsiteY5" fmla="*/ 1047456 h 1309505"/>
              <a:gd name="connsiteX6" fmla="*/ 64718 w 1559573"/>
              <a:gd name="connsiteY6" fmla="*/ 907201 h 1309505"/>
              <a:gd name="connsiteX7" fmla="*/ 121331 w 1559573"/>
              <a:gd name="connsiteY7" fmla="*/ 717881 h 1309505"/>
              <a:gd name="connsiteX8" fmla="*/ 1782 w 1559573"/>
              <a:gd name="connsiteY8" fmla="*/ 523644 h 1309505"/>
              <a:gd name="connsiteX9" fmla="*/ 220109 w 1559573"/>
              <a:gd name="connsiteY9" fmla="*/ 351000 h 1309505"/>
              <a:gd name="connsiteX10" fmla="*/ 222198 w 1559573"/>
              <a:gd name="connsiteY10" fmla="*/ 346449 h 1309505"/>
              <a:gd name="connsiteX11" fmla="*/ 319451 w 1559573"/>
              <a:gd name="connsiteY11" fmla="*/ 98529 h 1309505"/>
              <a:gd name="connsiteX12" fmla="*/ 670456 w 1559573"/>
              <a:gd name="connsiteY12" fmla="*/ 5257 h 130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59573" h="1309505">
                <a:moveTo>
                  <a:pt x="702786" y="12461"/>
                </a:moveTo>
                <a:lnTo>
                  <a:pt x="1559573" y="1177943"/>
                </a:lnTo>
                <a:lnTo>
                  <a:pt x="1510535" y="1226087"/>
                </a:lnTo>
                <a:cubicBezTo>
                  <a:pt x="1462917" y="1262156"/>
                  <a:pt x="1403749" y="1288383"/>
                  <a:pt x="1337935" y="1301057"/>
                </a:cubicBezTo>
                <a:cubicBezTo>
                  <a:pt x="1182825" y="1330921"/>
                  <a:pt x="1020943" y="1280028"/>
                  <a:pt x="932269" y="1173492"/>
                </a:cubicBezTo>
                <a:cubicBezTo>
                  <a:pt x="722973" y="1274613"/>
                  <a:pt x="451136" y="1217774"/>
                  <a:pt x="329668" y="1047456"/>
                </a:cubicBezTo>
                <a:cubicBezTo>
                  <a:pt x="210344" y="1058651"/>
                  <a:pt x="98302" y="999353"/>
                  <a:pt x="64718" y="907201"/>
                </a:cubicBezTo>
                <a:cubicBezTo>
                  <a:pt x="40390" y="840529"/>
                  <a:pt x="61895" y="768575"/>
                  <a:pt x="121331" y="717881"/>
                </a:cubicBezTo>
                <a:cubicBezTo>
                  <a:pt x="37003" y="678117"/>
                  <a:pt x="-9958" y="601811"/>
                  <a:pt x="1782" y="523644"/>
                </a:cubicBezTo>
                <a:cubicBezTo>
                  <a:pt x="15554" y="432123"/>
                  <a:pt x="106204" y="360435"/>
                  <a:pt x="220109" y="351000"/>
                </a:cubicBezTo>
                <a:cubicBezTo>
                  <a:pt x="220786" y="349472"/>
                  <a:pt x="221520" y="347978"/>
                  <a:pt x="222198" y="346449"/>
                </a:cubicBezTo>
                <a:cubicBezTo>
                  <a:pt x="206901" y="256324"/>
                  <a:pt x="242574" y="165434"/>
                  <a:pt x="319451" y="98529"/>
                </a:cubicBezTo>
                <a:cubicBezTo>
                  <a:pt x="410553" y="19275"/>
                  <a:pt x="544104" y="-13787"/>
                  <a:pt x="670456" y="525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158C0DE6-6DDE-4FCA-9326-0CA1ED57733E}"/>
              </a:ext>
            </a:extLst>
          </p:cNvPr>
          <p:cNvSpPr/>
          <p:nvPr/>
        </p:nvSpPr>
        <p:spPr>
          <a:xfrm rot="2599253">
            <a:off x="9526873" y="640957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BAE682-D783-4210-BE92-903BDF9E7CE4}"/>
              </a:ext>
            </a:extLst>
          </p:cNvPr>
          <p:cNvSpPr/>
          <p:nvPr/>
        </p:nvSpPr>
        <p:spPr>
          <a:xfrm rot="682465">
            <a:off x="1731982" y="5332344"/>
            <a:ext cx="2441595" cy="1470141"/>
          </a:xfrm>
          <a:custGeom>
            <a:avLst/>
            <a:gdLst>
              <a:gd name="connsiteX0" fmla="*/ 481735 w 2441595"/>
              <a:gd name="connsiteY0" fmla="*/ 141268 h 1338669"/>
              <a:gd name="connsiteX1" fmla="*/ 792569 w 2441595"/>
              <a:gd name="connsiteY1" fmla="*/ 168126 h 1338669"/>
              <a:gd name="connsiteX2" fmla="*/ 792660 w 2441595"/>
              <a:gd name="connsiteY2" fmla="*/ 168021 h 1338669"/>
              <a:gd name="connsiteX3" fmla="*/ 834293 w 2441595"/>
              <a:gd name="connsiteY3" fmla="*/ 120008 h 1338669"/>
              <a:gd name="connsiteX4" fmla="*/ 1269581 w 2441595"/>
              <a:gd name="connsiteY4" fmla="*/ 109327 h 1338669"/>
              <a:gd name="connsiteX5" fmla="*/ 1271709 w 2441595"/>
              <a:gd name="connsiteY5" fmla="*/ 106749 h 1338669"/>
              <a:gd name="connsiteX6" fmla="*/ 1302609 w 2441595"/>
              <a:gd name="connsiteY6" fmla="*/ 69319 h 1338669"/>
              <a:gd name="connsiteX7" fmla="*/ 1455453 w 2441595"/>
              <a:gd name="connsiteY7" fmla="*/ 1960 h 1338669"/>
              <a:gd name="connsiteX8" fmla="*/ 1639555 w 2441595"/>
              <a:gd name="connsiteY8" fmla="*/ 40505 h 1338669"/>
              <a:gd name="connsiteX9" fmla="*/ 1683270 w 2441595"/>
              <a:gd name="connsiteY9" fmla="*/ 75568 h 1338669"/>
              <a:gd name="connsiteX10" fmla="*/ 1685972 w 2441595"/>
              <a:gd name="connsiteY10" fmla="*/ 77735 h 1338669"/>
              <a:gd name="connsiteX11" fmla="*/ 1918350 w 2441595"/>
              <a:gd name="connsiteY11" fmla="*/ 1075 h 1338669"/>
              <a:gd name="connsiteX12" fmla="*/ 2003754 w 2441595"/>
              <a:gd name="connsiteY12" fmla="*/ 18238 h 1338669"/>
              <a:gd name="connsiteX13" fmla="*/ 2164903 w 2441595"/>
              <a:gd name="connsiteY13" fmla="*/ 180550 h 1338669"/>
              <a:gd name="connsiteX14" fmla="*/ 2165781 w 2441595"/>
              <a:gd name="connsiteY14" fmla="*/ 180840 h 1338669"/>
              <a:gd name="connsiteX15" fmla="*/ 2233921 w 2441595"/>
              <a:gd name="connsiteY15" fmla="*/ 203324 h 1338669"/>
              <a:gd name="connsiteX16" fmla="*/ 2371716 w 2441595"/>
              <a:gd name="connsiteY16" fmla="*/ 338079 h 1338669"/>
              <a:gd name="connsiteX17" fmla="*/ 2362459 w 2441595"/>
              <a:gd name="connsiteY17" fmla="*/ 508896 h 1338669"/>
              <a:gd name="connsiteX18" fmla="*/ 2430079 w 2441595"/>
              <a:gd name="connsiteY18" fmla="*/ 770071 h 1338669"/>
              <a:gd name="connsiteX19" fmla="*/ 2113313 w 2441595"/>
              <a:gd name="connsiteY19" fmla="*/ 998690 h 1338669"/>
              <a:gd name="connsiteX20" fmla="*/ 2108051 w 2441595"/>
              <a:gd name="connsiteY20" fmla="*/ 1035164 h 1338669"/>
              <a:gd name="connsiteX21" fmla="*/ 599353 w 2441595"/>
              <a:gd name="connsiteY21" fmla="*/ 1338669 h 1338669"/>
              <a:gd name="connsiteX22" fmla="*/ 598034 w 2441595"/>
              <a:gd name="connsiteY22" fmla="*/ 1338501 h 1338669"/>
              <a:gd name="connsiteX23" fmla="*/ 329669 w 2441595"/>
              <a:gd name="connsiteY23" fmla="*/ 1173693 h 1338669"/>
              <a:gd name="connsiteX24" fmla="*/ 64718 w 2441595"/>
              <a:gd name="connsiteY24" fmla="*/ 1033438 h 1338669"/>
              <a:gd name="connsiteX25" fmla="*/ 121332 w 2441595"/>
              <a:gd name="connsiteY25" fmla="*/ 844118 h 1338669"/>
              <a:gd name="connsiteX26" fmla="*/ 1783 w 2441595"/>
              <a:gd name="connsiteY26" fmla="*/ 649881 h 1338669"/>
              <a:gd name="connsiteX27" fmla="*/ 220110 w 2441595"/>
              <a:gd name="connsiteY27" fmla="*/ 477237 h 1338669"/>
              <a:gd name="connsiteX28" fmla="*/ 222198 w 2441595"/>
              <a:gd name="connsiteY28" fmla="*/ 472686 h 1338669"/>
              <a:gd name="connsiteX29" fmla="*/ 319452 w 2441595"/>
              <a:gd name="connsiteY29" fmla="*/ 224766 h 1338669"/>
              <a:gd name="connsiteX30" fmla="*/ 481735 w 2441595"/>
              <a:gd name="connsiteY30" fmla="*/ 141268 h 133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41595" h="1338669">
                <a:moveTo>
                  <a:pt x="481735" y="141268"/>
                </a:moveTo>
                <a:cubicBezTo>
                  <a:pt x="582685" y="114949"/>
                  <a:pt x="695873" y="122760"/>
                  <a:pt x="792569" y="168126"/>
                </a:cubicBezTo>
                <a:lnTo>
                  <a:pt x="792660" y="168021"/>
                </a:lnTo>
                <a:lnTo>
                  <a:pt x="834293" y="120008"/>
                </a:lnTo>
                <a:cubicBezTo>
                  <a:pt x="945282" y="20377"/>
                  <a:pt x="1144035" y="10207"/>
                  <a:pt x="1269581" y="109327"/>
                </a:cubicBezTo>
                <a:lnTo>
                  <a:pt x="1271709" y="106749"/>
                </a:lnTo>
                <a:lnTo>
                  <a:pt x="1302609" y="69319"/>
                </a:lnTo>
                <a:cubicBezTo>
                  <a:pt x="1341174" y="33085"/>
                  <a:pt x="1395297" y="8787"/>
                  <a:pt x="1455453" y="1960"/>
                </a:cubicBezTo>
                <a:cubicBezTo>
                  <a:pt x="1521662" y="-5564"/>
                  <a:pt x="1587808" y="8849"/>
                  <a:pt x="1639555" y="40505"/>
                </a:cubicBezTo>
                <a:lnTo>
                  <a:pt x="1683270" y="75568"/>
                </a:lnTo>
                <a:lnTo>
                  <a:pt x="1685972" y="77735"/>
                </a:lnTo>
                <a:cubicBezTo>
                  <a:pt x="1744477" y="22573"/>
                  <a:pt x="1831683" y="-4802"/>
                  <a:pt x="1918350" y="1075"/>
                </a:cubicBezTo>
                <a:cubicBezTo>
                  <a:pt x="1947239" y="3034"/>
                  <a:pt x="1976068" y="8687"/>
                  <a:pt x="2003754" y="18238"/>
                </a:cubicBezTo>
                <a:cubicBezTo>
                  <a:pt x="2088139" y="47339"/>
                  <a:pt x="2148647" y="108264"/>
                  <a:pt x="2164903" y="180550"/>
                </a:cubicBezTo>
                <a:lnTo>
                  <a:pt x="2165781" y="180840"/>
                </a:lnTo>
                <a:lnTo>
                  <a:pt x="2233921" y="203324"/>
                </a:lnTo>
                <a:cubicBezTo>
                  <a:pt x="2298394" y="232565"/>
                  <a:pt x="2348009" y="280276"/>
                  <a:pt x="2371716" y="338079"/>
                </a:cubicBezTo>
                <a:cubicBezTo>
                  <a:pt x="2394688" y="394022"/>
                  <a:pt x="2391415" y="454781"/>
                  <a:pt x="2362459" y="508896"/>
                </a:cubicBezTo>
                <a:cubicBezTo>
                  <a:pt x="2433635" y="583109"/>
                  <a:pt x="2458527" y="679314"/>
                  <a:pt x="2430079" y="770071"/>
                </a:cubicBezTo>
                <a:cubicBezTo>
                  <a:pt x="2392261" y="890725"/>
                  <a:pt x="2267068" y="981084"/>
                  <a:pt x="2113313" y="998690"/>
                </a:cubicBezTo>
                <a:lnTo>
                  <a:pt x="2108051" y="1035164"/>
                </a:lnTo>
                <a:lnTo>
                  <a:pt x="599353" y="1338669"/>
                </a:lnTo>
                <a:lnTo>
                  <a:pt x="598034" y="1338501"/>
                </a:lnTo>
                <a:cubicBezTo>
                  <a:pt x="488729" y="1315641"/>
                  <a:pt x="390403" y="1258852"/>
                  <a:pt x="329669" y="1173693"/>
                </a:cubicBezTo>
                <a:cubicBezTo>
                  <a:pt x="210345" y="1184888"/>
                  <a:pt x="98303" y="1125590"/>
                  <a:pt x="64718" y="1033438"/>
                </a:cubicBezTo>
                <a:cubicBezTo>
                  <a:pt x="40391" y="966766"/>
                  <a:pt x="61896" y="894811"/>
                  <a:pt x="121332" y="844118"/>
                </a:cubicBezTo>
                <a:cubicBezTo>
                  <a:pt x="37004" y="804354"/>
                  <a:pt x="-9958" y="728047"/>
                  <a:pt x="1783" y="649881"/>
                </a:cubicBezTo>
                <a:cubicBezTo>
                  <a:pt x="15555" y="558360"/>
                  <a:pt x="106205" y="486672"/>
                  <a:pt x="220110" y="477237"/>
                </a:cubicBezTo>
                <a:cubicBezTo>
                  <a:pt x="220787" y="475709"/>
                  <a:pt x="221521" y="474214"/>
                  <a:pt x="222198" y="472686"/>
                </a:cubicBezTo>
                <a:cubicBezTo>
                  <a:pt x="206902" y="382560"/>
                  <a:pt x="242575" y="291671"/>
                  <a:pt x="319452" y="224766"/>
                </a:cubicBezTo>
                <a:cubicBezTo>
                  <a:pt x="365003" y="185139"/>
                  <a:pt x="421166" y="157060"/>
                  <a:pt x="481735" y="14126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DF53A0F-2C59-4140-A308-ED36F9346954}"/>
              </a:ext>
            </a:extLst>
          </p:cNvPr>
          <p:cNvSpPr/>
          <p:nvPr/>
        </p:nvSpPr>
        <p:spPr>
          <a:xfrm rot="21244593">
            <a:off x="8235996" y="6226661"/>
            <a:ext cx="2209168" cy="756361"/>
          </a:xfrm>
          <a:custGeom>
            <a:avLst/>
            <a:gdLst>
              <a:gd name="connsiteX0" fmla="*/ 1693890 w 2209168"/>
              <a:gd name="connsiteY0" fmla="*/ 1075 h 680416"/>
              <a:gd name="connsiteX1" fmla="*/ 1779293 w 2209168"/>
              <a:gd name="connsiteY1" fmla="*/ 18239 h 680416"/>
              <a:gd name="connsiteX2" fmla="*/ 1940442 w 2209168"/>
              <a:gd name="connsiteY2" fmla="*/ 180551 h 680416"/>
              <a:gd name="connsiteX3" fmla="*/ 1941320 w 2209168"/>
              <a:gd name="connsiteY3" fmla="*/ 180841 h 680416"/>
              <a:gd name="connsiteX4" fmla="*/ 2009460 w 2209168"/>
              <a:gd name="connsiteY4" fmla="*/ 203325 h 680416"/>
              <a:gd name="connsiteX5" fmla="*/ 2147255 w 2209168"/>
              <a:gd name="connsiteY5" fmla="*/ 338080 h 680416"/>
              <a:gd name="connsiteX6" fmla="*/ 2137998 w 2209168"/>
              <a:gd name="connsiteY6" fmla="*/ 508897 h 680416"/>
              <a:gd name="connsiteX7" fmla="*/ 2209168 w 2209168"/>
              <a:gd name="connsiteY7" fmla="*/ 633281 h 680416"/>
              <a:gd name="connsiteX8" fmla="*/ 2207945 w 2209168"/>
              <a:gd name="connsiteY8" fmla="*/ 680416 h 680416"/>
              <a:gd name="connsiteX9" fmla="*/ 0 w 2209168"/>
              <a:gd name="connsiteY9" fmla="*/ 451334 h 680416"/>
              <a:gd name="connsiteX10" fmla="*/ 11799 w 2209168"/>
              <a:gd name="connsiteY10" fmla="*/ 340019 h 680416"/>
              <a:gd name="connsiteX11" fmla="*/ 94991 w 2209168"/>
              <a:gd name="connsiteY11" fmla="*/ 224767 h 680416"/>
              <a:gd name="connsiteX12" fmla="*/ 568108 w 2209168"/>
              <a:gd name="connsiteY12" fmla="*/ 168127 h 680416"/>
              <a:gd name="connsiteX13" fmla="*/ 568199 w 2209168"/>
              <a:gd name="connsiteY13" fmla="*/ 168023 h 680416"/>
              <a:gd name="connsiteX14" fmla="*/ 609833 w 2209168"/>
              <a:gd name="connsiteY14" fmla="*/ 120009 h 680416"/>
              <a:gd name="connsiteX15" fmla="*/ 1045120 w 2209168"/>
              <a:gd name="connsiteY15" fmla="*/ 109328 h 680416"/>
              <a:gd name="connsiteX16" fmla="*/ 1047248 w 2209168"/>
              <a:gd name="connsiteY16" fmla="*/ 106751 h 680416"/>
              <a:gd name="connsiteX17" fmla="*/ 1078147 w 2209168"/>
              <a:gd name="connsiteY17" fmla="*/ 69320 h 680416"/>
              <a:gd name="connsiteX18" fmla="*/ 1230992 w 2209168"/>
              <a:gd name="connsiteY18" fmla="*/ 1961 h 680416"/>
              <a:gd name="connsiteX19" fmla="*/ 1415095 w 2209168"/>
              <a:gd name="connsiteY19" fmla="*/ 40506 h 680416"/>
              <a:gd name="connsiteX20" fmla="*/ 1458809 w 2209168"/>
              <a:gd name="connsiteY20" fmla="*/ 75568 h 680416"/>
              <a:gd name="connsiteX21" fmla="*/ 1461512 w 2209168"/>
              <a:gd name="connsiteY21" fmla="*/ 77735 h 680416"/>
              <a:gd name="connsiteX22" fmla="*/ 1693890 w 2209168"/>
              <a:gd name="connsiteY22" fmla="*/ 1075 h 68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09168" h="680416">
                <a:moveTo>
                  <a:pt x="1693890" y="1075"/>
                </a:moveTo>
                <a:cubicBezTo>
                  <a:pt x="1722779" y="3034"/>
                  <a:pt x="1751607" y="8688"/>
                  <a:pt x="1779293" y="18239"/>
                </a:cubicBezTo>
                <a:cubicBezTo>
                  <a:pt x="1863678" y="47340"/>
                  <a:pt x="1924186" y="108265"/>
                  <a:pt x="1940442" y="180551"/>
                </a:cubicBezTo>
                <a:lnTo>
                  <a:pt x="1941320" y="180841"/>
                </a:lnTo>
                <a:lnTo>
                  <a:pt x="2009460" y="203325"/>
                </a:lnTo>
                <a:cubicBezTo>
                  <a:pt x="2073933" y="232565"/>
                  <a:pt x="2123548" y="280277"/>
                  <a:pt x="2147255" y="338080"/>
                </a:cubicBezTo>
                <a:cubicBezTo>
                  <a:pt x="2170228" y="394023"/>
                  <a:pt x="2166954" y="454782"/>
                  <a:pt x="2137998" y="508897"/>
                </a:cubicBezTo>
                <a:cubicBezTo>
                  <a:pt x="2173586" y="546004"/>
                  <a:pt x="2197603" y="588608"/>
                  <a:pt x="2209168" y="633281"/>
                </a:cubicBezTo>
                <a:lnTo>
                  <a:pt x="2207945" y="680416"/>
                </a:lnTo>
                <a:lnTo>
                  <a:pt x="0" y="451334"/>
                </a:lnTo>
                <a:lnTo>
                  <a:pt x="11799" y="340019"/>
                </a:lnTo>
                <a:cubicBezTo>
                  <a:pt x="28415" y="297668"/>
                  <a:pt x="56553" y="258219"/>
                  <a:pt x="94991" y="224767"/>
                </a:cubicBezTo>
                <a:cubicBezTo>
                  <a:pt x="216460" y="119094"/>
                  <a:pt x="413395" y="95542"/>
                  <a:pt x="568108" y="168127"/>
                </a:cubicBezTo>
                <a:lnTo>
                  <a:pt x="568199" y="168023"/>
                </a:lnTo>
                <a:lnTo>
                  <a:pt x="609833" y="120009"/>
                </a:lnTo>
                <a:cubicBezTo>
                  <a:pt x="720821" y="20378"/>
                  <a:pt x="919574" y="10208"/>
                  <a:pt x="1045120" y="109328"/>
                </a:cubicBezTo>
                <a:lnTo>
                  <a:pt x="1047248" y="106751"/>
                </a:lnTo>
                <a:lnTo>
                  <a:pt x="1078147" y="69320"/>
                </a:lnTo>
                <a:cubicBezTo>
                  <a:pt x="1116713" y="33086"/>
                  <a:pt x="1170836" y="8788"/>
                  <a:pt x="1230992" y="1961"/>
                </a:cubicBezTo>
                <a:cubicBezTo>
                  <a:pt x="1297202" y="-5564"/>
                  <a:pt x="1363347" y="8850"/>
                  <a:pt x="1415095" y="40506"/>
                </a:cubicBezTo>
                <a:lnTo>
                  <a:pt x="1458809" y="75568"/>
                </a:lnTo>
                <a:lnTo>
                  <a:pt x="1461512" y="77735"/>
                </a:lnTo>
                <a:cubicBezTo>
                  <a:pt x="1520016" y="22574"/>
                  <a:pt x="1607222" y="-4801"/>
                  <a:pt x="1693890" y="10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49EBB1-B287-476B-ACF8-4A69900FEBC2}"/>
              </a:ext>
            </a:extLst>
          </p:cNvPr>
          <p:cNvGrpSpPr/>
          <p:nvPr/>
        </p:nvGrpSpPr>
        <p:grpSpPr>
          <a:xfrm>
            <a:off x="-15479135" y="283358"/>
            <a:ext cx="23776522" cy="6573104"/>
            <a:chOff x="0" y="3508544"/>
            <a:chExt cx="12115800" cy="33494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636E6CE-CC08-4A03-81AA-BFC3E3DE7AF6}"/>
                </a:ext>
              </a:extLst>
            </p:cNvPr>
            <p:cNvGrpSpPr/>
            <p:nvPr/>
          </p:nvGrpSpPr>
          <p:grpSpPr>
            <a:xfrm>
              <a:off x="0" y="3530600"/>
              <a:ext cx="12115800" cy="3327400"/>
              <a:chOff x="0" y="3530600"/>
              <a:chExt cx="12115800" cy="3327400"/>
            </a:xfrm>
            <a:solidFill>
              <a:srgbClr val="A2D2F0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237767D-8F83-4F73-B176-28F9D2E06446}"/>
                  </a:ext>
                </a:extLst>
              </p:cNvPr>
              <p:cNvSpPr/>
              <p:nvPr/>
            </p:nvSpPr>
            <p:spPr>
              <a:xfrm>
                <a:off x="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35D9F3F-F135-4BA2-911B-A7A8D1E4A4F0}"/>
                  </a:ext>
                </a:extLst>
              </p:cNvPr>
              <p:cNvSpPr/>
              <p:nvPr/>
            </p:nvSpPr>
            <p:spPr>
              <a:xfrm>
                <a:off x="32258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748597-02AE-4977-8DD9-9A953D298750}"/>
                  </a:ext>
                </a:extLst>
              </p:cNvPr>
              <p:cNvSpPr/>
              <p:nvPr/>
            </p:nvSpPr>
            <p:spPr>
              <a:xfrm>
                <a:off x="64516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754179-3821-480B-920E-DF3942DCECAB}"/>
                  </a:ext>
                </a:extLst>
              </p:cNvPr>
              <p:cNvSpPr/>
              <p:nvPr/>
            </p:nvSpPr>
            <p:spPr>
              <a:xfrm>
                <a:off x="96774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39B722-8D2E-44AA-BAE7-3F65B84F8337}"/>
                </a:ext>
              </a:extLst>
            </p:cNvPr>
            <p:cNvSpPr/>
            <p:nvPr/>
          </p:nvSpPr>
          <p:spPr>
            <a:xfrm>
              <a:off x="640148" y="4621402"/>
              <a:ext cx="1158104" cy="1158104"/>
            </a:xfrm>
            <a:prstGeom prst="ellipse">
              <a:avLst/>
            </a:prstGeom>
            <a:noFill/>
            <a:ln w="228600">
              <a:solidFill>
                <a:srgbClr val="375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BC94F181-9BD9-4E02-8AB0-C9C3E60ADE32}"/>
                </a:ext>
              </a:extLst>
            </p:cNvPr>
            <p:cNvSpPr/>
            <p:nvPr/>
          </p:nvSpPr>
          <p:spPr>
            <a:xfrm>
              <a:off x="3716811" y="4564983"/>
              <a:ext cx="1408847" cy="1214523"/>
            </a:xfrm>
            <a:prstGeom prst="triangle">
              <a:avLst/>
            </a:prstGeom>
            <a:noFill/>
            <a:ln w="228600" cap="sq">
              <a:solidFill>
                <a:srgbClr val="BF2E2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007AAF02-02BC-4DDB-9145-B3944C8DAA28}"/>
                </a:ext>
              </a:extLst>
            </p:cNvPr>
            <p:cNvSpPr/>
            <p:nvPr/>
          </p:nvSpPr>
          <p:spPr>
            <a:xfrm>
              <a:off x="6997642" y="4510313"/>
              <a:ext cx="1367973" cy="1367973"/>
            </a:xfrm>
            <a:prstGeom prst="star5">
              <a:avLst>
                <a:gd name="adj" fmla="val 25382"/>
                <a:gd name="hf" fmla="val 105146"/>
                <a:gd name="vf" fmla="val 110557"/>
              </a:avLst>
            </a:prstGeom>
            <a:noFill/>
            <a:ln w="161925" cap="rnd" cmpd="sng">
              <a:solidFill>
                <a:srgbClr val="EE9E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9753408-42ED-4CDE-AF54-A9E7795F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86" b="90000" l="10000" r="98000">
                          <a14:foregroundMark x1="58000" y1="12000" x2="47429" y2="49857"/>
                          <a14:foregroundMark x1="80000" y1="75571" x2="26429" y2="22286"/>
                          <a14:foregroundMark x1="84000" y1="62857" x2="84571" y2="35857"/>
                          <a14:foregroundMark x1="86000" y1="63143" x2="87429" y2="40714"/>
                          <a14:foregroundMark x1="38286" y1="20714" x2="18571" y2="18857"/>
                          <a14:foregroundMark x1="17286" y1="19286" x2="53571" y2="58714"/>
                          <a14:foregroundMark x1="22857" y1="20857" x2="15857" y2="15000"/>
                          <a14:foregroundMark x1="21000" y1="24143" x2="21000" y2="24143"/>
                          <a14:foregroundMark x1="78143" y1="63857" x2="75857" y2="78857"/>
                          <a14:foregroundMark x1="79000" y1="75286" x2="77429" y2="83857"/>
                          <a14:foregroundMark x1="43857" y1="52714" x2="27429" y2="71143"/>
                          <a14:foregroundMark x1="35714" y1="72000" x2="25000" y2="801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677641" flipH="1">
              <a:off x="9971934" y="4372824"/>
              <a:ext cx="1849333" cy="1849333"/>
            </a:xfrm>
            <a:custGeom>
              <a:avLst/>
              <a:gdLst>
                <a:gd name="connsiteX0" fmla="*/ 1482551 w 2073588"/>
                <a:gd name="connsiteY0" fmla="*/ 513713 h 2073588"/>
                <a:gd name="connsiteX1" fmla="*/ 1608265 w 2073588"/>
                <a:gd name="connsiteY1" fmla="*/ 1419888 h 2073588"/>
                <a:gd name="connsiteX2" fmla="*/ 1566415 w 2073588"/>
                <a:gd name="connsiteY2" fmla="*/ 1467649 h 2073588"/>
                <a:gd name="connsiteX3" fmla="*/ 527605 w 2073588"/>
                <a:gd name="connsiteY3" fmla="*/ 442263 h 2073588"/>
                <a:gd name="connsiteX4" fmla="*/ 574817 w 2073588"/>
                <a:gd name="connsiteY4" fmla="*/ 399796 h 2073588"/>
                <a:gd name="connsiteX5" fmla="*/ 1482551 w 2073588"/>
                <a:gd name="connsiteY5" fmla="*/ 513713 h 2073588"/>
                <a:gd name="connsiteX6" fmla="*/ 2073588 w 2073588"/>
                <a:gd name="connsiteY6" fmla="*/ 0 h 2073588"/>
                <a:gd name="connsiteX7" fmla="*/ 0 w 2073588"/>
                <a:gd name="connsiteY7" fmla="*/ 0 h 2073588"/>
                <a:gd name="connsiteX8" fmla="*/ 0 w 2073588"/>
                <a:gd name="connsiteY8" fmla="*/ 2073588 h 2073588"/>
                <a:gd name="connsiteX9" fmla="*/ 2073588 w 2073588"/>
                <a:gd name="connsiteY9" fmla="*/ 2073588 h 207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588" h="2073588">
                  <a:moveTo>
                    <a:pt x="1482551" y="513713"/>
                  </a:moveTo>
                  <a:cubicBezTo>
                    <a:pt x="1751481" y="779168"/>
                    <a:pt x="1801290" y="1171133"/>
                    <a:pt x="1608265" y="1419888"/>
                  </a:cubicBezTo>
                  <a:lnTo>
                    <a:pt x="1566415" y="1467649"/>
                  </a:lnTo>
                  <a:lnTo>
                    <a:pt x="527605" y="442263"/>
                  </a:lnTo>
                  <a:lnTo>
                    <a:pt x="574817" y="399796"/>
                  </a:lnTo>
                  <a:cubicBezTo>
                    <a:pt x="821040" y="203552"/>
                    <a:pt x="1213620" y="248257"/>
                    <a:pt x="1482551" y="513713"/>
                  </a:cubicBezTo>
                  <a:close/>
                  <a:moveTo>
                    <a:pt x="2073588" y="0"/>
                  </a:moveTo>
                  <a:lnTo>
                    <a:pt x="0" y="0"/>
                  </a:lnTo>
                  <a:lnTo>
                    <a:pt x="0" y="2073588"/>
                  </a:lnTo>
                  <a:lnTo>
                    <a:pt x="2073588" y="2073588"/>
                  </a:lnTo>
                  <a:close/>
                </a:path>
              </a:pathLst>
            </a:custGeom>
            <a:noFill/>
          </p:spPr>
        </p:pic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9E92074-5FDF-4DD3-864F-68E370E5BC5A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1219200" y="3530600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390D08F-D8CB-430F-AD48-0656D6C150AD}"/>
                </a:ext>
              </a:extLst>
            </p:cNvPr>
            <p:cNvCxnSpPr/>
            <p:nvPr/>
          </p:nvCxnSpPr>
          <p:spPr>
            <a:xfrm>
              <a:off x="4445000" y="3508544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5C38356-FB26-4E53-B222-73B834D057DF}"/>
                </a:ext>
              </a:extLst>
            </p:cNvPr>
            <p:cNvCxnSpPr/>
            <p:nvPr/>
          </p:nvCxnSpPr>
          <p:spPr>
            <a:xfrm>
              <a:off x="7670800" y="3530600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02472CC-61B2-478E-9CF2-C3B2E73F9EDB}"/>
                </a:ext>
              </a:extLst>
            </p:cNvPr>
            <p:cNvCxnSpPr/>
            <p:nvPr/>
          </p:nvCxnSpPr>
          <p:spPr>
            <a:xfrm>
              <a:off x="10896600" y="3508544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F546FFB-FFA0-4864-8AD7-AB6163508C5A}"/>
              </a:ext>
            </a:extLst>
          </p:cNvPr>
          <p:cNvSpPr txBox="1"/>
          <p:nvPr/>
        </p:nvSpPr>
        <p:spPr>
          <a:xfrm>
            <a:off x="3693769" y="351223"/>
            <a:ext cx="477709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latin typeface="Mandatory Plaything" panose="02000500000000000000" pitchFamily="2" charset="0"/>
              </a:rPr>
              <a:t>Text</a:t>
            </a:r>
          </a:p>
          <a:p>
            <a:r>
              <a:rPr lang="en-MY" sz="3000" dirty="0">
                <a:latin typeface="Mandatory Plaything" panose="02000500000000000000" pitchFamily="2" charset="0"/>
              </a:rPr>
              <a:t>Text Text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r>
              <a:rPr lang="en-MY" sz="3000" dirty="0">
                <a:latin typeface="Mandatory Plaything" panose="02000500000000000000" pitchFamily="2" charset="0"/>
              </a:rPr>
              <a:t>Text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r>
              <a:rPr lang="en-MY" sz="3000" dirty="0">
                <a:latin typeface="Mandatory Plaything" panose="02000500000000000000" pitchFamily="2" charset="0"/>
              </a:rPr>
              <a:t> </a:t>
            </a:r>
            <a:r>
              <a:rPr lang="en-MY" sz="3000" dirty="0" err="1">
                <a:latin typeface="Mandatory Plaything" panose="02000500000000000000" pitchFamily="2" charset="0"/>
              </a:rPr>
              <a:t>Text</a:t>
            </a:r>
            <a:endParaRPr lang="en-MY" sz="3000" dirty="0">
              <a:latin typeface="Mandatory Plaything" panose="02000500000000000000" pitchFamily="2" charset="0"/>
            </a:endParaRPr>
          </a:p>
          <a:p>
            <a:endParaRPr lang="en-MY" sz="3000" dirty="0">
              <a:latin typeface="Mandatory Plaything" panose="02000500000000000000" pitchFamily="2" charset="0"/>
            </a:endParaRPr>
          </a:p>
          <a:p>
            <a:endParaRPr lang="en-MY" sz="3000" dirty="0">
              <a:latin typeface="Mandatory Plaything" panose="02000500000000000000" pitchFamily="2" charset="0"/>
            </a:endParaRPr>
          </a:p>
          <a:p>
            <a:endParaRPr lang="en-MY" sz="3000" dirty="0">
              <a:latin typeface="Mandatory Playthin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5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4BC6F70-3491-45CF-9115-77373F3CF7AD}"/>
              </a:ext>
            </a:extLst>
          </p:cNvPr>
          <p:cNvSpPr txBox="1"/>
          <p:nvPr/>
        </p:nvSpPr>
        <p:spPr>
          <a:xfrm>
            <a:off x="210122" y="795554"/>
            <a:ext cx="11771756" cy="6924973"/>
          </a:xfrm>
          <a:prstGeom prst="rect">
            <a:avLst/>
          </a:prstGeom>
          <a:noFill/>
          <a:effectLst>
            <a:glow rad="4445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Text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Text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Text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solidFill>
                  <a:srgbClr val="E84481"/>
                </a:solidFill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solidFill>
                  <a:srgbClr val="E84481"/>
                </a:solidFill>
                <a:latin typeface="Mandatory Plaything" panose="02000500000000000000" pitchFamily="2" charset="0"/>
              </a:rPr>
              <a:t>Text</a:t>
            </a:r>
            <a:endParaRPr lang="en-MY" sz="3200" dirty="0">
              <a:solidFill>
                <a:srgbClr val="E84481"/>
              </a:solidFill>
              <a:latin typeface="Mandatory Plaything" panose="02000500000000000000" pitchFamily="2" charset="0"/>
            </a:endParaRPr>
          </a:p>
          <a:p>
            <a:endParaRPr lang="en-MY" sz="3200" dirty="0">
              <a:solidFill>
                <a:srgbClr val="E84481"/>
              </a:solidFill>
              <a:latin typeface="Mandatory Plaything" panose="02000500000000000000" pitchFamily="2" charset="0"/>
            </a:endParaRPr>
          </a:p>
          <a:p>
            <a:endParaRPr lang="en-MY" sz="2800" dirty="0">
              <a:solidFill>
                <a:srgbClr val="E84481"/>
              </a:solidFill>
              <a:latin typeface="Mandatory Plaything" panose="02000500000000000000" pitchFamily="2" charset="0"/>
            </a:endParaRPr>
          </a:p>
          <a:p>
            <a:endParaRPr lang="en-MY" sz="3200" dirty="0">
              <a:solidFill>
                <a:srgbClr val="E84481"/>
              </a:solidFill>
              <a:latin typeface="Mandatory Playthin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1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8A3F559-760D-4372-8819-70F90240D866}"/>
              </a:ext>
            </a:extLst>
          </p:cNvPr>
          <p:cNvSpPr/>
          <p:nvPr/>
        </p:nvSpPr>
        <p:spPr>
          <a:xfrm>
            <a:off x="1028700" y="-1790700"/>
            <a:ext cx="3905250" cy="3905250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B8D0B6-8F9E-4A7F-86E6-FA1D3CABE299}"/>
              </a:ext>
            </a:extLst>
          </p:cNvPr>
          <p:cNvSpPr/>
          <p:nvPr/>
        </p:nvSpPr>
        <p:spPr>
          <a:xfrm>
            <a:off x="6934200" y="4343400"/>
            <a:ext cx="3733800" cy="3733800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24F21E4-32E7-4530-BD5D-AD03180A2E4C}"/>
              </a:ext>
            </a:extLst>
          </p:cNvPr>
          <p:cNvSpPr/>
          <p:nvPr/>
        </p:nvSpPr>
        <p:spPr>
          <a:xfrm>
            <a:off x="1028700" y="5105400"/>
            <a:ext cx="2828544" cy="2438400"/>
          </a:xfrm>
          <a:prstGeom prst="triangl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6FCD4-EF8D-429A-9A3D-88CDB4620236}"/>
              </a:ext>
            </a:extLst>
          </p:cNvPr>
          <p:cNvSpPr/>
          <p:nvPr/>
        </p:nvSpPr>
        <p:spPr>
          <a:xfrm>
            <a:off x="8820152" y="-704850"/>
            <a:ext cx="1714500" cy="17145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072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80262BDB-EE1C-4EAF-A6D2-885C8F963C32}"/>
              </a:ext>
            </a:extLst>
          </p:cNvPr>
          <p:cNvSpPr/>
          <p:nvPr/>
        </p:nvSpPr>
        <p:spPr>
          <a:xfrm>
            <a:off x="928814" y="2400302"/>
            <a:ext cx="1943100" cy="1943100"/>
          </a:xfrm>
          <a:prstGeom prst="ellipse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96A265D-62CF-41B1-9A8C-CEE5D0211405}"/>
              </a:ext>
            </a:extLst>
          </p:cNvPr>
          <p:cNvSpPr/>
          <p:nvPr/>
        </p:nvSpPr>
        <p:spPr>
          <a:xfrm>
            <a:off x="9677402" y="2486024"/>
            <a:ext cx="1885952" cy="1885952"/>
          </a:xfrm>
          <a:prstGeom prst="ellipse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3C5332D-575B-401A-8D14-C0456C0A21C9}"/>
              </a:ext>
            </a:extLst>
          </p:cNvPr>
          <p:cNvSpPr/>
          <p:nvPr/>
        </p:nvSpPr>
        <p:spPr>
          <a:xfrm rot="5400000">
            <a:off x="6492136" y="1557465"/>
            <a:ext cx="4341961" cy="3743070"/>
          </a:xfrm>
          <a:prstGeom prst="triangle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96AC13-17B5-4DA7-862F-76855C5FF2B3}"/>
              </a:ext>
            </a:extLst>
          </p:cNvPr>
          <p:cNvSpPr/>
          <p:nvPr/>
        </p:nvSpPr>
        <p:spPr>
          <a:xfrm>
            <a:off x="1957516" y="1359758"/>
            <a:ext cx="4138484" cy="4138484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D3BFD9-5037-4926-9F11-281185EE65A8}"/>
              </a:ext>
            </a:extLst>
          </p:cNvPr>
          <p:cNvSpPr txBox="1"/>
          <p:nvPr/>
        </p:nvSpPr>
        <p:spPr>
          <a:xfrm>
            <a:off x="210122" y="627045"/>
            <a:ext cx="11771756" cy="6986528"/>
          </a:xfrm>
          <a:prstGeom prst="rect">
            <a:avLst/>
          </a:prstGeom>
          <a:noFill/>
          <a:effectLst>
            <a:glow rad="4445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MY" sz="3200" dirty="0">
                <a:latin typeface="Mandatory Plaything" panose="02000500000000000000" pitchFamily="2" charset="0"/>
              </a:rPr>
              <a:t> Text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Text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Text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r>
              <a:rPr lang="en-MY" sz="3200" dirty="0">
                <a:latin typeface="Mandatory Plaything" panose="02000500000000000000" pitchFamily="2" charset="0"/>
              </a:rPr>
              <a:t>  </a:t>
            </a:r>
            <a:r>
              <a:rPr lang="en-MY" sz="3200" dirty="0" err="1">
                <a:latin typeface="Mandatory Plaything" panose="02000500000000000000" pitchFamily="2" charset="0"/>
              </a:rPr>
              <a:t>Text</a:t>
            </a:r>
            <a:endParaRPr lang="en-MY" sz="3200" dirty="0">
              <a:latin typeface="Mandatory Plaything" panose="02000500000000000000" pitchFamily="2" charset="0"/>
            </a:endParaRPr>
          </a:p>
          <a:p>
            <a:endParaRPr lang="en-MY" sz="3200" dirty="0">
              <a:latin typeface="Mandatory Plaything" panose="02000500000000000000" pitchFamily="2" charset="0"/>
            </a:endParaRPr>
          </a:p>
          <a:p>
            <a:endParaRPr lang="en-MY" sz="3200" dirty="0">
              <a:latin typeface="Mandatory Plaything" panose="02000500000000000000" pitchFamily="2" charset="0"/>
            </a:endParaRPr>
          </a:p>
          <a:p>
            <a:endParaRPr lang="en-MY" sz="3200" dirty="0">
              <a:latin typeface="Mandatory Playthin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4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B45510-F8B0-4B7A-A830-9D145FE1BD39}"/>
              </a:ext>
            </a:extLst>
          </p:cNvPr>
          <p:cNvGrpSpPr/>
          <p:nvPr/>
        </p:nvGrpSpPr>
        <p:grpSpPr>
          <a:xfrm>
            <a:off x="2037702" y="1460686"/>
            <a:ext cx="7007485" cy="3936627"/>
            <a:chOff x="2037702" y="1460686"/>
            <a:chExt cx="7007485" cy="39366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1843D03-1334-4CBB-A82E-FD561C0A8EBE}"/>
                </a:ext>
              </a:extLst>
            </p:cNvPr>
            <p:cNvSpPr/>
            <p:nvPr/>
          </p:nvSpPr>
          <p:spPr>
            <a:xfrm>
              <a:off x="6568300" y="2583816"/>
              <a:ext cx="1334760" cy="1282490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135731-7A75-4592-9D68-3DFB71729A77}"/>
                </a:ext>
              </a:extLst>
            </p:cNvPr>
            <p:cNvSpPr/>
            <p:nvPr/>
          </p:nvSpPr>
          <p:spPr>
            <a:xfrm>
              <a:off x="2037702" y="1460686"/>
              <a:ext cx="7007485" cy="3936627"/>
            </a:xfrm>
            <a:prstGeom prst="rect">
              <a:avLst/>
            </a:prstGeom>
            <a:gradFill flip="none" rotWithShape="1">
              <a:gsLst>
                <a:gs pos="0">
                  <a:srgbClr val="C39A69">
                    <a:shade val="30000"/>
                    <a:satMod val="115000"/>
                  </a:srgbClr>
                </a:gs>
                <a:gs pos="79650">
                  <a:srgbClr val="BD905B"/>
                </a:gs>
                <a:gs pos="50000">
                  <a:srgbClr val="C39A69">
                    <a:shade val="67500"/>
                    <a:satMod val="115000"/>
                    <a:lumMod val="100000"/>
                    <a:alpha val="55000"/>
                  </a:srgbClr>
                </a:gs>
                <a:gs pos="100000">
                  <a:srgbClr val="C39A69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4E7D12-B455-4BAC-B48E-B08E385B8179}"/>
                </a:ext>
              </a:extLst>
            </p:cNvPr>
            <p:cNvSpPr/>
            <p:nvPr/>
          </p:nvSpPr>
          <p:spPr>
            <a:xfrm>
              <a:off x="3248329" y="2583816"/>
              <a:ext cx="1334760" cy="128249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8C552CF-E8F6-4158-8B50-1DD55D2F5CBE}"/>
                </a:ext>
              </a:extLst>
            </p:cNvPr>
            <p:cNvSpPr/>
            <p:nvPr/>
          </p:nvSpPr>
          <p:spPr>
            <a:xfrm>
              <a:off x="4834144" y="2694577"/>
              <a:ext cx="1414602" cy="1171730"/>
            </a:xfrm>
            <a:prstGeom prst="triangl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4" name="AutoShape 8" descr="What is the color of Chinese Gold?">
              <a:extLst>
                <a:ext uri="{FF2B5EF4-FFF2-40B4-BE49-F238E27FC236}">
                  <a16:creationId xmlns:a16="http://schemas.microsoft.com/office/drawing/2014/main" id="{C3DB218F-2A76-4DC7-A86E-4947A4D7C5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14037" y="3225061"/>
              <a:ext cx="254818" cy="24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MY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96FD8-4E59-4387-B7DD-5220B6C221AB}"/>
                </a:ext>
              </a:extLst>
            </p:cNvPr>
            <p:cNvSpPr/>
            <p:nvPr/>
          </p:nvSpPr>
          <p:spPr>
            <a:xfrm>
              <a:off x="6571960" y="2583816"/>
              <a:ext cx="1334760" cy="1282490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7D744DA-2A73-4864-A5CB-274511DA285A}"/>
              </a:ext>
            </a:extLst>
          </p:cNvPr>
          <p:cNvSpPr/>
          <p:nvPr/>
        </p:nvSpPr>
        <p:spPr>
          <a:xfrm>
            <a:off x="6568300" y="2583816"/>
            <a:ext cx="1375400" cy="1282490"/>
          </a:xfrm>
          <a:prstGeom prst="rect">
            <a:avLst/>
          </a:prstGeom>
          <a:solidFill>
            <a:srgbClr val="E84481"/>
          </a:solidFill>
          <a:ln w="127000">
            <a:solidFill>
              <a:srgbClr val="E84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3F95B0-42DF-4B62-82ED-51C2CA8C1E33}"/>
              </a:ext>
            </a:extLst>
          </p:cNvPr>
          <p:cNvSpPr/>
          <p:nvPr/>
        </p:nvSpPr>
        <p:spPr>
          <a:xfrm>
            <a:off x="3248329" y="2583816"/>
            <a:ext cx="1334760" cy="1282490"/>
          </a:xfrm>
          <a:prstGeom prst="ellipse">
            <a:avLst/>
          </a:prstGeom>
          <a:solidFill>
            <a:srgbClr val="E84481"/>
          </a:solidFill>
          <a:ln w="127000">
            <a:solidFill>
              <a:srgbClr val="E84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0D268F6-11F0-492B-AF98-37E88BAC1A81}"/>
              </a:ext>
            </a:extLst>
          </p:cNvPr>
          <p:cNvSpPr/>
          <p:nvPr/>
        </p:nvSpPr>
        <p:spPr>
          <a:xfrm>
            <a:off x="4834144" y="2700343"/>
            <a:ext cx="1414602" cy="1171730"/>
          </a:xfrm>
          <a:prstGeom prst="triangle">
            <a:avLst/>
          </a:prstGeom>
          <a:solidFill>
            <a:srgbClr val="E84481"/>
          </a:solidFill>
          <a:ln w="127000">
            <a:solidFill>
              <a:srgbClr val="E84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001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0.00664 -0.88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4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-0.24895 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0.00677 -0.3706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-1854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0.00078 0.424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 animBg="1"/>
      <p:bldP spid="37" grpId="1" animBg="1"/>
      <p:bldP spid="39" grpId="0" animBg="1"/>
      <p:bldP spid="3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054E7D12-B455-4BAC-B48E-B08E385B8179}"/>
              </a:ext>
            </a:extLst>
          </p:cNvPr>
          <p:cNvSpPr/>
          <p:nvPr/>
        </p:nvSpPr>
        <p:spPr>
          <a:xfrm>
            <a:off x="3248329" y="2583816"/>
            <a:ext cx="1334760" cy="1282490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8C552CF-E8F6-4158-8B50-1DD55D2F5CBE}"/>
              </a:ext>
            </a:extLst>
          </p:cNvPr>
          <p:cNvSpPr/>
          <p:nvPr/>
        </p:nvSpPr>
        <p:spPr>
          <a:xfrm>
            <a:off x="4834144" y="2694577"/>
            <a:ext cx="1414602" cy="1171730"/>
          </a:xfrm>
          <a:prstGeom prst="triangl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AutoShape 8" descr="What is the color of Chinese Gold?">
            <a:extLst>
              <a:ext uri="{FF2B5EF4-FFF2-40B4-BE49-F238E27FC236}">
                <a16:creationId xmlns:a16="http://schemas.microsoft.com/office/drawing/2014/main" id="{C3DB218F-2A76-4DC7-A86E-4947A4D7C5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4037" y="3225061"/>
            <a:ext cx="254818" cy="24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D744DA-2A73-4864-A5CB-274511DA285A}"/>
              </a:ext>
            </a:extLst>
          </p:cNvPr>
          <p:cNvSpPr/>
          <p:nvPr/>
        </p:nvSpPr>
        <p:spPr>
          <a:xfrm>
            <a:off x="6585885" y="5510103"/>
            <a:ext cx="1334760" cy="1282490"/>
          </a:xfrm>
          <a:prstGeom prst="rect">
            <a:avLst/>
          </a:prstGeom>
          <a:solidFill>
            <a:srgbClr val="E84481"/>
          </a:solidFill>
          <a:ln w="127000">
            <a:solidFill>
              <a:srgbClr val="E84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3F95B0-42DF-4B62-82ED-51C2CA8C1E33}"/>
              </a:ext>
            </a:extLst>
          </p:cNvPr>
          <p:cNvSpPr/>
          <p:nvPr/>
        </p:nvSpPr>
        <p:spPr>
          <a:xfrm>
            <a:off x="253584" y="2583816"/>
            <a:ext cx="1334760" cy="1282490"/>
          </a:xfrm>
          <a:prstGeom prst="ellipse">
            <a:avLst/>
          </a:prstGeom>
          <a:solidFill>
            <a:srgbClr val="E84481"/>
          </a:solidFill>
          <a:ln w="127000">
            <a:solidFill>
              <a:srgbClr val="E84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rgbClr val="E84481"/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0D268F6-11F0-492B-AF98-37E88BAC1A81}"/>
              </a:ext>
            </a:extLst>
          </p:cNvPr>
          <p:cNvSpPr/>
          <p:nvPr/>
        </p:nvSpPr>
        <p:spPr>
          <a:xfrm>
            <a:off x="4961554" y="134783"/>
            <a:ext cx="1414602" cy="1171730"/>
          </a:xfrm>
          <a:prstGeom prst="triangle">
            <a:avLst/>
          </a:prstGeom>
          <a:solidFill>
            <a:srgbClr val="E84481"/>
          </a:solidFill>
          <a:ln w="127000">
            <a:solidFill>
              <a:srgbClr val="E84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BEBAB-0565-4B07-B97B-D2F890670DEC}"/>
              </a:ext>
            </a:extLst>
          </p:cNvPr>
          <p:cNvSpPr txBox="1"/>
          <p:nvPr/>
        </p:nvSpPr>
        <p:spPr>
          <a:xfrm>
            <a:off x="6376156" y="5043352"/>
            <a:ext cx="62249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Mandatory plaything" panose="02000500000000000000" pitchFamily="2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8414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26615 -0.3664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-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DAD373D-9F2E-4690-B331-DDD9C47FC020}"/>
              </a:ext>
            </a:extLst>
          </p:cNvPr>
          <p:cNvGrpSpPr/>
          <p:nvPr/>
        </p:nvGrpSpPr>
        <p:grpSpPr>
          <a:xfrm>
            <a:off x="578884" y="5070618"/>
            <a:ext cx="2245895" cy="2245895"/>
            <a:chOff x="617623" y="5285871"/>
            <a:chExt cx="2245895" cy="22458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61922E-456D-4049-9626-7630601A3DC4}"/>
                </a:ext>
              </a:extLst>
            </p:cNvPr>
            <p:cNvSpPr/>
            <p:nvPr/>
          </p:nvSpPr>
          <p:spPr>
            <a:xfrm rot="18878500">
              <a:off x="617623" y="5285871"/>
              <a:ext cx="2245895" cy="2245895"/>
            </a:xfrm>
            <a:prstGeom prst="rect">
              <a:avLst/>
            </a:prstGeom>
            <a:gradFill flip="none" rotWithShape="1">
              <a:gsLst>
                <a:gs pos="0">
                  <a:srgbClr val="E84481">
                    <a:shade val="30000"/>
                    <a:satMod val="115000"/>
                  </a:srgbClr>
                </a:gs>
                <a:gs pos="50000">
                  <a:srgbClr val="E84481">
                    <a:shade val="67500"/>
                    <a:satMod val="115000"/>
                  </a:srgbClr>
                </a:gs>
                <a:gs pos="100000">
                  <a:srgbClr val="E84481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E84481"/>
              </a:solidFill>
            </a:ln>
            <a:effectLst>
              <a:glow rad="393700">
                <a:srgbClr val="E84481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D315A82-2F0D-4297-8DE7-F1C58911F5A3}"/>
                </a:ext>
              </a:extLst>
            </p:cNvPr>
            <p:cNvGrpSpPr/>
            <p:nvPr/>
          </p:nvGrpSpPr>
          <p:grpSpPr>
            <a:xfrm>
              <a:off x="1088223" y="5293324"/>
              <a:ext cx="1293313" cy="2044274"/>
              <a:chOff x="962525" y="1062614"/>
              <a:chExt cx="3930316" cy="5803335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9E24B93-3931-4B11-A702-E6AA3173C360}"/>
                  </a:ext>
                </a:extLst>
              </p:cNvPr>
              <p:cNvSpPr/>
              <p:nvPr/>
            </p:nvSpPr>
            <p:spPr>
              <a:xfrm>
                <a:off x="2253674" y="3575653"/>
                <a:ext cx="1348015" cy="2603310"/>
              </a:xfrm>
              <a:prstGeom prst="rect">
                <a:avLst/>
              </a:prstGeom>
              <a:solidFill>
                <a:srgbClr val="D2B282"/>
              </a:solidFill>
              <a:ln>
                <a:solidFill>
                  <a:srgbClr val="D2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B813AFF-9B93-4EF6-B98F-78747D211498}"/>
                  </a:ext>
                </a:extLst>
              </p:cNvPr>
              <p:cNvSpPr/>
              <p:nvPr/>
            </p:nvSpPr>
            <p:spPr>
              <a:xfrm rot="16200000">
                <a:off x="1475872" y="3441031"/>
                <a:ext cx="2903622" cy="3930316"/>
              </a:xfrm>
              <a:custGeom>
                <a:avLst/>
                <a:gdLst>
                  <a:gd name="connsiteX0" fmla="*/ 2791100 w 2903622"/>
                  <a:gd name="connsiteY0" fmla="*/ 1206031 h 3930316"/>
                  <a:gd name="connsiteX1" fmla="*/ 1355558 w 2903622"/>
                  <a:gd name="connsiteY1" fmla="*/ 1965158 h 3930316"/>
                  <a:gd name="connsiteX2" fmla="*/ 2791100 w 2903622"/>
                  <a:gd name="connsiteY2" fmla="*/ 2724285 h 3930316"/>
                  <a:gd name="connsiteX3" fmla="*/ 2789531 w 2903622"/>
                  <a:gd name="connsiteY3" fmla="*/ 2730086 h 3930316"/>
                  <a:gd name="connsiteX4" fmla="*/ 1451811 w 2903622"/>
                  <a:gd name="connsiteY4" fmla="*/ 3930316 h 3930316"/>
                  <a:gd name="connsiteX5" fmla="*/ 0 w 2903622"/>
                  <a:gd name="connsiteY5" fmla="*/ 3930315 h 3930316"/>
                  <a:gd name="connsiteX6" fmla="*/ 0 w 2903622"/>
                  <a:gd name="connsiteY6" fmla="*/ 0 h 3930316"/>
                  <a:gd name="connsiteX7" fmla="*/ 1451811 w 2903622"/>
                  <a:gd name="connsiteY7" fmla="*/ 0 h 3930316"/>
                  <a:gd name="connsiteX8" fmla="*/ 2789531 w 2903622"/>
                  <a:gd name="connsiteY8" fmla="*/ 1200230 h 3930316"/>
                  <a:gd name="connsiteX9" fmla="*/ 2903622 w 2903622"/>
                  <a:gd name="connsiteY9" fmla="*/ 1965158 h 3930316"/>
                  <a:gd name="connsiteX10" fmla="*/ 2903621 w 2903622"/>
                  <a:gd name="connsiteY10" fmla="*/ 1965185 h 3930316"/>
                  <a:gd name="connsiteX11" fmla="*/ 2903621 w 2903622"/>
                  <a:gd name="connsiteY11" fmla="*/ 1965131 h 393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03622" h="3930316">
                    <a:moveTo>
                      <a:pt x="2791100" y="1206031"/>
                    </a:moveTo>
                    <a:lnTo>
                      <a:pt x="1355558" y="1965158"/>
                    </a:lnTo>
                    <a:lnTo>
                      <a:pt x="2791100" y="2724285"/>
                    </a:lnTo>
                    <a:lnTo>
                      <a:pt x="2789531" y="2730086"/>
                    </a:lnTo>
                    <a:cubicBezTo>
                      <a:pt x="2569134" y="3435411"/>
                      <a:pt x="2053170" y="3930316"/>
                      <a:pt x="1451811" y="3930316"/>
                    </a:cubicBezTo>
                    <a:lnTo>
                      <a:pt x="0" y="3930315"/>
                    </a:lnTo>
                    <a:lnTo>
                      <a:pt x="0" y="0"/>
                    </a:lnTo>
                    <a:lnTo>
                      <a:pt x="1451811" y="0"/>
                    </a:lnTo>
                    <a:cubicBezTo>
                      <a:pt x="2053171" y="0"/>
                      <a:pt x="2569135" y="494905"/>
                      <a:pt x="2789531" y="1200230"/>
                    </a:cubicBezTo>
                    <a:close/>
                    <a:moveTo>
                      <a:pt x="2903622" y="1965158"/>
                    </a:moveTo>
                    <a:lnTo>
                      <a:pt x="2903621" y="1965185"/>
                    </a:lnTo>
                    <a:lnTo>
                      <a:pt x="2903621" y="1965131"/>
                    </a:lnTo>
                    <a:close/>
                  </a:path>
                </a:pathLst>
              </a:custGeom>
              <a:solidFill>
                <a:srgbClr val="01718D"/>
              </a:solidFill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MY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9DE6A04-4B01-4F55-A4B3-3059FAE69D04}"/>
                  </a:ext>
                </a:extLst>
              </p:cNvPr>
              <p:cNvSpPr/>
              <p:nvPr/>
            </p:nvSpPr>
            <p:spPr>
              <a:xfrm rot="19932532">
                <a:off x="2219271" y="3963656"/>
                <a:ext cx="395785" cy="1438944"/>
              </a:xfrm>
              <a:prstGeom prst="rect">
                <a:avLst/>
              </a:prstGeom>
              <a:solidFill>
                <a:srgbClr val="01718D"/>
              </a:solidFill>
              <a:ln>
                <a:solidFill>
                  <a:srgbClr val="014A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03EB359-3D97-4C7B-A9E2-E487101C1980}"/>
                  </a:ext>
                </a:extLst>
              </p:cNvPr>
              <p:cNvSpPr/>
              <p:nvPr/>
            </p:nvSpPr>
            <p:spPr>
              <a:xfrm rot="1706013">
                <a:off x="3246380" y="3963656"/>
                <a:ext cx="395785" cy="1438944"/>
              </a:xfrm>
              <a:prstGeom prst="rect">
                <a:avLst/>
              </a:prstGeom>
              <a:solidFill>
                <a:srgbClr val="01718D"/>
              </a:solidFill>
              <a:ln>
                <a:solidFill>
                  <a:srgbClr val="014A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3" name="Flowchart: Delay 72">
                <a:extLst>
                  <a:ext uri="{FF2B5EF4-FFF2-40B4-BE49-F238E27FC236}">
                    <a16:creationId xmlns:a16="http://schemas.microsoft.com/office/drawing/2014/main" id="{A047FC7C-9E3E-4D4F-9D8A-193A6D5739D5}"/>
                  </a:ext>
                </a:extLst>
              </p:cNvPr>
              <p:cNvSpPr/>
              <p:nvPr/>
            </p:nvSpPr>
            <p:spPr>
              <a:xfrm rot="5400000">
                <a:off x="1756850" y="1806490"/>
                <a:ext cx="2297680" cy="1998094"/>
              </a:xfrm>
              <a:prstGeom prst="flowChartDelay">
                <a:avLst/>
              </a:prstGeom>
              <a:solidFill>
                <a:srgbClr val="D2B282"/>
              </a:solidFill>
              <a:ln w="28575">
                <a:solidFill>
                  <a:srgbClr val="C09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19AF0F0-86D1-4647-85D1-DBC5FD6136F6}"/>
                  </a:ext>
                </a:extLst>
              </p:cNvPr>
              <p:cNvSpPr/>
              <p:nvPr/>
            </p:nvSpPr>
            <p:spPr>
              <a:xfrm rot="16200000">
                <a:off x="2321075" y="529631"/>
                <a:ext cx="1213214" cy="2279180"/>
              </a:xfrm>
              <a:custGeom>
                <a:avLst/>
                <a:gdLst>
                  <a:gd name="connsiteX0" fmla="*/ 1213214 w 1213214"/>
                  <a:gd name="connsiteY0" fmla="*/ 1139590 h 2279180"/>
                  <a:gd name="connsiteX1" fmla="*/ 606607 w 1213214"/>
                  <a:gd name="connsiteY1" fmla="*/ 2279180 h 2279180"/>
                  <a:gd name="connsiteX2" fmla="*/ 0 w 1213214"/>
                  <a:gd name="connsiteY2" fmla="*/ 2279179 h 2279180"/>
                  <a:gd name="connsiteX3" fmla="*/ 0 w 1213214"/>
                  <a:gd name="connsiteY3" fmla="*/ 1274470 h 2279180"/>
                  <a:gd name="connsiteX4" fmla="*/ 443126 w 1213214"/>
                  <a:gd name="connsiteY4" fmla="*/ 1232515 h 2279180"/>
                  <a:gd name="connsiteX5" fmla="*/ 0 w 1213214"/>
                  <a:gd name="connsiteY5" fmla="*/ 1190560 h 2279180"/>
                  <a:gd name="connsiteX6" fmla="*/ 0 w 1213214"/>
                  <a:gd name="connsiteY6" fmla="*/ 987068 h 2279180"/>
                  <a:gd name="connsiteX7" fmla="*/ 20745 w 1213214"/>
                  <a:gd name="connsiteY7" fmla="*/ 975274 h 2279180"/>
                  <a:gd name="connsiteX8" fmla="*/ 218215 w 1213214"/>
                  <a:gd name="connsiteY8" fmla="*/ 912943 h 2279180"/>
                  <a:gd name="connsiteX9" fmla="*/ 470128 w 1213214"/>
                  <a:gd name="connsiteY9" fmla="*/ 900317 h 2279180"/>
                  <a:gd name="connsiteX10" fmla="*/ 425202 w 1213214"/>
                  <a:gd name="connsiteY10" fmla="*/ 696181 h 2279180"/>
                  <a:gd name="connsiteX11" fmla="*/ 173290 w 1213214"/>
                  <a:gd name="connsiteY11" fmla="*/ 708807 h 2279180"/>
                  <a:gd name="connsiteX12" fmla="*/ 4155 w 1213214"/>
                  <a:gd name="connsiteY12" fmla="*/ 758567 h 2279180"/>
                  <a:gd name="connsiteX13" fmla="*/ 0 w 1213214"/>
                  <a:gd name="connsiteY13" fmla="*/ 760410 h 2279180"/>
                  <a:gd name="connsiteX14" fmla="*/ 0 w 1213214"/>
                  <a:gd name="connsiteY14" fmla="*/ 682150 h 2279180"/>
                  <a:gd name="connsiteX15" fmla="*/ 3124 w 1213214"/>
                  <a:gd name="connsiteY15" fmla="*/ 672833 h 2279180"/>
                  <a:gd name="connsiteX16" fmla="*/ 233937 w 1213214"/>
                  <a:gd name="connsiteY16" fmla="*/ 587853 h 2279180"/>
                  <a:gd name="connsiteX17" fmla="*/ 485850 w 1213214"/>
                  <a:gd name="connsiteY17" fmla="*/ 575227 h 2279180"/>
                  <a:gd name="connsiteX18" fmla="*/ 440924 w 1213214"/>
                  <a:gd name="connsiteY18" fmla="*/ 371091 h 2279180"/>
                  <a:gd name="connsiteX19" fmla="*/ 189012 w 1213214"/>
                  <a:gd name="connsiteY19" fmla="*/ 383717 h 2279180"/>
                  <a:gd name="connsiteX20" fmla="*/ 19877 w 1213214"/>
                  <a:gd name="connsiteY20" fmla="*/ 433477 h 2279180"/>
                  <a:gd name="connsiteX21" fmla="*/ 0 w 1213214"/>
                  <a:gd name="connsiteY21" fmla="*/ 442295 h 2279180"/>
                  <a:gd name="connsiteX22" fmla="*/ 0 w 1213214"/>
                  <a:gd name="connsiteY22" fmla="*/ 0 h 2279180"/>
                  <a:gd name="connsiteX23" fmla="*/ 606607 w 1213214"/>
                  <a:gd name="connsiteY23" fmla="*/ 0 h 2279180"/>
                  <a:gd name="connsiteX24" fmla="*/ 1213214 w 1213214"/>
                  <a:gd name="connsiteY24" fmla="*/ 1139590 h 227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13214" h="2279180">
                    <a:moveTo>
                      <a:pt x="1213214" y="1139590"/>
                    </a:moveTo>
                    <a:cubicBezTo>
                      <a:pt x="1213214" y="1768968"/>
                      <a:pt x="941627" y="2279180"/>
                      <a:pt x="606607" y="2279180"/>
                    </a:cubicBezTo>
                    <a:lnTo>
                      <a:pt x="0" y="2279179"/>
                    </a:lnTo>
                    <a:lnTo>
                      <a:pt x="0" y="1274470"/>
                    </a:lnTo>
                    <a:lnTo>
                      <a:pt x="443126" y="1232515"/>
                    </a:lnTo>
                    <a:lnTo>
                      <a:pt x="0" y="1190560"/>
                    </a:lnTo>
                    <a:lnTo>
                      <a:pt x="0" y="987068"/>
                    </a:lnTo>
                    <a:lnTo>
                      <a:pt x="20745" y="975274"/>
                    </a:lnTo>
                    <a:cubicBezTo>
                      <a:pt x="62014" y="954803"/>
                      <a:pt x="134376" y="931394"/>
                      <a:pt x="218215" y="912943"/>
                    </a:cubicBezTo>
                    <a:cubicBezTo>
                      <a:pt x="352359" y="883421"/>
                      <a:pt x="465162" y="877755"/>
                      <a:pt x="470128" y="900317"/>
                    </a:cubicBezTo>
                    <a:lnTo>
                      <a:pt x="425202" y="696181"/>
                    </a:lnTo>
                    <a:cubicBezTo>
                      <a:pt x="420237" y="673619"/>
                      <a:pt x="307433" y="679285"/>
                      <a:pt x="173290" y="708807"/>
                    </a:cubicBezTo>
                    <a:cubicBezTo>
                      <a:pt x="106218" y="723568"/>
                      <a:pt x="46492" y="741502"/>
                      <a:pt x="4155" y="758567"/>
                    </a:cubicBezTo>
                    <a:lnTo>
                      <a:pt x="0" y="760410"/>
                    </a:lnTo>
                    <a:lnTo>
                      <a:pt x="0" y="682150"/>
                    </a:lnTo>
                    <a:lnTo>
                      <a:pt x="3124" y="672833"/>
                    </a:lnTo>
                    <a:cubicBezTo>
                      <a:pt x="21683" y="649234"/>
                      <a:pt x="116562" y="613684"/>
                      <a:pt x="233937" y="587853"/>
                    </a:cubicBezTo>
                    <a:cubicBezTo>
                      <a:pt x="368081" y="558331"/>
                      <a:pt x="480884" y="552665"/>
                      <a:pt x="485850" y="575227"/>
                    </a:cubicBezTo>
                    <a:lnTo>
                      <a:pt x="440924" y="371091"/>
                    </a:lnTo>
                    <a:cubicBezTo>
                      <a:pt x="435959" y="348529"/>
                      <a:pt x="323155" y="354195"/>
                      <a:pt x="189012" y="383717"/>
                    </a:cubicBezTo>
                    <a:cubicBezTo>
                      <a:pt x="121940" y="398478"/>
                      <a:pt x="62214" y="416412"/>
                      <a:pt x="19877" y="433477"/>
                    </a:cubicBezTo>
                    <a:lnTo>
                      <a:pt x="0" y="442295"/>
                    </a:lnTo>
                    <a:lnTo>
                      <a:pt x="0" y="0"/>
                    </a:lnTo>
                    <a:lnTo>
                      <a:pt x="606607" y="0"/>
                    </a:lnTo>
                    <a:cubicBezTo>
                      <a:pt x="941627" y="0"/>
                      <a:pt x="1213214" y="510212"/>
                      <a:pt x="1213214" y="113959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B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MY" dirty="0"/>
              </a:p>
            </p:txBody>
          </p:sp>
          <p:sp>
            <p:nvSpPr>
              <p:cNvPr id="75" name="Flowchart: Delay 74">
                <a:extLst>
                  <a:ext uri="{FF2B5EF4-FFF2-40B4-BE49-F238E27FC236}">
                    <a16:creationId xmlns:a16="http://schemas.microsoft.com/office/drawing/2014/main" id="{9F195543-20FB-48D8-8F8C-3255526115C0}"/>
                  </a:ext>
                </a:extLst>
              </p:cNvPr>
              <p:cNvSpPr/>
              <p:nvPr/>
            </p:nvSpPr>
            <p:spPr>
              <a:xfrm>
                <a:off x="3904737" y="2565115"/>
                <a:ext cx="209619" cy="382369"/>
              </a:xfrm>
              <a:prstGeom prst="flowChartDelay">
                <a:avLst/>
              </a:prstGeom>
              <a:solidFill>
                <a:srgbClr val="D2B282"/>
              </a:solidFill>
              <a:ln>
                <a:solidFill>
                  <a:srgbClr val="C09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6" name="Flowchart: Delay 75">
                <a:extLst>
                  <a:ext uri="{FF2B5EF4-FFF2-40B4-BE49-F238E27FC236}">
                    <a16:creationId xmlns:a16="http://schemas.microsoft.com/office/drawing/2014/main" id="{62635314-F544-4AEF-A221-26C363EA20BB}"/>
                  </a:ext>
                </a:extLst>
              </p:cNvPr>
              <p:cNvSpPr/>
              <p:nvPr/>
            </p:nvSpPr>
            <p:spPr>
              <a:xfrm rot="10800000">
                <a:off x="1679967" y="2588346"/>
                <a:ext cx="209619" cy="382369"/>
              </a:xfrm>
              <a:prstGeom prst="flowChartDelay">
                <a:avLst/>
              </a:prstGeom>
              <a:solidFill>
                <a:srgbClr val="D2B282"/>
              </a:solidFill>
              <a:ln>
                <a:solidFill>
                  <a:srgbClr val="C09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943F1E4-B398-47EA-B38F-EECCD4CB3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9493" y="5308979"/>
                <a:ext cx="0" cy="1549021"/>
              </a:xfrm>
              <a:prstGeom prst="line">
                <a:avLst/>
              </a:prstGeom>
              <a:ln w="38100">
                <a:solidFill>
                  <a:srgbClr val="0171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D77820-B828-4290-860B-CBB53E082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1603" y="5308979"/>
                <a:ext cx="0" cy="1549021"/>
              </a:xfrm>
              <a:prstGeom prst="line">
                <a:avLst/>
              </a:prstGeom>
              <a:ln w="38100">
                <a:solidFill>
                  <a:srgbClr val="0171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788DC35-3308-435E-A39B-D12A406C84F6}"/>
                  </a:ext>
                </a:extLst>
              </p:cNvPr>
              <p:cNvSpPr/>
              <p:nvPr/>
            </p:nvSpPr>
            <p:spPr>
              <a:xfrm rot="216563">
                <a:off x="1132378" y="4520340"/>
                <a:ext cx="416272" cy="2345609"/>
              </a:xfrm>
              <a:custGeom>
                <a:avLst/>
                <a:gdLst>
                  <a:gd name="connsiteX0" fmla="*/ 400490 w 400490"/>
                  <a:gd name="connsiteY0" fmla="*/ 0 h 1671254"/>
                  <a:gd name="connsiteX1" fmla="*/ 241187 w 400490"/>
                  <a:gd name="connsiteY1" fmla="*/ 1136138 h 1671254"/>
                  <a:gd name="connsiteX2" fmla="*/ 251692 w 400490"/>
                  <a:gd name="connsiteY2" fmla="*/ 1448731 h 1671254"/>
                  <a:gd name="connsiteX3" fmla="*/ 273164 w 400490"/>
                  <a:gd name="connsiteY3" fmla="*/ 1657129 h 1671254"/>
                  <a:gd name="connsiteX4" fmla="*/ 49243 w 400490"/>
                  <a:gd name="connsiteY4" fmla="*/ 1671254 h 1671254"/>
                  <a:gd name="connsiteX5" fmla="*/ 31472 w 400490"/>
                  <a:gd name="connsiteY5" fmla="*/ 1578374 h 1671254"/>
                  <a:gd name="connsiteX6" fmla="*/ 0 w 400490"/>
                  <a:gd name="connsiteY6" fmla="*/ 1136138 h 1671254"/>
                  <a:gd name="connsiteX7" fmla="*/ 400490 w 400490"/>
                  <a:gd name="connsiteY7" fmla="*/ 0 h 1671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0490" h="1671254">
                    <a:moveTo>
                      <a:pt x="400490" y="0"/>
                    </a:moveTo>
                    <a:cubicBezTo>
                      <a:pt x="298186" y="307091"/>
                      <a:pt x="241187" y="713605"/>
                      <a:pt x="241187" y="1136138"/>
                    </a:cubicBezTo>
                    <a:cubicBezTo>
                      <a:pt x="241187" y="1241772"/>
                      <a:pt x="244749" y="1346403"/>
                      <a:pt x="251692" y="1448731"/>
                    </a:cubicBezTo>
                    <a:lnTo>
                      <a:pt x="273164" y="1657129"/>
                    </a:lnTo>
                    <a:lnTo>
                      <a:pt x="49243" y="1671254"/>
                    </a:lnTo>
                    <a:lnTo>
                      <a:pt x="31472" y="1578374"/>
                    </a:lnTo>
                    <a:cubicBezTo>
                      <a:pt x="11206" y="1442449"/>
                      <a:pt x="0" y="1293006"/>
                      <a:pt x="0" y="1136138"/>
                    </a:cubicBezTo>
                    <a:cubicBezTo>
                      <a:pt x="0" y="508666"/>
                      <a:pt x="179305" y="0"/>
                      <a:pt x="4004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MY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9E6C005-23DE-473F-8137-3C9CF945CFC3}"/>
                  </a:ext>
                </a:extLst>
              </p:cNvPr>
              <p:cNvSpPr/>
              <p:nvPr/>
            </p:nvSpPr>
            <p:spPr>
              <a:xfrm rot="21383437" flipH="1">
                <a:off x="4301181" y="4520340"/>
                <a:ext cx="416272" cy="2345609"/>
              </a:xfrm>
              <a:custGeom>
                <a:avLst/>
                <a:gdLst>
                  <a:gd name="connsiteX0" fmla="*/ 400490 w 400490"/>
                  <a:gd name="connsiteY0" fmla="*/ 0 h 1671254"/>
                  <a:gd name="connsiteX1" fmla="*/ 241187 w 400490"/>
                  <a:gd name="connsiteY1" fmla="*/ 1136138 h 1671254"/>
                  <a:gd name="connsiteX2" fmla="*/ 251692 w 400490"/>
                  <a:gd name="connsiteY2" fmla="*/ 1448731 h 1671254"/>
                  <a:gd name="connsiteX3" fmla="*/ 273164 w 400490"/>
                  <a:gd name="connsiteY3" fmla="*/ 1657129 h 1671254"/>
                  <a:gd name="connsiteX4" fmla="*/ 49243 w 400490"/>
                  <a:gd name="connsiteY4" fmla="*/ 1671254 h 1671254"/>
                  <a:gd name="connsiteX5" fmla="*/ 31472 w 400490"/>
                  <a:gd name="connsiteY5" fmla="*/ 1578374 h 1671254"/>
                  <a:gd name="connsiteX6" fmla="*/ 0 w 400490"/>
                  <a:gd name="connsiteY6" fmla="*/ 1136138 h 1671254"/>
                  <a:gd name="connsiteX7" fmla="*/ 400490 w 400490"/>
                  <a:gd name="connsiteY7" fmla="*/ 0 h 1671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0490" h="1671254">
                    <a:moveTo>
                      <a:pt x="400490" y="0"/>
                    </a:moveTo>
                    <a:cubicBezTo>
                      <a:pt x="298186" y="307091"/>
                      <a:pt x="241187" y="713605"/>
                      <a:pt x="241187" y="1136138"/>
                    </a:cubicBezTo>
                    <a:cubicBezTo>
                      <a:pt x="241187" y="1241772"/>
                      <a:pt x="244749" y="1346403"/>
                      <a:pt x="251692" y="1448731"/>
                    </a:cubicBezTo>
                    <a:lnTo>
                      <a:pt x="273164" y="1657129"/>
                    </a:lnTo>
                    <a:lnTo>
                      <a:pt x="49243" y="1671254"/>
                    </a:lnTo>
                    <a:lnTo>
                      <a:pt x="31472" y="1578374"/>
                    </a:lnTo>
                    <a:cubicBezTo>
                      <a:pt x="11206" y="1442449"/>
                      <a:pt x="0" y="1293006"/>
                      <a:pt x="0" y="1136138"/>
                    </a:cubicBezTo>
                    <a:cubicBezTo>
                      <a:pt x="0" y="508666"/>
                      <a:pt x="179305" y="0"/>
                      <a:pt x="4004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BA139B4-E9F1-49CC-92E5-443C99F087D2}"/>
              </a:ext>
            </a:extLst>
          </p:cNvPr>
          <p:cNvSpPr txBox="1"/>
          <p:nvPr/>
        </p:nvSpPr>
        <p:spPr>
          <a:xfrm>
            <a:off x="2904968" y="151977"/>
            <a:ext cx="675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200" dirty="0">
                <a:solidFill>
                  <a:schemeClr val="bg1"/>
                </a:solidFill>
                <a:latin typeface="Mandatory Plaything" panose="02000500000000000000" pitchFamily="2" charset="0"/>
              </a:rPr>
              <a:t>Presenters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E4F95A-EAC0-48FB-AB0B-DE7303C8071B}"/>
              </a:ext>
            </a:extLst>
          </p:cNvPr>
          <p:cNvGrpSpPr/>
          <p:nvPr/>
        </p:nvGrpSpPr>
        <p:grpSpPr>
          <a:xfrm>
            <a:off x="617624" y="1291390"/>
            <a:ext cx="2245895" cy="2723029"/>
            <a:chOff x="617624" y="1291390"/>
            <a:chExt cx="2245895" cy="272302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7D10F22-6C27-44E5-AA59-C0DE1C36D954}"/>
                </a:ext>
              </a:extLst>
            </p:cNvPr>
            <p:cNvGrpSpPr/>
            <p:nvPr/>
          </p:nvGrpSpPr>
          <p:grpSpPr>
            <a:xfrm>
              <a:off x="617624" y="1291390"/>
              <a:ext cx="2245895" cy="2245895"/>
              <a:chOff x="617624" y="1291390"/>
              <a:chExt cx="2245895" cy="224589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C72D4AE-5E59-4341-B6D2-F0B014FCED78}"/>
                  </a:ext>
                </a:extLst>
              </p:cNvPr>
              <p:cNvSpPr/>
              <p:nvPr/>
            </p:nvSpPr>
            <p:spPr>
              <a:xfrm rot="18878500">
                <a:off x="617624" y="1291390"/>
                <a:ext cx="2245895" cy="2245895"/>
              </a:xfrm>
              <a:prstGeom prst="rect">
                <a:avLst/>
              </a:prstGeom>
              <a:gradFill flip="none" rotWithShape="1">
                <a:gsLst>
                  <a:gs pos="0">
                    <a:srgbClr val="E84481">
                      <a:shade val="30000"/>
                      <a:satMod val="115000"/>
                    </a:srgbClr>
                  </a:gs>
                  <a:gs pos="50000">
                    <a:srgbClr val="E84481">
                      <a:shade val="67500"/>
                      <a:satMod val="115000"/>
                    </a:srgbClr>
                  </a:gs>
                  <a:gs pos="100000">
                    <a:srgbClr val="E84481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solidFill>
                  <a:srgbClr val="E84481"/>
                </a:solidFill>
              </a:ln>
              <a:effectLst>
                <a:glow rad="393700">
                  <a:srgbClr val="E84481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FEEDC4A-6698-414E-A6B4-AF85C6C7415B}"/>
                  </a:ext>
                </a:extLst>
              </p:cNvPr>
              <p:cNvGrpSpPr/>
              <p:nvPr/>
            </p:nvGrpSpPr>
            <p:grpSpPr>
              <a:xfrm>
                <a:off x="1113112" y="1296538"/>
                <a:ext cx="1293313" cy="2044274"/>
                <a:chOff x="962525" y="1062614"/>
                <a:chExt cx="3930316" cy="5803335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878736E-5222-4816-B3F5-E605D882AFB4}"/>
                    </a:ext>
                  </a:extLst>
                </p:cNvPr>
                <p:cNvSpPr/>
                <p:nvPr/>
              </p:nvSpPr>
              <p:spPr>
                <a:xfrm>
                  <a:off x="2253674" y="3575653"/>
                  <a:ext cx="1348015" cy="2603310"/>
                </a:xfrm>
                <a:prstGeom prst="rect">
                  <a:avLst/>
                </a:prstGeom>
                <a:solidFill>
                  <a:srgbClr val="D2B282"/>
                </a:solidFill>
                <a:ln>
                  <a:solidFill>
                    <a:srgbClr val="D2B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3E338B50-A468-4D20-AA72-3FECDFA51A66}"/>
                    </a:ext>
                  </a:extLst>
                </p:cNvPr>
                <p:cNvSpPr/>
                <p:nvPr/>
              </p:nvSpPr>
              <p:spPr>
                <a:xfrm rot="16200000">
                  <a:off x="1475872" y="3441031"/>
                  <a:ext cx="2903622" cy="3930316"/>
                </a:xfrm>
                <a:custGeom>
                  <a:avLst/>
                  <a:gdLst>
                    <a:gd name="connsiteX0" fmla="*/ 2791100 w 2903622"/>
                    <a:gd name="connsiteY0" fmla="*/ 1206031 h 3930316"/>
                    <a:gd name="connsiteX1" fmla="*/ 1355558 w 2903622"/>
                    <a:gd name="connsiteY1" fmla="*/ 1965158 h 3930316"/>
                    <a:gd name="connsiteX2" fmla="*/ 2791100 w 2903622"/>
                    <a:gd name="connsiteY2" fmla="*/ 2724285 h 3930316"/>
                    <a:gd name="connsiteX3" fmla="*/ 2789531 w 2903622"/>
                    <a:gd name="connsiteY3" fmla="*/ 2730086 h 3930316"/>
                    <a:gd name="connsiteX4" fmla="*/ 1451811 w 2903622"/>
                    <a:gd name="connsiteY4" fmla="*/ 3930316 h 3930316"/>
                    <a:gd name="connsiteX5" fmla="*/ 0 w 2903622"/>
                    <a:gd name="connsiteY5" fmla="*/ 3930315 h 3930316"/>
                    <a:gd name="connsiteX6" fmla="*/ 0 w 2903622"/>
                    <a:gd name="connsiteY6" fmla="*/ 0 h 3930316"/>
                    <a:gd name="connsiteX7" fmla="*/ 1451811 w 2903622"/>
                    <a:gd name="connsiteY7" fmla="*/ 0 h 3930316"/>
                    <a:gd name="connsiteX8" fmla="*/ 2789531 w 2903622"/>
                    <a:gd name="connsiteY8" fmla="*/ 1200230 h 3930316"/>
                    <a:gd name="connsiteX9" fmla="*/ 2903622 w 2903622"/>
                    <a:gd name="connsiteY9" fmla="*/ 1965158 h 3930316"/>
                    <a:gd name="connsiteX10" fmla="*/ 2903621 w 2903622"/>
                    <a:gd name="connsiteY10" fmla="*/ 1965185 h 3930316"/>
                    <a:gd name="connsiteX11" fmla="*/ 2903621 w 2903622"/>
                    <a:gd name="connsiteY11" fmla="*/ 1965131 h 393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903622" h="3930316">
                      <a:moveTo>
                        <a:pt x="2791100" y="1206031"/>
                      </a:moveTo>
                      <a:lnTo>
                        <a:pt x="1355558" y="1965158"/>
                      </a:lnTo>
                      <a:lnTo>
                        <a:pt x="2791100" y="2724285"/>
                      </a:lnTo>
                      <a:lnTo>
                        <a:pt x="2789531" y="2730086"/>
                      </a:lnTo>
                      <a:cubicBezTo>
                        <a:pt x="2569134" y="3435411"/>
                        <a:pt x="2053170" y="3930316"/>
                        <a:pt x="1451811" y="3930316"/>
                      </a:cubicBezTo>
                      <a:lnTo>
                        <a:pt x="0" y="3930315"/>
                      </a:lnTo>
                      <a:lnTo>
                        <a:pt x="0" y="0"/>
                      </a:lnTo>
                      <a:lnTo>
                        <a:pt x="1451811" y="0"/>
                      </a:lnTo>
                      <a:cubicBezTo>
                        <a:pt x="2053171" y="0"/>
                        <a:pt x="2569135" y="494905"/>
                        <a:pt x="2789531" y="1200230"/>
                      </a:cubicBezTo>
                      <a:close/>
                      <a:moveTo>
                        <a:pt x="2903622" y="1965158"/>
                      </a:moveTo>
                      <a:lnTo>
                        <a:pt x="2903621" y="1965185"/>
                      </a:lnTo>
                      <a:lnTo>
                        <a:pt x="2903621" y="1965131"/>
                      </a:lnTo>
                      <a:close/>
                    </a:path>
                  </a:pathLst>
                </a:custGeom>
                <a:solidFill>
                  <a:srgbClr val="01718D"/>
                </a:solidFill>
                <a:scene3d>
                  <a:camera prst="perspectiveFron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966DB5A-E8B5-4AC5-B1D9-FEC70D2A93AA}"/>
                    </a:ext>
                  </a:extLst>
                </p:cNvPr>
                <p:cNvSpPr/>
                <p:nvPr/>
              </p:nvSpPr>
              <p:spPr>
                <a:xfrm rot="19932532">
                  <a:off x="2219271" y="3963656"/>
                  <a:ext cx="395785" cy="1438944"/>
                </a:xfrm>
                <a:prstGeom prst="rect">
                  <a:avLst/>
                </a:prstGeom>
                <a:solidFill>
                  <a:srgbClr val="01718D"/>
                </a:solidFill>
                <a:ln>
                  <a:solidFill>
                    <a:srgbClr val="014A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0396B73-E85B-4467-8056-8C4AA2958503}"/>
                    </a:ext>
                  </a:extLst>
                </p:cNvPr>
                <p:cNvSpPr/>
                <p:nvPr/>
              </p:nvSpPr>
              <p:spPr>
                <a:xfrm rot="1706013">
                  <a:off x="3246380" y="3963656"/>
                  <a:ext cx="395785" cy="1438944"/>
                </a:xfrm>
                <a:prstGeom prst="rect">
                  <a:avLst/>
                </a:prstGeom>
                <a:solidFill>
                  <a:srgbClr val="01718D"/>
                </a:solidFill>
                <a:ln>
                  <a:solidFill>
                    <a:srgbClr val="014A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7" name="Flowchart: Delay 16">
                  <a:extLst>
                    <a:ext uri="{FF2B5EF4-FFF2-40B4-BE49-F238E27FC236}">
                      <a16:creationId xmlns:a16="http://schemas.microsoft.com/office/drawing/2014/main" id="{BAABFC93-6C83-4EEF-8653-5905AA0CBBDD}"/>
                    </a:ext>
                  </a:extLst>
                </p:cNvPr>
                <p:cNvSpPr/>
                <p:nvPr/>
              </p:nvSpPr>
              <p:spPr>
                <a:xfrm rot="5400000">
                  <a:off x="1756850" y="1806490"/>
                  <a:ext cx="2297680" cy="1998094"/>
                </a:xfrm>
                <a:prstGeom prst="flowChartDelay">
                  <a:avLst/>
                </a:prstGeom>
                <a:solidFill>
                  <a:srgbClr val="D2B282"/>
                </a:solidFill>
                <a:ln w="28575">
                  <a:solidFill>
                    <a:srgbClr val="C093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9BED11F-B849-4CE2-8606-5C67DFEE29A1}"/>
                    </a:ext>
                  </a:extLst>
                </p:cNvPr>
                <p:cNvSpPr/>
                <p:nvPr/>
              </p:nvSpPr>
              <p:spPr>
                <a:xfrm rot="16200000">
                  <a:off x="2321075" y="529631"/>
                  <a:ext cx="1213214" cy="2279180"/>
                </a:xfrm>
                <a:custGeom>
                  <a:avLst/>
                  <a:gdLst>
                    <a:gd name="connsiteX0" fmla="*/ 1213214 w 1213214"/>
                    <a:gd name="connsiteY0" fmla="*/ 1139590 h 2279180"/>
                    <a:gd name="connsiteX1" fmla="*/ 606607 w 1213214"/>
                    <a:gd name="connsiteY1" fmla="*/ 2279180 h 2279180"/>
                    <a:gd name="connsiteX2" fmla="*/ 0 w 1213214"/>
                    <a:gd name="connsiteY2" fmla="*/ 2279179 h 2279180"/>
                    <a:gd name="connsiteX3" fmla="*/ 0 w 1213214"/>
                    <a:gd name="connsiteY3" fmla="*/ 1274470 h 2279180"/>
                    <a:gd name="connsiteX4" fmla="*/ 443126 w 1213214"/>
                    <a:gd name="connsiteY4" fmla="*/ 1232515 h 2279180"/>
                    <a:gd name="connsiteX5" fmla="*/ 0 w 1213214"/>
                    <a:gd name="connsiteY5" fmla="*/ 1190560 h 2279180"/>
                    <a:gd name="connsiteX6" fmla="*/ 0 w 1213214"/>
                    <a:gd name="connsiteY6" fmla="*/ 987068 h 2279180"/>
                    <a:gd name="connsiteX7" fmla="*/ 20745 w 1213214"/>
                    <a:gd name="connsiteY7" fmla="*/ 975274 h 2279180"/>
                    <a:gd name="connsiteX8" fmla="*/ 218215 w 1213214"/>
                    <a:gd name="connsiteY8" fmla="*/ 912943 h 2279180"/>
                    <a:gd name="connsiteX9" fmla="*/ 470128 w 1213214"/>
                    <a:gd name="connsiteY9" fmla="*/ 900317 h 2279180"/>
                    <a:gd name="connsiteX10" fmla="*/ 425202 w 1213214"/>
                    <a:gd name="connsiteY10" fmla="*/ 696181 h 2279180"/>
                    <a:gd name="connsiteX11" fmla="*/ 173290 w 1213214"/>
                    <a:gd name="connsiteY11" fmla="*/ 708807 h 2279180"/>
                    <a:gd name="connsiteX12" fmla="*/ 4155 w 1213214"/>
                    <a:gd name="connsiteY12" fmla="*/ 758567 h 2279180"/>
                    <a:gd name="connsiteX13" fmla="*/ 0 w 1213214"/>
                    <a:gd name="connsiteY13" fmla="*/ 760410 h 2279180"/>
                    <a:gd name="connsiteX14" fmla="*/ 0 w 1213214"/>
                    <a:gd name="connsiteY14" fmla="*/ 682150 h 2279180"/>
                    <a:gd name="connsiteX15" fmla="*/ 3124 w 1213214"/>
                    <a:gd name="connsiteY15" fmla="*/ 672833 h 2279180"/>
                    <a:gd name="connsiteX16" fmla="*/ 233937 w 1213214"/>
                    <a:gd name="connsiteY16" fmla="*/ 587853 h 2279180"/>
                    <a:gd name="connsiteX17" fmla="*/ 485850 w 1213214"/>
                    <a:gd name="connsiteY17" fmla="*/ 575227 h 2279180"/>
                    <a:gd name="connsiteX18" fmla="*/ 440924 w 1213214"/>
                    <a:gd name="connsiteY18" fmla="*/ 371091 h 2279180"/>
                    <a:gd name="connsiteX19" fmla="*/ 189012 w 1213214"/>
                    <a:gd name="connsiteY19" fmla="*/ 383717 h 2279180"/>
                    <a:gd name="connsiteX20" fmla="*/ 19877 w 1213214"/>
                    <a:gd name="connsiteY20" fmla="*/ 433477 h 2279180"/>
                    <a:gd name="connsiteX21" fmla="*/ 0 w 1213214"/>
                    <a:gd name="connsiteY21" fmla="*/ 442295 h 2279180"/>
                    <a:gd name="connsiteX22" fmla="*/ 0 w 1213214"/>
                    <a:gd name="connsiteY22" fmla="*/ 0 h 2279180"/>
                    <a:gd name="connsiteX23" fmla="*/ 606607 w 1213214"/>
                    <a:gd name="connsiteY23" fmla="*/ 0 h 2279180"/>
                    <a:gd name="connsiteX24" fmla="*/ 1213214 w 1213214"/>
                    <a:gd name="connsiteY24" fmla="*/ 1139590 h 227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13214" h="2279180">
                      <a:moveTo>
                        <a:pt x="1213214" y="1139590"/>
                      </a:moveTo>
                      <a:cubicBezTo>
                        <a:pt x="1213214" y="1768968"/>
                        <a:pt x="941627" y="2279180"/>
                        <a:pt x="606607" y="2279180"/>
                      </a:cubicBezTo>
                      <a:lnTo>
                        <a:pt x="0" y="2279179"/>
                      </a:lnTo>
                      <a:lnTo>
                        <a:pt x="0" y="1274470"/>
                      </a:lnTo>
                      <a:lnTo>
                        <a:pt x="443126" y="1232515"/>
                      </a:lnTo>
                      <a:lnTo>
                        <a:pt x="0" y="1190560"/>
                      </a:lnTo>
                      <a:lnTo>
                        <a:pt x="0" y="987068"/>
                      </a:lnTo>
                      <a:lnTo>
                        <a:pt x="20745" y="975274"/>
                      </a:lnTo>
                      <a:cubicBezTo>
                        <a:pt x="62014" y="954803"/>
                        <a:pt x="134376" y="931394"/>
                        <a:pt x="218215" y="912943"/>
                      </a:cubicBezTo>
                      <a:cubicBezTo>
                        <a:pt x="352359" y="883421"/>
                        <a:pt x="465162" y="877755"/>
                        <a:pt x="470128" y="900317"/>
                      </a:cubicBezTo>
                      <a:lnTo>
                        <a:pt x="425202" y="696181"/>
                      </a:lnTo>
                      <a:cubicBezTo>
                        <a:pt x="420237" y="673619"/>
                        <a:pt x="307433" y="679285"/>
                        <a:pt x="173290" y="708807"/>
                      </a:cubicBezTo>
                      <a:cubicBezTo>
                        <a:pt x="106218" y="723568"/>
                        <a:pt x="46492" y="741502"/>
                        <a:pt x="4155" y="758567"/>
                      </a:cubicBezTo>
                      <a:lnTo>
                        <a:pt x="0" y="760410"/>
                      </a:lnTo>
                      <a:lnTo>
                        <a:pt x="0" y="682150"/>
                      </a:lnTo>
                      <a:lnTo>
                        <a:pt x="3124" y="672833"/>
                      </a:lnTo>
                      <a:cubicBezTo>
                        <a:pt x="21683" y="649234"/>
                        <a:pt x="116562" y="613684"/>
                        <a:pt x="233937" y="587853"/>
                      </a:cubicBezTo>
                      <a:cubicBezTo>
                        <a:pt x="368081" y="558331"/>
                        <a:pt x="480884" y="552665"/>
                        <a:pt x="485850" y="575227"/>
                      </a:cubicBezTo>
                      <a:lnTo>
                        <a:pt x="440924" y="371091"/>
                      </a:lnTo>
                      <a:cubicBezTo>
                        <a:pt x="435959" y="348529"/>
                        <a:pt x="323155" y="354195"/>
                        <a:pt x="189012" y="383717"/>
                      </a:cubicBezTo>
                      <a:cubicBezTo>
                        <a:pt x="121940" y="398478"/>
                        <a:pt x="62214" y="416412"/>
                        <a:pt x="19877" y="433477"/>
                      </a:cubicBezTo>
                      <a:lnTo>
                        <a:pt x="0" y="442295"/>
                      </a:lnTo>
                      <a:lnTo>
                        <a:pt x="0" y="0"/>
                      </a:lnTo>
                      <a:lnTo>
                        <a:pt x="606607" y="0"/>
                      </a:lnTo>
                      <a:cubicBezTo>
                        <a:pt x="941627" y="0"/>
                        <a:pt x="1213214" y="510212"/>
                        <a:pt x="1213214" y="1139590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3" name="Flowchart: Delay 22">
                  <a:extLst>
                    <a:ext uri="{FF2B5EF4-FFF2-40B4-BE49-F238E27FC236}">
                      <a16:creationId xmlns:a16="http://schemas.microsoft.com/office/drawing/2014/main" id="{E68AC31D-12B4-406C-B6F6-5513D95F6FA7}"/>
                    </a:ext>
                  </a:extLst>
                </p:cNvPr>
                <p:cNvSpPr/>
                <p:nvPr/>
              </p:nvSpPr>
              <p:spPr>
                <a:xfrm>
                  <a:off x="3904737" y="2565115"/>
                  <a:ext cx="209619" cy="382369"/>
                </a:xfrm>
                <a:prstGeom prst="flowChartDelay">
                  <a:avLst/>
                </a:prstGeom>
                <a:solidFill>
                  <a:srgbClr val="D2B282"/>
                </a:solidFill>
                <a:ln>
                  <a:solidFill>
                    <a:srgbClr val="C093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4" name="Flowchart: Delay 23">
                  <a:extLst>
                    <a:ext uri="{FF2B5EF4-FFF2-40B4-BE49-F238E27FC236}">
                      <a16:creationId xmlns:a16="http://schemas.microsoft.com/office/drawing/2014/main" id="{AA8F88CF-8ACE-4722-9ABD-E1D44EEFD418}"/>
                    </a:ext>
                  </a:extLst>
                </p:cNvPr>
                <p:cNvSpPr/>
                <p:nvPr/>
              </p:nvSpPr>
              <p:spPr>
                <a:xfrm rot="10800000">
                  <a:off x="1679967" y="2588346"/>
                  <a:ext cx="209619" cy="382369"/>
                </a:xfrm>
                <a:prstGeom prst="flowChartDelay">
                  <a:avLst/>
                </a:prstGeom>
                <a:solidFill>
                  <a:srgbClr val="D2B282"/>
                </a:solidFill>
                <a:ln>
                  <a:solidFill>
                    <a:srgbClr val="C093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17D4CB5-0227-4762-A108-A8927B418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9493" y="5308979"/>
                  <a:ext cx="0" cy="1549021"/>
                </a:xfrm>
                <a:prstGeom prst="line">
                  <a:avLst/>
                </a:prstGeom>
                <a:ln w="38100">
                  <a:solidFill>
                    <a:srgbClr val="01718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1A42168-4B97-4F94-A991-FAAA0554E2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603" y="5308979"/>
                  <a:ext cx="0" cy="1549021"/>
                </a:xfrm>
                <a:prstGeom prst="line">
                  <a:avLst/>
                </a:prstGeom>
                <a:ln w="38100">
                  <a:solidFill>
                    <a:srgbClr val="01718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F125FE2-7DF3-4B1F-8305-09ACAE7DD1C8}"/>
                    </a:ext>
                  </a:extLst>
                </p:cNvPr>
                <p:cNvSpPr/>
                <p:nvPr/>
              </p:nvSpPr>
              <p:spPr>
                <a:xfrm rot="216563">
                  <a:off x="1132378" y="4520340"/>
                  <a:ext cx="416272" cy="2345609"/>
                </a:xfrm>
                <a:custGeom>
                  <a:avLst/>
                  <a:gdLst>
                    <a:gd name="connsiteX0" fmla="*/ 400490 w 400490"/>
                    <a:gd name="connsiteY0" fmla="*/ 0 h 1671254"/>
                    <a:gd name="connsiteX1" fmla="*/ 241187 w 400490"/>
                    <a:gd name="connsiteY1" fmla="*/ 1136138 h 1671254"/>
                    <a:gd name="connsiteX2" fmla="*/ 251692 w 400490"/>
                    <a:gd name="connsiteY2" fmla="*/ 1448731 h 1671254"/>
                    <a:gd name="connsiteX3" fmla="*/ 273164 w 400490"/>
                    <a:gd name="connsiteY3" fmla="*/ 1657129 h 1671254"/>
                    <a:gd name="connsiteX4" fmla="*/ 49243 w 400490"/>
                    <a:gd name="connsiteY4" fmla="*/ 1671254 h 1671254"/>
                    <a:gd name="connsiteX5" fmla="*/ 31472 w 400490"/>
                    <a:gd name="connsiteY5" fmla="*/ 1578374 h 1671254"/>
                    <a:gd name="connsiteX6" fmla="*/ 0 w 400490"/>
                    <a:gd name="connsiteY6" fmla="*/ 1136138 h 1671254"/>
                    <a:gd name="connsiteX7" fmla="*/ 400490 w 400490"/>
                    <a:gd name="connsiteY7" fmla="*/ 0 h 1671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0490" h="1671254">
                      <a:moveTo>
                        <a:pt x="400490" y="0"/>
                      </a:moveTo>
                      <a:cubicBezTo>
                        <a:pt x="298186" y="307091"/>
                        <a:pt x="241187" y="713605"/>
                        <a:pt x="241187" y="1136138"/>
                      </a:cubicBezTo>
                      <a:cubicBezTo>
                        <a:pt x="241187" y="1241772"/>
                        <a:pt x="244749" y="1346403"/>
                        <a:pt x="251692" y="1448731"/>
                      </a:cubicBezTo>
                      <a:lnTo>
                        <a:pt x="273164" y="1657129"/>
                      </a:lnTo>
                      <a:lnTo>
                        <a:pt x="49243" y="1671254"/>
                      </a:lnTo>
                      <a:lnTo>
                        <a:pt x="31472" y="1578374"/>
                      </a:lnTo>
                      <a:cubicBezTo>
                        <a:pt x="11206" y="1442449"/>
                        <a:pt x="0" y="1293006"/>
                        <a:pt x="0" y="1136138"/>
                      </a:cubicBezTo>
                      <a:cubicBezTo>
                        <a:pt x="0" y="508666"/>
                        <a:pt x="179305" y="0"/>
                        <a:pt x="40049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9A32973B-2BF7-4B21-BB88-C326B52C571D}"/>
                    </a:ext>
                  </a:extLst>
                </p:cNvPr>
                <p:cNvSpPr/>
                <p:nvPr/>
              </p:nvSpPr>
              <p:spPr>
                <a:xfrm rot="21383437" flipH="1">
                  <a:off x="4301181" y="4520340"/>
                  <a:ext cx="416272" cy="2345609"/>
                </a:xfrm>
                <a:custGeom>
                  <a:avLst/>
                  <a:gdLst>
                    <a:gd name="connsiteX0" fmla="*/ 400490 w 400490"/>
                    <a:gd name="connsiteY0" fmla="*/ 0 h 1671254"/>
                    <a:gd name="connsiteX1" fmla="*/ 241187 w 400490"/>
                    <a:gd name="connsiteY1" fmla="*/ 1136138 h 1671254"/>
                    <a:gd name="connsiteX2" fmla="*/ 251692 w 400490"/>
                    <a:gd name="connsiteY2" fmla="*/ 1448731 h 1671254"/>
                    <a:gd name="connsiteX3" fmla="*/ 273164 w 400490"/>
                    <a:gd name="connsiteY3" fmla="*/ 1657129 h 1671254"/>
                    <a:gd name="connsiteX4" fmla="*/ 49243 w 400490"/>
                    <a:gd name="connsiteY4" fmla="*/ 1671254 h 1671254"/>
                    <a:gd name="connsiteX5" fmla="*/ 31472 w 400490"/>
                    <a:gd name="connsiteY5" fmla="*/ 1578374 h 1671254"/>
                    <a:gd name="connsiteX6" fmla="*/ 0 w 400490"/>
                    <a:gd name="connsiteY6" fmla="*/ 1136138 h 1671254"/>
                    <a:gd name="connsiteX7" fmla="*/ 400490 w 400490"/>
                    <a:gd name="connsiteY7" fmla="*/ 0 h 1671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0490" h="1671254">
                      <a:moveTo>
                        <a:pt x="400490" y="0"/>
                      </a:moveTo>
                      <a:cubicBezTo>
                        <a:pt x="298186" y="307091"/>
                        <a:pt x="241187" y="713605"/>
                        <a:pt x="241187" y="1136138"/>
                      </a:cubicBezTo>
                      <a:cubicBezTo>
                        <a:pt x="241187" y="1241772"/>
                        <a:pt x="244749" y="1346403"/>
                        <a:pt x="251692" y="1448731"/>
                      </a:cubicBezTo>
                      <a:lnTo>
                        <a:pt x="273164" y="1657129"/>
                      </a:lnTo>
                      <a:lnTo>
                        <a:pt x="49243" y="1671254"/>
                      </a:lnTo>
                      <a:lnTo>
                        <a:pt x="31472" y="1578374"/>
                      </a:lnTo>
                      <a:cubicBezTo>
                        <a:pt x="11206" y="1442449"/>
                        <a:pt x="0" y="1293006"/>
                        <a:pt x="0" y="1136138"/>
                      </a:cubicBezTo>
                      <a:cubicBezTo>
                        <a:pt x="0" y="508666"/>
                        <a:pt x="179305" y="0"/>
                        <a:pt x="40049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0655F3-3162-4D05-B653-3356903DB02B}"/>
                </a:ext>
              </a:extLst>
            </p:cNvPr>
            <p:cNvSpPr txBox="1"/>
            <p:nvPr/>
          </p:nvSpPr>
          <p:spPr>
            <a:xfrm>
              <a:off x="1298687" y="3246741"/>
              <a:ext cx="1509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2800" dirty="0">
                  <a:latin typeface="Mandatory Plaything" panose="02000500000000000000" pitchFamily="2" charset="0"/>
                </a:rPr>
                <a:t>437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59B7CBA-A58A-4D2A-B965-5410E0C80683}"/>
                </a:ext>
              </a:extLst>
            </p:cNvPr>
            <p:cNvSpPr/>
            <p:nvPr/>
          </p:nvSpPr>
          <p:spPr>
            <a:xfrm rot="10800000">
              <a:off x="1088223" y="3350127"/>
              <a:ext cx="1325983" cy="664292"/>
            </a:xfrm>
            <a:prstGeom prst="triangle">
              <a:avLst/>
            </a:prstGeom>
            <a:solidFill>
              <a:schemeClr val="tx1">
                <a:alpha val="4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0564FC-8C38-44BE-A0E1-9F1613483E58}"/>
              </a:ext>
            </a:extLst>
          </p:cNvPr>
          <p:cNvGrpSpPr/>
          <p:nvPr/>
        </p:nvGrpSpPr>
        <p:grpSpPr>
          <a:xfrm>
            <a:off x="2855496" y="3088882"/>
            <a:ext cx="2245895" cy="2815863"/>
            <a:chOff x="2855496" y="3088882"/>
            <a:chExt cx="2245895" cy="28158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B1BE2D-0DB6-47DA-9EC7-2B6AB0A56228}"/>
                </a:ext>
              </a:extLst>
            </p:cNvPr>
            <p:cNvSpPr/>
            <p:nvPr/>
          </p:nvSpPr>
          <p:spPr>
            <a:xfrm rot="18878500">
              <a:off x="2855496" y="3192376"/>
              <a:ext cx="2245895" cy="2245895"/>
            </a:xfrm>
            <a:prstGeom prst="rect">
              <a:avLst/>
            </a:prstGeom>
            <a:gradFill flip="none" rotWithShape="1">
              <a:gsLst>
                <a:gs pos="0">
                  <a:srgbClr val="E84481">
                    <a:shade val="30000"/>
                    <a:satMod val="115000"/>
                  </a:srgbClr>
                </a:gs>
                <a:gs pos="50000">
                  <a:srgbClr val="E84481">
                    <a:shade val="67500"/>
                    <a:satMod val="115000"/>
                  </a:srgbClr>
                </a:gs>
                <a:gs pos="100000">
                  <a:srgbClr val="E84481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E84481"/>
              </a:solidFill>
            </a:ln>
            <a:effectLst>
              <a:glow rad="393700">
                <a:srgbClr val="E84481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4D086B9-D55E-42F5-9FAD-37F9BBC206B3}"/>
                </a:ext>
              </a:extLst>
            </p:cNvPr>
            <p:cNvGrpSpPr/>
            <p:nvPr/>
          </p:nvGrpSpPr>
          <p:grpSpPr>
            <a:xfrm>
              <a:off x="3348898" y="3088882"/>
              <a:ext cx="1317981" cy="2051407"/>
              <a:chOff x="6102386" y="875373"/>
              <a:chExt cx="3930316" cy="6117449"/>
            </a:xfrm>
          </p:grpSpPr>
          <p:sp>
            <p:nvSpPr>
              <p:cNvPr id="127" name="Moon 126">
                <a:extLst>
                  <a:ext uri="{FF2B5EF4-FFF2-40B4-BE49-F238E27FC236}">
                    <a16:creationId xmlns:a16="http://schemas.microsoft.com/office/drawing/2014/main" id="{9F83E270-A603-4196-AAC4-9B71EA465338}"/>
                  </a:ext>
                </a:extLst>
              </p:cNvPr>
              <p:cNvSpPr/>
              <p:nvPr/>
            </p:nvSpPr>
            <p:spPr>
              <a:xfrm flipH="1">
                <a:off x="8238991" y="914064"/>
                <a:ext cx="1501709" cy="4367048"/>
              </a:xfrm>
              <a:prstGeom prst="moon">
                <a:avLst>
                  <a:gd name="adj" fmla="val 875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28" name="Moon 127">
                <a:extLst>
                  <a:ext uri="{FF2B5EF4-FFF2-40B4-BE49-F238E27FC236}">
                    <a16:creationId xmlns:a16="http://schemas.microsoft.com/office/drawing/2014/main" id="{AF2D9068-819F-47A9-9BBA-FD8BA12228E8}"/>
                  </a:ext>
                </a:extLst>
              </p:cNvPr>
              <p:cNvSpPr/>
              <p:nvPr/>
            </p:nvSpPr>
            <p:spPr>
              <a:xfrm>
                <a:off x="6416074" y="879442"/>
                <a:ext cx="1501709" cy="4367048"/>
              </a:xfrm>
              <a:prstGeom prst="moon">
                <a:avLst>
                  <a:gd name="adj" fmla="val 875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475BF5C1-7E4A-4030-B540-23BFA392ADF4}"/>
                  </a:ext>
                </a:extLst>
              </p:cNvPr>
              <p:cNvGrpSpPr/>
              <p:nvPr/>
            </p:nvGrpSpPr>
            <p:grpSpPr>
              <a:xfrm>
                <a:off x="6102386" y="1783570"/>
                <a:ext cx="3930316" cy="5209252"/>
                <a:chOff x="6720047" y="1667474"/>
                <a:chExt cx="3930316" cy="5209252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B74B3728-0508-4254-B0EE-6B6E535D338A}"/>
                    </a:ext>
                  </a:extLst>
                </p:cNvPr>
                <p:cNvSpPr/>
                <p:nvPr/>
              </p:nvSpPr>
              <p:spPr>
                <a:xfrm>
                  <a:off x="8011196" y="3586430"/>
                  <a:ext cx="1348015" cy="2603310"/>
                </a:xfrm>
                <a:prstGeom prst="rect">
                  <a:avLst/>
                </a:prstGeom>
                <a:solidFill>
                  <a:srgbClr val="D2B282"/>
                </a:solidFill>
                <a:ln>
                  <a:solidFill>
                    <a:srgbClr val="D2B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72F85CBE-67B2-493F-B47D-56F9F325EA51}"/>
                    </a:ext>
                  </a:extLst>
                </p:cNvPr>
                <p:cNvSpPr/>
                <p:nvPr/>
              </p:nvSpPr>
              <p:spPr>
                <a:xfrm rot="16200000">
                  <a:off x="7233394" y="3451808"/>
                  <a:ext cx="2903622" cy="3930316"/>
                </a:xfrm>
                <a:custGeom>
                  <a:avLst/>
                  <a:gdLst>
                    <a:gd name="connsiteX0" fmla="*/ 2791100 w 2903622"/>
                    <a:gd name="connsiteY0" fmla="*/ 1206031 h 3930316"/>
                    <a:gd name="connsiteX1" fmla="*/ 1355558 w 2903622"/>
                    <a:gd name="connsiteY1" fmla="*/ 1965158 h 3930316"/>
                    <a:gd name="connsiteX2" fmla="*/ 2791100 w 2903622"/>
                    <a:gd name="connsiteY2" fmla="*/ 2724285 h 3930316"/>
                    <a:gd name="connsiteX3" fmla="*/ 2789531 w 2903622"/>
                    <a:gd name="connsiteY3" fmla="*/ 2730086 h 3930316"/>
                    <a:gd name="connsiteX4" fmla="*/ 1451811 w 2903622"/>
                    <a:gd name="connsiteY4" fmla="*/ 3930316 h 3930316"/>
                    <a:gd name="connsiteX5" fmla="*/ 0 w 2903622"/>
                    <a:gd name="connsiteY5" fmla="*/ 3930315 h 3930316"/>
                    <a:gd name="connsiteX6" fmla="*/ 0 w 2903622"/>
                    <a:gd name="connsiteY6" fmla="*/ 0 h 3930316"/>
                    <a:gd name="connsiteX7" fmla="*/ 1451811 w 2903622"/>
                    <a:gd name="connsiteY7" fmla="*/ 0 h 3930316"/>
                    <a:gd name="connsiteX8" fmla="*/ 2789531 w 2903622"/>
                    <a:gd name="connsiteY8" fmla="*/ 1200230 h 3930316"/>
                    <a:gd name="connsiteX9" fmla="*/ 2903622 w 2903622"/>
                    <a:gd name="connsiteY9" fmla="*/ 1965158 h 3930316"/>
                    <a:gd name="connsiteX10" fmla="*/ 2903621 w 2903622"/>
                    <a:gd name="connsiteY10" fmla="*/ 1965185 h 3930316"/>
                    <a:gd name="connsiteX11" fmla="*/ 2903621 w 2903622"/>
                    <a:gd name="connsiteY11" fmla="*/ 1965131 h 393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903622" h="3930316">
                      <a:moveTo>
                        <a:pt x="2791100" y="1206031"/>
                      </a:moveTo>
                      <a:lnTo>
                        <a:pt x="1355558" y="1965158"/>
                      </a:lnTo>
                      <a:lnTo>
                        <a:pt x="2791100" y="2724285"/>
                      </a:lnTo>
                      <a:lnTo>
                        <a:pt x="2789531" y="2730086"/>
                      </a:lnTo>
                      <a:cubicBezTo>
                        <a:pt x="2569134" y="3435411"/>
                        <a:pt x="2053170" y="3930316"/>
                        <a:pt x="1451811" y="3930316"/>
                      </a:cubicBezTo>
                      <a:lnTo>
                        <a:pt x="0" y="3930315"/>
                      </a:lnTo>
                      <a:lnTo>
                        <a:pt x="0" y="0"/>
                      </a:lnTo>
                      <a:lnTo>
                        <a:pt x="1451811" y="0"/>
                      </a:lnTo>
                      <a:cubicBezTo>
                        <a:pt x="2053171" y="0"/>
                        <a:pt x="2569135" y="494905"/>
                        <a:pt x="2789531" y="1200230"/>
                      </a:cubicBezTo>
                      <a:close/>
                      <a:moveTo>
                        <a:pt x="2903622" y="1965158"/>
                      </a:moveTo>
                      <a:lnTo>
                        <a:pt x="2903621" y="1965185"/>
                      </a:lnTo>
                      <a:lnTo>
                        <a:pt x="2903621" y="1965131"/>
                      </a:lnTo>
                      <a:close/>
                    </a:path>
                  </a:pathLst>
                </a:custGeom>
                <a:solidFill>
                  <a:srgbClr val="01718D"/>
                </a:solidFill>
                <a:scene3d>
                  <a:camera prst="perspectiveFron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D395EF4-9930-496D-8842-D3E2805E4ABE}"/>
                    </a:ext>
                  </a:extLst>
                </p:cNvPr>
                <p:cNvSpPr/>
                <p:nvPr/>
              </p:nvSpPr>
              <p:spPr>
                <a:xfrm rot="19932532">
                  <a:off x="7976793" y="3974433"/>
                  <a:ext cx="395785" cy="1438944"/>
                </a:xfrm>
                <a:prstGeom prst="rect">
                  <a:avLst/>
                </a:prstGeom>
                <a:solidFill>
                  <a:srgbClr val="01718D"/>
                </a:solidFill>
                <a:ln>
                  <a:solidFill>
                    <a:srgbClr val="014A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A07207DF-196C-4F63-9C1B-B9FF9834EFF7}"/>
                    </a:ext>
                  </a:extLst>
                </p:cNvPr>
                <p:cNvSpPr/>
                <p:nvPr/>
              </p:nvSpPr>
              <p:spPr>
                <a:xfrm rot="1706013">
                  <a:off x="9003902" y="3974433"/>
                  <a:ext cx="395785" cy="1438944"/>
                </a:xfrm>
                <a:prstGeom prst="rect">
                  <a:avLst/>
                </a:prstGeom>
                <a:solidFill>
                  <a:srgbClr val="01718D"/>
                </a:solidFill>
                <a:ln>
                  <a:solidFill>
                    <a:srgbClr val="014A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35" name="Flowchart: Delay 134">
                  <a:extLst>
                    <a:ext uri="{FF2B5EF4-FFF2-40B4-BE49-F238E27FC236}">
                      <a16:creationId xmlns:a16="http://schemas.microsoft.com/office/drawing/2014/main" id="{9E553D1B-6B90-4FB4-9376-6D74C345B20C}"/>
                    </a:ext>
                  </a:extLst>
                </p:cNvPr>
                <p:cNvSpPr/>
                <p:nvPr/>
              </p:nvSpPr>
              <p:spPr>
                <a:xfrm rot="5400000">
                  <a:off x="7514372" y="1817267"/>
                  <a:ext cx="2297680" cy="1998094"/>
                </a:xfrm>
                <a:prstGeom prst="flowChartDelay">
                  <a:avLst/>
                </a:prstGeom>
                <a:solidFill>
                  <a:srgbClr val="D2B282"/>
                </a:solidFill>
                <a:ln w="28575">
                  <a:solidFill>
                    <a:srgbClr val="C093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36" name="Flowchart: Delay 135">
                  <a:extLst>
                    <a:ext uri="{FF2B5EF4-FFF2-40B4-BE49-F238E27FC236}">
                      <a16:creationId xmlns:a16="http://schemas.microsoft.com/office/drawing/2014/main" id="{8120F226-C25F-4A25-9A6D-A2C936AF1D3B}"/>
                    </a:ext>
                  </a:extLst>
                </p:cNvPr>
                <p:cNvSpPr/>
                <p:nvPr/>
              </p:nvSpPr>
              <p:spPr>
                <a:xfrm>
                  <a:off x="9662259" y="2575892"/>
                  <a:ext cx="209619" cy="382369"/>
                </a:xfrm>
                <a:prstGeom prst="flowChartDelay">
                  <a:avLst/>
                </a:prstGeom>
                <a:solidFill>
                  <a:srgbClr val="D2B282"/>
                </a:solidFill>
                <a:ln>
                  <a:solidFill>
                    <a:srgbClr val="C093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37" name="Flowchart: Delay 136">
                  <a:extLst>
                    <a:ext uri="{FF2B5EF4-FFF2-40B4-BE49-F238E27FC236}">
                      <a16:creationId xmlns:a16="http://schemas.microsoft.com/office/drawing/2014/main" id="{3294D7DB-FB96-4022-AE70-F51EA5B0E66C}"/>
                    </a:ext>
                  </a:extLst>
                </p:cNvPr>
                <p:cNvSpPr/>
                <p:nvPr/>
              </p:nvSpPr>
              <p:spPr>
                <a:xfrm rot="10800000">
                  <a:off x="7437489" y="2599123"/>
                  <a:ext cx="209619" cy="382369"/>
                </a:xfrm>
                <a:prstGeom prst="flowChartDelay">
                  <a:avLst/>
                </a:prstGeom>
                <a:solidFill>
                  <a:srgbClr val="D2B282"/>
                </a:solidFill>
                <a:ln>
                  <a:solidFill>
                    <a:srgbClr val="D2B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4BFC6944-EA1E-4A56-B4B6-E25F25D4F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27015" y="5319756"/>
                  <a:ext cx="0" cy="1549021"/>
                </a:xfrm>
                <a:prstGeom prst="line">
                  <a:avLst/>
                </a:prstGeom>
                <a:ln w="38100">
                  <a:solidFill>
                    <a:srgbClr val="01718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283623C4-8D77-4CE8-BFFD-B78528B6F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125" y="5319756"/>
                  <a:ext cx="0" cy="1549021"/>
                </a:xfrm>
                <a:prstGeom prst="line">
                  <a:avLst/>
                </a:prstGeom>
                <a:ln w="38100">
                  <a:solidFill>
                    <a:srgbClr val="01718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9C984C2E-928D-40D0-A00C-CDCD74B0973F}"/>
                    </a:ext>
                  </a:extLst>
                </p:cNvPr>
                <p:cNvSpPr/>
                <p:nvPr/>
              </p:nvSpPr>
              <p:spPr>
                <a:xfrm rot="216563">
                  <a:off x="6889900" y="4531117"/>
                  <a:ext cx="416272" cy="2345609"/>
                </a:xfrm>
                <a:custGeom>
                  <a:avLst/>
                  <a:gdLst>
                    <a:gd name="connsiteX0" fmla="*/ 400490 w 400490"/>
                    <a:gd name="connsiteY0" fmla="*/ 0 h 1671254"/>
                    <a:gd name="connsiteX1" fmla="*/ 241187 w 400490"/>
                    <a:gd name="connsiteY1" fmla="*/ 1136138 h 1671254"/>
                    <a:gd name="connsiteX2" fmla="*/ 251692 w 400490"/>
                    <a:gd name="connsiteY2" fmla="*/ 1448731 h 1671254"/>
                    <a:gd name="connsiteX3" fmla="*/ 273164 w 400490"/>
                    <a:gd name="connsiteY3" fmla="*/ 1657129 h 1671254"/>
                    <a:gd name="connsiteX4" fmla="*/ 49243 w 400490"/>
                    <a:gd name="connsiteY4" fmla="*/ 1671254 h 1671254"/>
                    <a:gd name="connsiteX5" fmla="*/ 31472 w 400490"/>
                    <a:gd name="connsiteY5" fmla="*/ 1578374 h 1671254"/>
                    <a:gd name="connsiteX6" fmla="*/ 0 w 400490"/>
                    <a:gd name="connsiteY6" fmla="*/ 1136138 h 1671254"/>
                    <a:gd name="connsiteX7" fmla="*/ 400490 w 400490"/>
                    <a:gd name="connsiteY7" fmla="*/ 0 h 1671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0490" h="1671254">
                      <a:moveTo>
                        <a:pt x="400490" y="0"/>
                      </a:moveTo>
                      <a:cubicBezTo>
                        <a:pt x="298186" y="307091"/>
                        <a:pt x="241187" y="713605"/>
                        <a:pt x="241187" y="1136138"/>
                      </a:cubicBezTo>
                      <a:cubicBezTo>
                        <a:pt x="241187" y="1241772"/>
                        <a:pt x="244749" y="1346403"/>
                        <a:pt x="251692" y="1448731"/>
                      </a:cubicBezTo>
                      <a:lnTo>
                        <a:pt x="273164" y="1657129"/>
                      </a:lnTo>
                      <a:lnTo>
                        <a:pt x="49243" y="1671254"/>
                      </a:lnTo>
                      <a:lnTo>
                        <a:pt x="31472" y="1578374"/>
                      </a:lnTo>
                      <a:cubicBezTo>
                        <a:pt x="11206" y="1442449"/>
                        <a:pt x="0" y="1293006"/>
                        <a:pt x="0" y="1136138"/>
                      </a:cubicBezTo>
                      <a:cubicBezTo>
                        <a:pt x="0" y="508666"/>
                        <a:pt x="179305" y="0"/>
                        <a:pt x="40049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68942773-2A99-42DA-90EC-AABD70F7798B}"/>
                    </a:ext>
                  </a:extLst>
                </p:cNvPr>
                <p:cNvSpPr/>
                <p:nvPr/>
              </p:nvSpPr>
              <p:spPr>
                <a:xfrm rot="21383437" flipH="1">
                  <a:off x="10058703" y="4531117"/>
                  <a:ext cx="416272" cy="2345609"/>
                </a:xfrm>
                <a:custGeom>
                  <a:avLst/>
                  <a:gdLst>
                    <a:gd name="connsiteX0" fmla="*/ 400490 w 400490"/>
                    <a:gd name="connsiteY0" fmla="*/ 0 h 1671254"/>
                    <a:gd name="connsiteX1" fmla="*/ 241187 w 400490"/>
                    <a:gd name="connsiteY1" fmla="*/ 1136138 h 1671254"/>
                    <a:gd name="connsiteX2" fmla="*/ 251692 w 400490"/>
                    <a:gd name="connsiteY2" fmla="*/ 1448731 h 1671254"/>
                    <a:gd name="connsiteX3" fmla="*/ 273164 w 400490"/>
                    <a:gd name="connsiteY3" fmla="*/ 1657129 h 1671254"/>
                    <a:gd name="connsiteX4" fmla="*/ 49243 w 400490"/>
                    <a:gd name="connsiteY4" fmla="*/ 1671254 h 1671254"/>
                    <a:gd name="connsiteX5" fmla="*/ 31472 w 400490"/>
                    <a:gd name="connsiteY5" fmla="*/ 1578374 h 1671254"/>
                    <a:gd name="connsiteX6" fmla="*/ 0 w 400490"/>
                    <a:gd name="connsiteY6" fmla="*/ 1136138 h 1671254"/>
                    <a:gd name="connsiteX7" fmla="*/ 400490 w 400490"/>
                    <a:gd name="connsiteY7" fmla="*/ 0 h 1671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0490" h="1671254">
                      <a:moveTo>
                        <a:pt x="400490" y="0"/>
                      </a:moveTo>
                      <a:cubicBezTo>
                        <a:pt x="298186" y="307091"/>
                        <a:pt x="241187" y="713605"/>
                        <a:pt x="241187" y="1136138"/>
                      </a:cubicBezTo>
                      <a:cubicBezTo>
                        <a:pt x="241187" y="1241772"/>
                        <a:pt x="244749" y="1346403"/>
                        <a:pt x="251692" y="1448731"/>
                      </a:cubicBezTo>
                      <a:lnTo>
                        <a:pt x="273164" y="1657129"/>
                      </a:lnTo>
                      <a:lnTo>
                        <a:pt x="49243" y="1671254"/>
                      </a:lnTo>
                      <a:lnTo>
                        <a:pt x="31472" y="1578374"/>
                      </a:lnTo>
                      <a:cubicBezTo>
                        <a:pt x="11206" y="1442449"/>
                        <a:pt x="0" y="1293006"/>
                        <a:pt x="0" y="1136138"/>
                      </a:cubicBezTo>
                      <a:cubicBezTo>
                        <a:pt x="0" y="508666"/>
                        <a:pt x="179305" y="0"/>
                        <a:pt x="40049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130" name="Flowchart: Delay 129">
                <a:extLst>
                  <a:ext uri="{FF2B5EF4-FFF2-40B4-BE49-F238E27FC236}">
                    <a16:creationId xmlns:a16="http://schemas.microsoft.com/office/drawing/2014/main" id="{85BBF2B7-ED17-412F-BAAB-799B4767BBAF}"/>
                  </a:ext>
                </a:extLst>
              </p:cNvPr>
              <p:cNvSpPr/>
              <p:nvPr/>
            </p:nvSpPr>
            <p:spPr>
              <a:xfrm rot="16200000">
                <a:off x="7371543" y="468973"/>
                <a:ext cx="1348015" cy="2160815"/>
              </a:xfrm>
              <a:prstGeom prst="flowChartDela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E4CE3ED1-1709-4C7D-B57F-A2D0DE59951C}"/>
                </a:ext>
              </a:extLst>
            </p:cNvPr>
            <p:cNvSpPr/>
            <p:nvPr/>
          </p:nvSpPr>
          <p:spPr>
            <a:xfrm rot="10800000">
              <a:off x="3314266" y="5240453"/>
              <a:ext cx="1325983" cy="664292"/>
            </a:xfrm>
            <a:prstGeom prst="triangle">
              <a:avLst/>
            </a:prstGeom>
            <a:solidFill>
              <a:schemeClr val="tx1">
                <a:alpha val="4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08DB87-BF1D-4D0A-B158-B407588B9C01}"/>
                </a:ext>
              </a:extLst>
            </p:cNvPr>
            <p:cNvSpPr txBox="1"/>
            <p:nvPr/>
          </p:nvSpPr>
          <p:spPr>
            <a:xfrm>
              <a:off x="3552437" y="5195792"/>
              <a:ext cx="909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Mandatory Plaything" panose="02000500000000000000" pitchFamily="2" charset="0"/>
                </a:rPr>
                <a:t>253</a:t>
              </a:r>
              <a:endParaRPr lang="en-MY" sz="2400" dirty="0">
                <a:latin typeface="Mandatory Plaything" panose="02000500000000000000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54C575-DB21-47DA-A866-A64A7DB0ECF7}"/>
              </a:ext>
            </a:extLst>
          </p:cNvPr>
          <p:cNvGrpSpPr/>
          <p:nvPr/>
        </p:nvGrpSpPr>
        <p:grpSpPr>
          <a:xfrm>
            <a:off x="7074569" y="3098815"/>
            <a:ext cx="2245895" cy="2805931"/>
            <a:chOff x="7074569" y="3098815"/>
            <a:chExt cx="2245895" cy="28059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02663B-B6F8-44AD-BA9A-E2AB965BA618}"/>
                </a:ext>
              </a:extLst>
            </p:cNvPr>
            <p:cNvSpPr/>
            <p:nvPr/>
          </p:nvSpPr>
          <p:spPr>
            <a:xfrm rot="18878500">
              <a:off x="7074569" y="3192375"/>
              <a:ext cx="2245895" cy="2245895"/>
            </a:xfrm>
            <a:prstGeom prst="rect">
              <a:avLst/>
            </a:prstGeom>
            <a:gradFill flip="none" rotWithShape="1">
              <a:gsLst>
                <a:gs pos="0">
                  <a:srgbClr val="E84481">
                    <a:shade val="30000"/>
                    <a:satMod val="115000"/>
                  </a:srgbClr>
                </a:gs>
                <a:gs pos="50000">
                  <a:srgbClr val="E84481">
                    <a:shade val="67500"/>
                    <a:satMod val="115000"/>
                  </a:srgbClr>
                </a:gs>
                <a:gs pos="100000">
                  <a:srgbClr val="E84481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E84481"/>
              </a:solidFill>
            </a:ln>
            <a:effectLst>
              <a:glow rad="393700">
                <a:srgbClr val="E84481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878D735-7FEB-4E85-BEDA-0A04C3094202}"/>
                </a:ext>
              </a:extLst>
            </p:cNvPr>
            <p:cNvGrpSpPr/>
            <p:nvPr/>
          </p:nvGrpSpPr>
          <p:grpSpPr>
            <a:xfrm>
              <a:off x="7542660" y="3098815"/>
              <a:ext cx="1293313" cy="2044274"/>
              <a:chOff x="962525" y="1062614"/>
              <a:chExt cx="3930316" cy="580333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7F3E2B5-65A1-460E-B8A5-82BA670E59AF}"/>
                  </a:ext>
                </a:extLst>
              </p:cNvPr>
              <p:cNvSpPr/>
              <p:nvPr/>
            </p:nvSpPr>
            <p:spPr>
              <a:xfrm>
                <a:off x="2253674" y="3575653"/>
                <a:ext cx="1348015" cy="2603310"/>
              </a:xfrm>
              <a:prstGeom prst="rect">
                <a:avLst/>
              </a:prstGeom>
              <a:solidFill>
                <a:srgbClr val="D2B282"/>
              </a:solidFill>
              <a:ln>
                <a:solidFill>
                  <a:srgbClr val="D2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39C211F-ACEC-4E31-9A68-53690F103C05}"/>
                  </a:ext>
                </a:extLst>
              </p:cNvPr>
              <p:cNvSpPr/>
              <p:nvPr/>
            </p:nvSpPr>
            <p:spPr>
              <a:xfrm rot="16200000">
                <a:off x="1475872" y="3441031"/>
                <a:ext cx="2903622" cy="3930316"/>
              </a:xfrm>
              <a:custGeom>
                <a:avLst/>
                <a:gdLst>
                  <a:gd name="connsiteX0" fmla="*/ 2791100 w 2903622"/>
                  <a:gd name="connsiteY0" fmla="*/ 1206031 h 3930316"/>
                  <a:gd name="connsiteX1" fmla="*/ 1355558 w 2903622"/>
                  <a:gd name="connsiteY1" fmla="*/ 1965158 h 3930316"/>
                  <a:gd name="connsiteX2" fmla="*/ 2791100 w 2903622"/>
                  <a:gd name="connsiteY2" fmla="*/ 2724285 h 3930316"/>
                  <a:gd name="connsiteX3" fmla="*/ 2789531 w 2903622"/>
                  <a:gd name="connsiteY3" fmla="*/ 2730086 h 3930316"/>
                  <a:gd name="connsiteX4" fmla="*/ 1451811 w 2903622"/>
                  <a:gd name="connsiteY4" fmla="*/ 3930316 h 3930316"/>
                  <a:gd name="connsiteX5" fmla="*/ 0 w 2903622"/>
                  <a:gd name="connsiteY5" fmla="*/ 3930315 h 3930316"/>
                  <a:gd name="connsiteX6" fmla="*/ 0 w 2903622"/>
                  <a:gd name="connsiteY6" fmla="*/ 0 h 3930316"/>
                  <a:gd name="connsiteX7" fmla="*/ 1451811 w 2903622"/>
                  <a:gd name="connsiteY7" fmla="*/ 0 h 3930316"/>
                  <a:gd name="connsiteX8" fmla="*/ 2789531 w 2903622"/>
                  <a:gd name="connsiteY8" fmla="*/ 1200230 h 3930316"/>
                  <a:gd name="connsiteX9" fmla="*/ 2903622 w 2903622"/>
                  <a:gd name="connsiteY9" fmla="*/ 1965158 h 3930316"/>
                  <a:gd name="connsiteX10" fmla="*/ 2903621 w 2903622"/>
                  <a:gd name="connsiteY10" fmla="*/ 1965185 h 3930316"/>
                  <a:gd name="connsiteX11" fmla="*/ 2903621 w 2903622"/>
                  <a:gd name="connsiteY11" fmla="*/ 1965131 h 393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03622" h="3930316">
                    <a:moveTo>
                      <a:pt x="2791100" y="1206031"/>
                    </a:moveTo>
                    <a:lnTo>
                      <a:pt x="1355558" y="1965158"/>
                    </a:lnTo>
                    <a:lnTo>
                      <a:pt x="2791100" y="2724285"/>
                    </a:lnTo>
                    <a:lnTo>
                      <a:pt x="2789531" y="2730086"/>
                    </a:lnTo>
                    <a:cubicBezTo>
                      <a:pt x="2569134" y="3435411"/>
                      <a:pt x="2053170" y="3930316"/>
                      <a:pt x="1451811" y="3930316"/>
                    </a:cubicBezTo>
                    <a:lnTo>
                      <a:pt x="0" y="3930315"/>
                    </a:lnTo>
                    <a:lnTo>
                      <a:pt x="0" y="0"/>
                    </a:lnTo>
                    <a:lnTo>
                      <a:pt x="1451811" y="0"/>
                    </a:lnTo>
                    <a:cubicBezTo>
                      <a:pt x="2053171" y="0"/>
                      <a:pt x="2569135" y="494905"/>
                      <a:pt x="2789531" y="1200230"/>
                    </a:cubicBezTo>
                    <a:close/>
                    <a:moveTo>
                      <a:pt x="2903622" y="1965158"/>
                    </a:moveTo>
                    <a:lnTo>
                      <a:pt x="2903621" y="1965185"/>
                    </a:lnTo>
                    <a:lnTo>
                      <a:pt x="2903621" y="1965131"/>
                    </a:lnTo>
                    <a:close/>
                  </a:path>
                </a:pathLst>
              </a:custGeom>
              <a:solidFill>
                <a:srgbClr val="01718D"/>
              </a:solidFill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MY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C47581D-9F14-4A7D-B20A-150ADBDE388B}"/>
                  </a:ext>
                </a:extLst>
              </p:cNvPr>
              <p:cNvSpPr/>
              <p:nvPr/>
            </p:nvSpPr>
            <p:spPr>
              <a:xfrm rot="19932532">
                <a:off x="2219271" y="3963656"/>
                <a:ext cx="395785" cy="1438944"/>
              </a:xfrm>
              <a:prstGeom prst="rect">
                <a:avLst/>
              </a:prstGeom>
              <a:solidFill>
                <a:srgbClr val="01718D"/>
              </a:solidFill>
              <a:ln>
                <a:solidFill>
                  <a:srgbClr val="014A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CEF48AF-86CF-4053-B294-AADD6C85534D}"/>
                  </a:ext>
                </a:extLst>
              </p:cNvPr>
              <p:cNvSpPr/>
              <p:nvPr/>
            </p:nvSpPr>
            <p:spPr>
              <a:xfrm rot="1706013">
                <a:off x="3246380" y="3963656"/>
                <a:ext cx="395785" cy="1438944"/>
              </a:xfrm>
              <a:prstGeom prst="rect">
                <a:avLst/>
              </a:prstGeom>
              <a:solidFill>
                <a:srgbClr val="01718D"/>
              </a:solidFill>
              <a:ln>
                <a:solidFill>
                  <a:srgbClr val="014A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60" name="Flowchart: Delay 59">
                <a:extLst>
                  <a:ext uri="{FF2B5EF4-FFF2-40B4-BE49-F238E27FC236}">
                    <a16:creationId xmlns:a16="http://schemas.microsoft.com/office/drawing/2014/main" id="{D49C4460-4DEB-45F1-9D75-06E8124DE22E}"/>
                  </a:ext>
                </a:extLst>
              </p:cNvPr>
              <p:cNvSpPr/>
              <p:nvPr/>
            </p:nvSpPr>
            <p:spPr>
              <a:xfrm rot="5400000">
                <a:off x="1756850" y="1806490"/>
                <a:ext cx="2297680" cy="1998094"/>
              </a:xfrm>
              <a:prstGeom prst="flowChartDelay">
                <a:avLst/>
              </a:prstGeom>
              <a:solidFill>
                <a:srgbClr val="D2B282"/>
              </a:solidFill>
              <a:ln w="28575">
                <a:solidFill>
                  <a:srgbClr val="C09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C5EFC25-8A32-48CC-B029-61D6E73AFC22}"/>
                  </a:ext>
                </a:extLst>
              </p:cNvPr>
              <p:cNvSpPr/>
              <p:nvPr/>
            </p:nvSpPr>
            <p:spPr>
              <a:xfrm rot="16200000">
                <a:off x="2321075" y="529631"/>
                <a:ext cx="1213214" cy="2279180"/>
              </a:xfrm>
              <a:custGeom>
                <a:avLst/>
                <a:gdLst>
                  <a:gd name="connsiteX0" fmla="*/ 1213214 w 1213214"/>
                  <a:gd name="connsiteY0" fmla="*/ 1139590 h 2279180"/>
                  <a:gd name="connsiteX1" fmla="*/ 606607 w 1213214"/>
                  <a:gd name="connsiteY1" fmla="*/ 2279180 h 2279180"/>
                  <a:gd name="connsiteX2" fmla="*/ 0 w 1213214"/>
                  <a:gd name="connsiteY2" fmla="*/ 2279179 h 2279180"/>
                  <a:gd name="connsiteX3" fmla="*/ 0 w 1213214"/>
                  <a:gd name="connsiteY3" fmla="*/ 1274470 h 2279180"/>
                  <a:gd name="connsiteX4" fmla="*/ 443126 w 1213214"/>
                  <a:gd name="connsiteY4" fmla="*/ 1232515 h 2279180"/>
                  <a:gd name="connsiteX5" fmla="*/ 0 w 1213214"/>
                  <a:gd name="connsiteY5" fmla="*/ 1190560 h 2279180"/>
                  <a:gd name="connsiteX6" fmla="*/ 0 w 1213214"/>
                  <a:gd name="connsiteY6" fmla="*/ 987068 h 2279180"/>
                  <a:gd name="connsiteX7" fmla="*/ 20745 w 1213214"/>
                  <a:gd name="connsiteY7" fmla="*/ 975274 h 2279180"/>
                  <a:gd name="connsiteX8" fmla="*/ 218215 w 1213214"/>
                  <a:gd name="connsiteY8" fmla="*/ 912943 h 2279180"/>
                  <a:gd name="connsiteX9" fmla="*/ 470128 w 1213214"/>
                  <a:gd name="connsiteY9" fmla="*/ 900317 h 2279180"/>
                  <a:gd name="connsiteX10" fmla="*/ 425202 w 1213214"/>
                  <a:gd name="connsiteY10" fmla="*/ 696181 h 2279180"/>
                  <a:gd name="connsiteX11" fmla="*/ 173290 w 1213214"/>
                  <a:gd name="connsiteY11" fmla="*/ 708807 h 2279180"/>
                  <a:gd name="connsiteX12" fmla="*/ 4155 w 1213214"/>
                  <a:gd name="connsiteY12" fmla="*/ 758567 h 2279180"/>
                  <a:gd name="connsiteX13" fmla="*/ 0 w 1213214"/>
                  <a:gd name="connsiteY13" fmla="*/ 760410 h 2279180"/>
                  <a:gd name="connsiteX14" fmla="*/ 0 w 1213214"/>
                  <a:gd name="connsiteY14" fmla="*/ 682150 h 2279180"/>
                  <a:gd name="connsiteX15" fmla="*/ 3124 w 1213214"/>
                  <a:gd name="connsiteY15" fmla="*/ 672833 h 2279180"/>
                  <a:gd name="connsiteX16" fmla="*/ 233937 w 1213214"/>
                  <a:gd name="connsiteY16" fmla="*/ 587853 h 2279180"/>
                  <a:gd name="connsiteX17" fmla="*/ 485850 w 1213214"/>
                  <a:gd name="connsiteY17" fmla="*/ 575227 h 2279180"/>
                  <a:gd name="connsiteX18" fmla="*/ 440924 w 1213214"/>
                  <a:gd name="connsiteY18" fmla="*/ 371091 h 2279180"/>
                  <a:gd name="connsiteX19" fmla="*/ 189012 w 1213214"/>
                  <a:gd name="connsiteY19" fmla="*/ 383717 h 2279180"/>
                  <a:gd name="connsiteX20" fmla="*/ 19877 w 1213214"/>
                  <a:gd name="connsiteY20" fmla="*/ 433477 h 2279180"/>
                  <a:gd name="connsiteX21" fmla="*/ 0 w 1213214"/>
                  <a:gd name="connsiteY21" fmla="*/ 442295 h 2279180"/>
                  <a:gd name="connsiteX22" fmla="*/ 0 w 1213214"/>
                  <a:gd name="connsiteY22" fmla="*/ 0 h 2279180"/>
                  <a:gd name="connsiteX23" fmla="*/ 606607 w 1213214"/>
                  <a:gd name="connsiteY23" fmla="*/ 0 h 2279180"/>
                  <a:gd name="connsiteX24" fmla="*/ 1213214 w 1213214"/>
                  <a:gd name="connsiteY24" fmla="*/ 1139590 h 227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13214" h="2279180">
                    <a:moveTo>
                      <a:pt x="1213214" y="1139590"/>
                    </a:moveTo>
                    <a:cubicBezTo>
                      <a:pt x="1213214" y="1768968"/>
                      <a:pt x="941627" y="2279180"/>
                      <a:pt x="606607" y="2279180"/>
                    </a:cubicBezTo>
                    <a:lnTo>
                      <a:pt x="0" y="2279179"/>
                    </a:lnTo>
                    <a:lnTo>
                      <a:pt x="0" y="1274470"/>
                    </a:lnTo>
                    <a:lnTo>
                      <a:pt x="443126" y="1232515"/>
                    </a:lnTo>
                    <a:lnTo>
                      <a:pt x="0" y="1190560"/>
                    </a:lnTo>
                    <a:lnTo>
                      <a:pt x="0" y="987068"/>
                    </a:lnTo>
                    <a:lnTo>
                      <a:pt x="20745" y="975274"/>
                    </a:lnTo>
                    <a:cubicBezTo>
                      <a:pt x="62014" y="954803"/>
                      <a:pt x="134376" y="931394"/>
                      <a:pt x="218215" y="912943"/>
                    </a:cubicBezTo>
                    <a:cubicBezTo>
                      <a:pt x="352359" y="883421"/>
                      <a:pt x="465162" y="877755"/>
                      <a:pt x="470128" y="900317"/>
                    </a:cubicBezTo>
                    <a:lnTo>
                      <a:pt x="425202" y="696181"/>
                    </a:lnTo>
                    <a:cubicBezTo>
                      <a:pt x="420237" y="673619"/>
                      <a:pt x="307433" y="679285"/>
                      <a:pt x="173290" y="708807"/>
                    </a:cubicBezTo>
                    <a:cubicBezTo>
                      <a:pt x="106218" y="723568"/>
                      <a:pt x="46492" y="741502"/>
                      <a:pt x="4155" y="758567"/>
                    </a:cubicBezTo>
                    <a:lnTo>
                      <a:pt x="0" y="760410"/>
                    </a:lnTo>
                    <a:lnTo>
                      <a:pt x="0" y="682150"/>
                    </a:lnTo>
                    <a:lnTo>
                      <a:pt x="3124" y="672833"/>
                    </a:lnTo>
                    <a:cubicBezTo>
                      <a:pt x="21683" y="649234"/>
                      <a:pt x="116562" y="613684"/>
                      <a:pt x="233937" y="587853"/>
                    </a:cubicBezTo>
                    <a:cubicBezTo>
                      <a:pt x="368081" y="558331"/>
                      <a:pt x="480884" y="552665"/>
                      <a:pt x="485850" y="575227"/>
                    </a:cubicBezTo>
                    <a:lnTo>
                      <a:pt x="440924" y="371091"/>
                    </a:lnTo>
                    <a:cubicBezTo>
                      <a:pt x="435959" y="348529"/>
                      <a:pt x="323155" y="354195"/>
                      <a:pt x="189012" y="383717"/>
                    </a:cubicBezTo>
                    <a:cubicBezTo>
                      <a:pt x="121940" y="398478"/>
                      <a:pt x="62214" y="416412"/>
                      <a:pt x="19877" y="433477"/>
                    </a:cubicBezTo>
                    <a:lnTo>
                      <a:pt x="0" y="442295"/>
                    </a:lnTo>
                    <a:lnTo>
                      <a:pt x="0" y="0"/>
                    </a:lnTo>
                    <a:lnTo>
                      <a:pt x="606607" y="0"/>
                    </a:lnTo>
                    <a:cubicBezTo>
                      <a:pt x="941627" y="0"/>
                      <a:pt x="1213214" y="510212"/>
                      <a:pt x="1213214" y="113959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MY" dirty="0"/>
              </a:p>
            </p:txBody>
          </p:sp>
          <p:sp>
            <p:nvSpPr>
              <p:cNvPr id="62" name="Flowchart: Delay 61">
                <a:extLst>
                  <a:ext uri="{FF2B5EF4-FFF2-40B4-BE49-F238E27FC236}">
                    <a16:creationId xmlns:a16="http://schemas.microsoft.com/office/drawing/2014/main" id="{343CC87B-D856-4AD3-B92E-29D587AC986B}"/>
                  </a:ext>
                </a:extLst>
              </p:cNvPr>
              <p:cNvSpPr/>
              <p:nvPr/>
            </p:nvSpPr>
            <p:spPr>
              <a:xfrm>
                <a:off x="3904737" y="2565115"/>
                <a:ext cx="209619" cy="382369"/>
              </a:xfrm>
              <a:prstGeom prst="flowChartDelay">
                <a:avLst/>
              </a:prstGeom>
              <a:solidFill>
                <a:srgbClr val="D2B282"/>
              </a:solidFill>
              <a:ln>
                <a:solidFill>
                  <a:srgbClr val="C09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63" name="Flowchart: Delay 62">
                <a:extLst>
                  <a:ext uri="{FF2B5EF4-FFF2-40B4-BE49-F238E27FC236}">
                    <a16:creationId xmlns:a16="http://schemas.microsoft.com/office/drawing/2014/main" id="{0389F7DE-6177-4AF2-954D-7C91E53E1B06}"/>
                  </a:ext>
                </a:extLst>
              </p:cNvPr>
              <p:cNvSpPr/>
              <p:nvPr/>
            </p:nvSpPr>
            <p:spPr>
              <a:xfrm rot="10800000">
                <a:off x="1679967" y="2588346"/>
                <a:ext cx="209619" cy="382369"/>
              </a:xfrm>
              <a:prstGeom prst="flowChartDelay">
                <a:avLst/>
              </a:prstGeom>
              <a:solidFill>
                <a:srgbClr val="D2B282"/>
              </a:solidFill>
              <a:ln>
                <a:solidFill>
                  <a:srgbClr val="C09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4688EEB-5BD3-4204-956B-670982B05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9493" y="5308979"/>
                <a:ext cx="0" cy="1549021"/>
              </a:xfrm>
              <a:prstGeom prst="line">
                <a:avLst/>
              </a:prstGeom>
              <a:ln w="38100">
                <a:solidFill>
                  <a:srgbClr val="0171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A69ED49-6018-42C9-87DA-1BFFD228C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1603" y="5308979"/>
                <a:ext cx="0" cy="1549021"/>
              </a:xfrm>
              <a:prstGeom prst="line">
                <a:avLst/>
              </a:prstGeom>
              <a:ln w="38100">
                <a:solidFill>
                  <a:srgbClr val="0171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3EF22A9-9D9F-4943-B492-523FD2BD202F}"/>
                  </a:ext>
                </a:extLst>
              </p:cNvPr>
              <p:cNvSpPr/>
              <p:nvPr/>
            </p:nvSpPr>
            <p:spPr>
              <a:xfrm rot="216563">
                <a:off x="1132378" y="4520340"/>
                <a:ext cx="416272" cy="2345609"/>
              </a:xfrm>
              <a:custGeom>
                <a:avLst/>
                <a:gdLst>
                  <a:gd name="connsiteX0" fmla="*/ 400490 w 400490"/>
                  <a:gd name="connsiteY0" fmla="*/ 0 h 1671254"/>
                  <a:gd name="connsiteX1" fmla="*/ 241187 w 400490"/>
                  <a:gd name="connsiteY1" fmla="*/ 1136138 h 1671254"/>
                  <a:gd name="connsiteX2" fmla="*/ 251692 w 400490"/>
                  <a:gd name="connsiteY2" fmla="*/ 1448731 h 1671254"/>
                  <a:gd name="connsiteX3" fmla="*/ 273164 w 400490"/>
                  <a:gd name="connsiteY3" fmla="*/ 1657129 h 1671254"/>
                  <a:gd name="connsiteX4" fmla="*/ 49243 w 400490"/>
                  <a:gd name="connsiteY4" fmla="*/ 1671254 h 1671254"/>
                  <a:gd name="connsiteX5" fmla="*/ 31472 w 400490"/>
                  <a:gd name="connsiteY5" fmla="*/ 1578374 h 1671254"/>
                  <a:gd name="connsiteX6" fmla="*/ 0 w 400490"/>
                  <a:gd name="connsiteY6" fmla="*/ 1136138 h 1671254"/>
                  <a:gd name="connsiteX7" fmla="*/ 400490 w 400490"/>
                  <a:gd name="connsiteY7" fmla="*/ 0 h 1671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0490" h="1671254">
                    <a:moveTo>
                      <a:pt x="400490" y="0"/>
                    </a:moveTo>
                    <a:cubicBezTo>
                      <a:pt x="298186" y="307091"/>
                      <a:pt x="241187" y="713605"/>
                      <a:pt x="241187" y="1136138"/>
                    </a:cubicBezTo>
                    <a:cubicBezTo>
                      <a:pt x="241187" y="1241772"/>
                      <a:pt x="244749" y="1346403"/>
                      <a:pt x="251692" y="1448731"/>
                    </a:cubicBezTo>
                    <a:lnTo>
                      <a:pt x="273164" y="1657129"/>
                    </a:lnTo>
                    <a:lnTo>
                      <a:pt x="49243" y="1671254"/>
                    </a:lnTo>
                    <a:lnTo>
                      <a:pt x="31472" y="1578374"/>
                    </a:lnTo>
                    <a:cubicBezTo>
                      <a:pt x="11206" y="1442449"/>
                      <a:pt x="0" y="1293006"/>
                      <a:pt x="0" y="1136138"/>
                    </a:cubicBezTo>
                    <a:cubicBezTo>
                      <a:pt x="0" y="508666"/>
                      <a:pt x="179305" y="0"/>
                      <a:pt x="4004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MY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A5014FC-4687-4695-8F94-7F893579752B}"/>
                  </a:ext>
                </a:extLst>
              </p:cNvPr>
              <p:cNvSpPr/>
              <p:nvPr/>
            </p:nvSpPr>
            <p:spPr>
              <a:xfrm rot="21383437" flipH="1">
                <a:off x="4301181" y="4520340"/>
                <a:ext cx="416272" cy="2345609"/>
              </a:xfrm>
              <a:custGeom>
                <a:avLst/>
                <a:gdLst>
                  <a:gd name="connsiteX0" fmla="*/ 400490 w 400490"/>
                  <a:gd name="connsiteY0" fmla="*/ 0 h 1671254"/>
                  <a:gd name="connsiteX1" fmla="*/ 241187 w 400490"/>
                  <a:gd name="connsiteY1" fmla="*/ 1136138 h 1671254"/>
                  <a:gd name="connsiteX2" fmla="*/ 251692 w 400490"/>
                  <a:gd name="connsiteY2" fmla="*/ 1448731 h 1671254"/>
                  <a:gd name="connsiteX3" fmla="*/ 273164 w 400490"/>
                  <a:gd name="connsiteY3" fmla="*/ 1657129 h 1671254"/>
                  <a:gd name="connsiteX4" fmla="*/ 49243 w 400490"/>
                  <a:gd name="connsiteY4" fmla="*/ 1671254 h 1671254"/>
                  <a:gd name="connsiteX5" fmla="*/ 31472 w 400490"/>
                  <a:gd name="connsiteY5" fmla="*/ 1578374 h 1671254"/>
                  <a:gd name="connsiteX6" fmla="*/ 0 w 400490"/>
                  <a:gd name="connsiteY6" fmla="*/ 1136138 h 1671254"/>
                  <a:gd name="connsiteX7" fmla="*/ 400490 w 400490"/>
                  <a:gd name="connsiteY7" fmla="*/ 0 h 1671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0490" h="1671254">
                    <a:moveTo>
                      <a:pt x="400490" y="0"/>
                    </a:moveTo>
                    <a:cubicBezTo>
                      <a:pt x="298186" y="307091"/>
                      <a:pt x="241187" y="713605"/>
                      <a:pt x="241187" y="1136138"/>
                    </a:cubicBezTo>
                    <a:cubicBezTo>
                      <a:pt x="241187" y="1241772"/>
                      <a:pt x="244749" y="1346403"/>
                      <a:pt x="251692" y="1448731"/>
                    </a:cubicBezTo>
                    <a:lnTo>
                      <a:pt x="273164" y="1657129"/>
                    </a:lnTo>
                    <a:lnTo>
                      <a:pt x="49243" y="1671254"/>
                    </a:lnTo>
                    <a:lnTo>
                      <a:pt x="31472" y="1578374"/>
                    </a:lnTo>
                    <a:cubicBezTo>
                      <a:pt x="11206" y="1442449"/>
                      <a:pt x="0" y="1293006"/>
                      <a:pt x="0" y="1136138"/>
                    </a:cubicBezTo>
                    <a:cubicBezTo>
                      <a:pt x="0" y="508666"/>
                      <a:pt x="179305" y="0"/>
                      <a:pt x="4004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MY"/>
              </a:p>
            </p:txBody>
          </p:sp>
        </p:grp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1AAD7CB9-12C2-48E2-946B-F490CBF8F23A}"/>
                </a:ext>
              </a:extLst>
            </p:cNvPr>
            <p:cNvSpPr/>
            <p:nvPr/>
          </p:nvSpPr>
          <p:spPr>
            <a:xfrm rot="10800000">
              <a:off x="7536641" y="5240454"/>
              <a:ext cx="1325983" cy="664292"/>
            </a:xfrm>
            <a:prstGeom prst="triangle">
              <a:avLst/>
            </a:prstGeom>
            <a:solidFill>
              <a:schemeClr val="tx1">
                <a:alpha val="4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F875DA9-DAE5-49BC-865C-D679BC800F4C}"/>
                </a:ext>
              </a:extLst>
            </p:cNvPr>
            <p:cNvSpPr txBox="1"/>
            <p:nvPr/>
          </p:nvSpPr>
          <p:spPr>
            <a:xfrm>
              <a:off x="7837238" y="5238888"/>
              <a:ext cx="909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Mandatory Plaything" panose="02000500000000000000" pitchFamily="2" charset="0"/>
                </a:rPr>
                <a:t>512</a:t>
              </a:r>
              <a:endParaRPr lang="en-MY" sz="2400" dirty="0">
                <a:latin typeface="Mandatory Plaything" panose="02000500000000000000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D1DBAA-3ACD-4C67-AA68-FF3FEA635F3A}"/>
              </a:ext>
            </a:extLst>
          </p:cNvPr>
          <p:cNvGrpSpPr/>
          <p:nvPr/>
        </p:nvGrpSpPr>
        <p:grpSpPr>
          <a:xfrm>
            <a:off x="9312440" y="1260444"/>
            <a:ext cx="2245895" cy="2747986"/>
            <a:chOff x="9312440" y="1260444"/>
            <a:chExt cx="2245895" cy="27479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050E0B-99BD-4F1F-A4C6-EDB7E500E74E}"/>
                </a:ext>
              </a:extLst>
            </p:cNvPr>
            <p:cNvGrpSpPr/>
            <p:nvPr/>
          </p:nvGrpSpPr>
          <p:grpSpPr>
            <a:xfrm>
              <a:off x="9312440" y="1260444"/>
              <a:ext cx="2245895" cy="2276839"/>
              <a:chOff x="9312440" y="1260444"/>
              <a:chExt cx="2245895" cy="227683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FD2110-50B7-4BFC-B164-210B9EC232A8}"/>
                  </a:ext>
                </a:extLst>
              </p:cNvPr>
              <p:cNvSpPr/>
              <p:nvPr/>
            </p:nvSpPr>
            <p:spPr>
              <a:xfrm rot="18878500">
                <a:off x="9312440" y="1291388"/>
                <a:ext cx="2245895" cy="2245895"/>
              </a:xfrm>
              <a:prstGeom prst="rect">
                <a:avLst/>
              </a:prstGeom>
              <a:gradFill flip="none" rotWithShape="1">
                <a:gsLst>
                  <a:gs pos="0">
                    <a:srgbClr val="E84481">
                      <a:shade val="30000"/>
                      <a:satMod val="115000"/>
                    </a:srgbClr>
                  </a:gs>
                  <a:gs pos="50000">
                    <a:srgbClr val="E84481">
                      <a:shade val="67500"/>
                      <a:satMod val="115000"/>
                    </a:srgbClr>
                  </a:gs>
                  <a:gs pos="100000">
                    <a:srgbClr val="E84481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solidFill>
                  <a:srgbClr val="E84481"/>
                </a:solidFill>
              </a:ln>
              <a:effectLst>
                <a:glow rad="393700">
                  <a:srgbClr val="E84481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4DD2363-8105-4E5F-940C-7E4448E52AC5}"/>
                  </a:ext>
                </a:extLst>
              </p:cNvPr>
              <p:cNvGrpSpPr/>
              <p:nvPr/>
            </p:nvGrpSpPr>
            <p:grpSpPr>
              <a:xfrm>
                <a:off x="9785574" y="1260444"/>
                <a:ext cx="1293313" cy="2044274"/>
                <a:chOff x="962525" y="1062614"/>
                <a:chExt cx="3930316" cy="5803335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9E1B172-5FC4-42C3-BEAF-EF2A0DDDE84C}"/>
                    </a:ext>
                  </a:extLst>
                </p:cNvPr>
                <p:cNvSpPr/>
                <p:nvPr/>
              </p:nvSpPr>
              <p:spPr>
                <a:xfrm>
                  <a:off x="2253674" y="3575653"/>
                  <a:ext cx="1348015" cy="2603310"/>
                </a:xfrm>
                <a:prstGeom prst="rect">
                  <a:avLst/>
                </a:prstGeom>
                <a:solidFill>
                  <a:srgbClr val="D2B282"/>
                </a:solidFill>
                <a:ln>
                  <a:solidFill>
                    <a:srgbClr val="D2B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39B84A25-AA5C-43FD-97DC-66051FAC990C}"/>
                    </a:ext>
                  </a:extLst>
                </p:cNvPr>
                <p:cNvSpPr/>
                <p:nvPr/>
              </p:nvSpPr>
              <p:spPr>
                <a:xfrm rot="16200000">
                  <a:off x="1475872" y="3441031"/>
                  <a:ext cx="2903622" cy="3930316"/>
                </a:xfrm>
                <a:custGeom>
                  <a:avLst/>
                  <a:gdLst>
                    <a:gd name="connsiteX0" fmla="*/ 2791100 w 2903622"/>
                    <a:gd name="connsiteY0" fmla="*/ 1206031 h 3930316"/>
                    <a:gd name="connsiteX1" fmla="*/ 1355558 w 2903622"/>
                    <a:gd name="connsiteY1" fmla="*/ 1965158 h 3930316"/>
                    <a:gd name="connsiteX2" fmla="*/ 2791100 w 2903622"/>
                    <a:gd name="connsiteY2" fmla="*/ 2724285 h 3930316"/>
                    <a:gd name="connsiteX3" fmla="*/ 2789531 w 2903622"/>
                    <a:gd name="connsiteY3" fmla="*/ 2730086 h 3930316"/>
                    <a:gd name="connsiteX4" fmla="*/ 1451811 w 2903622"/>
                    <a:gd name="connsiteY4" fmla="*/ 3930316 h 3930316"/>
                    <a:gd name="connsiteX5" fmla="*/ 0 w 2903622"/>
                    <a:gd name="connsiteY5" fmla="*/ 3930315 h 3930316"/>
                    <a:gd name="connsiteX6" fmla="*/ 0 w 2903622"/>
                    <a:gd name="connsiteY6" fmla="*/ 0 h 3930316"/>
                    <a:gd name="connsiteX7" fmla="*/ 1451811 w 2903622"/>
                    <a:gd name="connsiteY7" fmla="*/ 0 h 3930316"/>
                    <a:gd name="connsiteX8" fmla="*/ 2789531 w 2903622"/>
                    <a:gd name="connsiteY8" fmla="*/ 1200230 h 3930316"/>
                    <a:gd name="connsiteX9" fmla="*/ 2903622 w 2903622"/>
                    <a:gd name="connsiteY9" fmla="*/ 1965158 h 3930316"/>
                    <a:gd name="connsiteX10" fmla="*/ 2903621 w 2903622"/>
                    <a:gd name="connsiteY10" fmla="*/ 1965185 h 3930316"/>
                    <a:gd name="connsiteX11" fmla="*/ 2903621 w 2903622"/>
                    <a:gd name="connsiteY11" fmla="*/ 1965131 h 393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903622" h="3930316">
                      <a:moveTo>
                        <a:pt x="2791100" y="1206031"/>
                      </a:moveTo>
                      <a:lnTo>
                        <a:pt x="1355558" y="1965158"/>
                      </a:lnTo>
                      <a:lnTo>
                        <a:pt x="2791100" y="2724285"/>
                      </a:lnTo>
                      <a:lnTo>
                        <a:pt x="2789531" y="2730086"/>
                      </a:lnTo>
                      <a:cubicBezTo>
                        <a:pt x="2569134" y="3435411"/>
                        <a:pt x="2053170" y="3930316"/>
                        <a:pt x="1451811" y="3930316"/>
                      </a:cubicBezTo>
                      <a:lnTo>
                        <a:pt x="0" y="3930315"/>
                      </a:lnTo>
                      <a:lnTo>
                        <a:pt x="0" y="0"/>
                      </a:lnTo>
                      <a:lnTo>
                        <a:pt x="1451811" y="0"/>
                      </a:lnTo>
                      <a:cubicBezTo>
                        <a:pt x="2053171" y="0"/>
                        <a:pt x="2569135" y="494905"/>
                        <a:pt x="2789531" y="1200230"/>
                      </a:cubicBezTo>
                      <a:close/>
                      <a:moveTo>
                        <a:pt x="2903622" y="1965158"/>
                      </a:moveTo>
                      <a:lnTo>
                        <a:pt x="2903621" y="1965185"/>
                      </a:lnTo>
                      <a:lnTo>
                        <a:pt x="2903621" y="1965131"/>
                      </a:lnTo>
                      <a:close/>
                    </a:path>
                  </a:pathLst>
                </a:custGeom>
                <a:solidFill>
                  <a:srgbClr val="01718D"/>
                </a:solidFill>
                <a:scene3d>
                  <a:camera prst="perspectiveFron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C00473F-E09E-4BF8-9514-6E0E5AEF864E}"/>
                    </a:ext>
                  </a:extLst>
                </p:cNvPr>
                <p:cNvSpPr/>
                <p:nvPr/>
              </p:nvSpPr>
              <p:spPr>
                <a:xfrm rot="19932532">
                  <a:off x="2219271" y="3963656"/>
                  <a:ext cx="395785" cy="1438944"/>
                </a:xfrm>
                <a:prstGeom prst="rect">
                  <a:avLst/>
                </a:prstGeom>
                <a:solidFill>
                  <a:srgbClr val="01718D"/>
                </a:solidFill>
                <a:ln>
                  <a:solidFill>
                    <a:srgbClr val="014A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63CDEA7-3C0E-4520-8C77-6888D86619F3}"/>
                    </a:ext>
                  </a:extLst>
                </p:cNvPr>
                <p:cNvSpPr/>
                <p:nvPr/>
              </p:nvSpPr>
              <p:spPr>
                <a:xfrm rot="1706013">
                  <a:off x="3246380" y="3963656"/>
                  <a:ext cx="395785" cy="1438944"/>
                </a:xfrm>
                <a:prstGeom prst="rect">
                  <a:avLst/>
                </a:prstGeom>
                <a:solidFill>
                  <a:srgbClr val="01718D"/>
                </a:solidFill>
                <a:ln>
                  <a:solidFill>
                    <a:srgbClr val="014A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7" name="Flowchart: Delay 46">
                  <a:extLst>
                    <a:ext uri="{FF2B5EF4-FFF2-40B4-BE49-F238E27FC236}">
                      <a16:creationId xmlns:a16="http://schemas.microsoft.com/office/drawing/2014/main" id="{CF7A9DD4-0442-4DD7-80D6-070395C6A8CF}"/>
                    </a:ext>
                  </a:extLst>
                </p:cNvPr>
                <p:cNvSpPr/>
                <p:nvPr/>
              </p:nvSpPr>
              <p:spPr>
                <a:xfrm rot="5400000">
                  <a:off x="1756850" y="1806490"/>
                  <a:ext cx="2297680" cy="1998094"/>
                </a:xfrm>
                <a:prstGeom prst="flowChartDelay">
                  <a:avLst/>
                </a:prstGeom>
                <a:solidFill>
                  <a:srgbClr val="D2B282"/>
                </a:solidFill>
                <a:ln w="28575">
                  <a:solidFill>
                    <a:srgbClr val="C093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E578608-E66F-4DC6-9D6D-03423263C4CA}"/>
                    </a:ext>
                  </a:extLst>
                </p:cNvPr>
                <p:cNvSpPr/>
                <p:nvPr/>
              </p:nvSpPr>
              <p:spPr>
                <a:xfrm rot="16200000">
                  <a:off x="2321075" y="529631"/>
                  <a:ext cx="1213214" cy="2279180"/>
                </a:xfrm>
                <a:custGeom>
                  <a:avLst/>
                  <a:gdLst>
                    <a:gd name="connsiteX0" fmla="*/ 1213214 w 1213214"/>
                    <a:gd name="connsiteY0" fmla="*/ 1139590 h 2279180"/>
                    <a:gd name="connsiteX1" fmla="*/ 606607 w 1213214"/>
                    <a:gd name="connsiteY1" fmla="*/ 2279180 h 2279180"/>
                    <a:gd name="connsiteX2" fmla="*/ 0 w 1213214"/>
                    <a:gd name="connsiteY2" fmla="*/ 2279179 h 2279180"/>
                    <a:gd name="connsiteX3" fmla="*/ 0 w 1213214"/>
                    <a:gd name="connsiteY3" fmla="*/ 1274470 h 2279180"/>
                    <a:gd name="connsiteX4" fmla="*/ 443126 w 1213214"/>
                    <a:gd name="connsiteY4" fmla="*/ 1232515 h 2279180"/>
                    <a:gd name="connsiteX5" fmla="*/ 0 w 1213214"/>
                    <a:gd name="connsiteY5" fmla="*/ 1190560 h 2279180"/>
                    <a:gd name="connsiteX6" fmla="*/ 0 w 1213214"/>
                    <a:gd name="connsiteY6" fmla="*/ 987068 h 2279180"/>
                    <a:gd name="connsiteX7" fmla="*/ 20745 w 1213214"/>
                    <a:gd name="connsiteY7" fmla="*/ 975274 h 2279180"/>
                    <a:gd name="connsiteX8" fmla="*/ 218215 w 1213214"/>
                    <a:gd name="connsiteY8" fmla="*/ 912943 h 2279180"/>
                    <a:gd name="connsiteX9" fmla="*/ 470128 w 1213214"/>
                    <a:gd name="connsiteY9" fmla="*/ 900317 h 2279180"/>
                    <a:gd name="connsiteX10" fmla="*/ 425202 w 1213214"/>
                    <a:gd name="connsiteY10" fmla="*/ 696181 h 2279180"/>
                    <a:gd name="connsiteX11" fmla="*/ 173290 w 1213214"/>
                    <a:gd name="connsiteY11" fmla="*/ 708807 h 2279180"/>
                    <a:gd name="connsiteX12" fmla="*/ 4155 w 1213214"/>
                    <a:gd name="connsiteY12" fmla="*/ 758567 h 2279180"/>
                    <a:gd name="connsiteX13" fmla="*/ 0 w 1213214"/>
                    <a:gd name="connsiteY13" fmla="*/ 760410 h 2279180"/>
                    <a:gd name="connsiteX14" fmla="*/ 0 w 1213214"/>
                    <a:gd name="connsiteY14" fmla="*/ 682150 h 2279180"/>
                    <a:gd name="connsiteX15" fmla="*/ 3124 w 1213214"/>
                    <a:gd name="connsiteY15" fmla="*/ 672833 h 2279180"/>
                    <a:gd name="connsiteX16" fmla="*/ 233937 w 1213214"/>
                    <a:gd name="connsiteY16" fmla="*/ 587853 h 2279180"/>
                    <a:gd name="connsiteX17" fmla="*/ 485850 w 1213214"/>
                    <a:gd name="connsiteY17" fmla="*/ 575227 h 2279180"/>
                    <a:gd name="connsiteX18" fmla="*/ 440924 w 1213214"/>
                    <a:gd name="connsiteY18" fmla="*/ 371091 h 2279180"/>
                    <a:gd name="connsiteX19" fmla="*/ 189012 w 1213214"/>
                    <a:gd name="connsiteY19" fmla="*/ 383717 h 2279180"/>
                    <a:gd name="connsiteX20" fmla="*/ 19877 w 1213214"/>
                    <a:gd name="connsiteY20" fmla="*/ 433477 h 2279180"/>
                    <a:gd name="connsiteX21" fmla="*/ 0 w 1213214"/>
                    <a:gd name="connsiteY21" fmla="*/ 442295 h 2279180"/>
                    <a:gd name="connsiteX22" fmla="*/ 0 w 1213214"/>
                    <a:gd name="connsiteY22" fmla="*/ 0 h 2279180"/>
                    <a:gd name="connsiteX23" fmla="*/ 606607 w 1213214"/>
                    <a:gd name="connsiteY23" fmla="*/ 0 h 2279180"/>
                    <a:gd name="connsiteX24" fmla="*/ 1213214 w 1213214"/>
                    <a:gd name="connsiteY24" fmla="*/ 1139590 h 227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13214" h="2279180">
                      <a:moveTo>
                        <a:pt x="1213214" y="1139590"/>
                      </a:moveTo>
                      <a:cubicBezTo>
                        <a:pt x="1213214" y="1768968"/>
                        <a:pt x="941627" y="2279180"/>
                        <a:pt x="606607" y="2279180"/>
                      </a:cubicBezTo>
                      <a:lnTo>
                        <a:pt x="0" y="2279179"/>
                      </a:lnTo>
                      <a:lnTo>
                        <a:pt x="0" y="1274470"/>
                      </a:lnTo>
                      <a:lnTo>
                        <a:pt x="443126" y="1232515"/>
                      </a:lnTo>
                      <a:lnTo>
                        <a:pt x="0" y="1190560"/>
                      </a:lnTo>
                      <a:lnTo>
                        <a:pt x="0" y="987068"/>
                      </a:lnTo>
                      <a:lnTo>
                        <a:pt x="20745" y="975274"/>
                      </a:lnTo>
                      <a:cubicBezTo>
                        <a:pt x="62014" y="954803"/>
                        <a:pt x="134376" y="931394"/>
                        <a:pt x="218215" y="912943"/>
                      </a:cubicBezTo>
                      <a:cubicBezTo>
                        <a:pt x="352359" y="883421"/>
                        <a:pt x="465162" y="877755"/>
                        <a:pt x="470128" y="900317"/>
                      </a:cubicBezTo>
                      <a:lnTo>
                        <a:pt x="425202" y="696181"/>
                      </a:lnTo>
                      <a:cubicBezTo>
                        <a:pt x="420237" y="673619"/>
                        <a:pt x="307433" y="679285"/>
                        <a:pt x="173290" y="708807"/>
                      </a:cubicBezTo>
                      <a:cubicBezTo>
                        <a:pt x="106218" y="723568"/>
                        <a:pt x="46492" y="741502"/>
                        <a:pt x="4155" y="758567"/>
                      </a:cubicBezTo>
                      <a:lnTo>
                        <a:pt x="0" y="760410"/>
                      </a:lnTo>
                      <a:lnTo>
                        <a:pt x="0" y="682150"/>
                      </a:lnTo>
                      <a:lnTo>
                        <a:pt x="3124" y="672833"/>
                      </a:lnTo>
                      <a:cubicBezTo>
                        <a:pt x="21683" y="649234"/>
                        <a:pt x="116562" y="613684"/>
                        <a:pt x="233937" y="587853"/>
                      </a:cubicBezTo>
                      <a:cubicBezTo>
                        <a:pt x="368081" y="558331"/>
                        <a:pt x="480884" y="552665"/>
                        <a:pt x="485850" y="575227"/>
                      </a:cubicBezTo>
                      <a:lnTo>
                        <a:pt x="440924" y="371091"/>
                      </a:lnTo>
                      <a:cubicBezTo>
                        <a:pt x="435959" y="348529"/>
                        <a:pt x="323155" y="354195"/>
                        <a:pt x="189012" y="383717"/>
                      </a:cubicBezTo>
                      <a:cubicBezTo>
                        <a:pt x="121940" y="398478"/>
                        <a:pt x="62214" y="416412"/>
                        <a:pt x="19877" y="433477"/>
                      </a:cubicBezTo>
                      <a:lnTo>
                        <a:pt x="0" y="442295"/>
                      </a:lnTo>
                      <a:lnTo>
                        <a:pt x="0" y="0"/>
                      </a:lnTo>
                      <a:lnTo>
                        <a:pt x="606607" y="0"/>
                      </a:lnTo>
                      <a:cubicBezTo>
                        <a:pt x="941627" y="0"/>
                        <a:pt x="1213214" y="510212"/>
                        <a:pt x="1213214" y="113959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49" name="Flowchart: Delay 48">
                  <a:extLst>
                    <a:ext uri="{FF2B5EF4-FFF2-40B4-BE49-F238E27FC236}">
                      <a16:creationId xmlns:a16="http://schemas.microsoft.com/office/drawing/2014/main" id="{0A7DA83B-BA89-4D43-9799-BB72EBA15912}"/>
                    </a:ext>
                  </a:extLst>
                </p:cNvPr>
                <p:cNvSpPr/>
                <p:nvPr/>
              </p:nvSpPr>
              <p:spPr>
                <a:xfrm>
                  <a:off x="3904737" y="2565115"/>
                  <a:ext cx="209619" cy="382369"/>
                </a:xfrm>
                <a:prstGeom prst="flowChartDelay">
                  <a:avLst/>
                </a:prstGeom>
                <a:solidFill>
                  <a:srgbClr val="D2B282"/>
                </a:solidFill>
                <a:ln>
                  <a:solidFill>
                    <a:srgbClr val="C093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50" name="Flowchart: Delay 49">
                  <a:extLst>
                    <a:ext uri="{FF2B5EF4-FFF2-40B4-BE49-F238E27FC236}">
                      <a16:creationId xmlns:a16="http://schemas.microsoft.com/office/drawing/2014/main" id="{3FC62D41-253E-4C9E-B82C-F212F0AF51DE}"/>
                    </a:ext>
                  </a:extLst>
                </p:cNvPr>
                <p:cNvSpPr/>
                <p:nvPr/>
              </p:nvSpPr>
              <p:spPr>
                <a:xfrm rot="10800000">
                  <a:off x="1679967" y="2588346"/>
                  <a:ext cx="209619" cy="382369"/>
                </a:xfrm>
                <a:prstGeom prst="flowChartDelay">
                  <a:avLst/>
                </a:prstGeom>
                <a:solidFill>
                  <a:srgbClr val="D2B282"/>
                </a:solidFill>
                <a:ln>
                  <a:solidFill>
                    <a:srgbClr val="C093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6A9022DC-A87B-41EC-96FC-21F328F76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9493" y="5308979"/>
                  <a:ext cx="0" cy="1549021"/>
                </a:xfrm>
                <a:prstGeom prst="line">
                  <a:avLst/>
                </a:prstGeom>
                <a:ln w="38100">
                  <a:solidFill>
                    <a:srgbClr val="01718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4EF23C3-54C5-4DCE-967B-6699C4B717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603" y="5308979"/>
                  <a:ext cx="0" cy="1549021"/>
                </a:xfrm>
                <a:prstGeom prst="line">
                  <a:avLst/>
                </a:prstGeom>
                <a:ln w="38100">
                  <a:solidFill>
                    <a:srgbClr val="01718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066354A2-59BC-43FB-9DE5-5D061EE13D6C}"/>
                    </a:ext>
                  </a:extLst>
                </p:cNvPr>
                <p:cNvSpPr/>
                <p:nvPr/>
              </p:nvSpPr>
              <p:spPr>
                <a:xfrm rot="216563">
                  <a:off x="1132378" y="4520340"/>
                  <a:ext cx="416272" cy="2345609"/>
                </a:xfrm>
                <a:custGeom>
                  <a:avLst/>
                  <a:gdLst>
                    <a:gd name="connsiteX0" fmla="*/ 400490 w 400490"/>
                    <a:gd name="connsiteY0" fmla="*/ 0 h 1671254"/>
                    <a:gd name="connsiteX1" fmla="*/ 241187 w 400490"/>
                    <a:gd name="connsiteY1" fmla="*/ 1136138 h 1671254"/>
                    <a:gd name="connsiteX2" fmla="*/ 251692 w 400490"/>
                    <a:gd name="connsiteY2" fmla="*/ 1448731 h 1671254"/>
                    <a:gd name="connsiteX3" fmla="*/ 273164 w 400490"/>
                    <a:gd name="connsiteY3" fmla="*/ 1657129 h 1671254"/>
                    <a:gd name="connsiteX4" fmla="*/ 49243 w 400490"/>
                    <a:gd name="connsiteY4" fmla="*/ 1671254 h 1671254"/>
                    <a:gd name="connsiteX5" fmla="*/ 31472 w 400490"/>
                    <a:gd name="connsiteY5" fmla="*/ 1578374 h 1671254"/>
                    <a:gd name="connsiteX6" fmla="*/ 0 w 400490"/>
                    <a:gd name="connsiteY6" fmla="*/ 1136138 h 1671254"/>
                    <a:gd name="connsiteX7" fmla="*/ 400490 w 400490"/>
                    <a:gd name="connsiteY7" fmla="*/ 0 h 1671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0490" h="1671254">
                      <a:moveTo>
                        <a:pt x="400490" y="0"/>
                      </a:moveTo>
                      <a:cubicBezTo>
                        <a:pt x="298186" y="307091"/>
                        <a:pt x="241187" y="713605"/>
                        <a:pt x="241187" y="1136138"/>
                      </a:cubicBezTo>
                      <a:cubicBezTo>
                        <a:pt x="241187" y="1241772"/>
                        <a:pt x="244749" y="1346403"/>
                        <a:pt x="251692" y="1448731"/>
                      </a:cubicBezTo>
                      <a:lnTo>
                        <a:pt x="273164" y="1657129"/>
                      </a:lnTo>
                      <a:lnTo>
                        <a:pt x="49243" y="1671254"/>
                      </a:lnTo>
                      <a:lnTo>
                        <a:pt x="31472" y="1578374"/>
                      </a:lnTo>
                      <a:cubicBezTo>
                        <a:pt x="11206" y="1442449"/>
                        <a:pt x="0" y="1293006"/>
                        <a:pt x="0" y="1136138"/>
                      </a:cubicBezTo>
                      <a:cubicBezTo>
                        <a:pt x="0" y="508666"/>
                        <a:pt x="179305" y="0"/>
                        <a:pt x="40049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A8B744B-AD48-48B4-9DC1-2201072B3F65}"/>
                    </a:ext>
                  </a:extLst>
                </p:cNvPr>
                <p:cNvSpPr/>
                <p:nvPr/>
              </p:nvSpPr>
              <p:spPr>
                <a:xfrm rot="21383437" flipH="1">
                  <a:off x="4301181" y="4520340"/>
                  <a:ext cx="416272" cy="2345609"/>
                </a:xfrm>
                <a:custGeom>
                  <a:avLst/>
                  <a:gdLst>
                    <a:gd name="connsiteX0" fmla="*/ 400490 w 400490"/>
                    <a:gd name="connsiteY0" fmla="*/ 0 h 1671254"/>
                    <a:gd name="connsiteX1" fmla="*/ 241187 w 400490"/>
                    <a:gd name="connsiteY1" fmla="*/ 1136138 h 1671254"/>
                    <a:gd name="connsiteX2" fmla="*/ 251692 w 400490"/>
                    <a:gd name="connsiteY2" fmla="*/ 1448731 h 1671254"/>
                    <a:gd name="connsiteX3" fmla="*/ 273164 w 400490"/>
                    <a:gd name="connsiteY3" fmla="*/ 1657129 h 1671254"/>
                    <a:gd name="connsiteX4" fmla="*/ 49243 w 400490"/>
                    <a:gd name="connsiteY4" fmla="*/ 1671254 h 1671254"/>
                    <a:gd name="connsiteX5" fmla="*/ 31472 w 400490"/>
                    <a:gd name="connsiteY5" fmla="*/ 1578374 h 1671254"/>
                    <a:gd name="connsiteX6" fmla="*/ 0 w 400490"/>
                    <a:gd name="connsiteY6" fmla="*/ 1136138 h 1671254"/>
                    <a:gd name="connsiteX7" fmla="*/ 400490 w 400490"/>
                    <a:gd name="connsiteY7" fmla="*/ 0 h 1671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0490" h="1671254">
                      <a:moveTo>
                        <a:pt x="400490" y="0"/>
                      </a:moveTo>
                      <a:cubicBezTo>
                        <a:pt x="298186" y="307091"/>
                        <a:pt x="241187" y="713605"/>
                        <a:pt x="241187" y="1136138"/>
                      </a:cubicBezTo>
                      <a:cubicBezTo>
                        <a:pt x="241187" y="1241772"/>
                        <a:pt x="244749" y="1346403"/>
                        <a:pt x="251692" y="1448731"/>
                      </a:cubicBezTo>
                      <a:lnTo>
                        <a:pt x="273164" y="1657129"/>
                      </a:lnTo>
                      <a:lnTo>
                        <a:pt x="49243" y="1671254"/>
                      </a:lnTo>
                      <a:lnTo>
                        <a:pt x="31472" y="1578374"/>
                      </a:lnTo>
                      <a:cubicBezTo>
                        <a:pt x="11206" y="1442449"/>
                        <a:pt x="0" y="1293006"/>
                        <a:pt x="0" y="1136138"/>
                      </a:cubicBezTo>
                      <a:cubicBezTo>
                        <a:pt x="0" y="508666"/>
                        <a:pt x="179305" y="0"/>
                        <a:pt x="40049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</p:grpSp>
        </p:grp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A97D597D-FD13-4CDF-8782-31E681A0879F}"/>
                </a:ext>
              </a:extLst>
            </p:cNvPr>
            <p:cNvSpPr/>
            <p:nvPr/>
          </p:nvSpPr>
          <p:spPr>
            <a:xfrm rot="10800000">
              <a:off x="9777493" y="3344138"/>
              <a:ext cx="1325983" cy="664292"/>
            </a:xfrm>
            <a:prstGeom prst="triangle">
              <a:avLst/>
            </a:prstGeom>
            <a:solidFill>
              <a:schemeClr val="tx1">
                <a:alpha val="4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EB5EBC8-C9B8-4BC3-854F-983B2ECCCC4F}"/>
                </a:ext>
              </a:extLst>
            </p:cNvPr>
            <p:cNvSpPr txBox="1"/>
            <p:nvPr/>
          </p:nvSpPr>
          <p:spPr>
            <a:xfrm>
              <a:off x="10021214" y="3314037"/>
              <a:ext cx="909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Mandatory Plaything" panose="02000500000000000000" pitchFamily="2" charset="0"/>
                </a:rPr>
                <a:t>365</a:t>
              </a:r>
              <a:endParaRPr lang="en-MY" sz="2400" dirty="0">
                <a:latin typeface="Mandatory Plaything" panose="02000500000000000000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C07598-76F7-4B9F-84BA-850080FF8C71}"/>
              </a:ext>
            </a:extLst>
          </p:cNvPr>
          <p:cNvGrpSpPr/>
          <p:nvPr/>
        </p:nvGrpSpPr>
        <p:grpSpPr>
          <a:xfrm>
            <a:off x="9321578" y="5040139"/>
            <a:ext cx="2245895" cy="2341807"/>
            <a:chOff x="9321578" y="5040139"/>
            <a:chExt cx="2245895" cy="23418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231714-5F2E-4843-A38D-B95004BD16F7}"/>
                </a:ext>
              </a:extLst>
            </p:cNvPr>
            <p:cNvSpPr/>
            <p:nvPr/>
          </p:nvSpPr>
          <p:spPr>
            <a:xfrm rot="18878500">
              <a:off x="9321578" y="5136051"/>
              <a:ext cx="2245895" cy="2245895"/>
            </a:xfrm>
            <a:prstGeom prst="rect">
              <a:avLst/>
            </a:prstGeom>
            <a:gradFill flip="none" rotWithShape="1">
              <a:gsLst>
                <a:gs pos="0">
                  <a:srgbClr val="E84481">
                    <a:shade val="30000"/>
                    <a:satMod val="115000"/>
                  </a:srgbClr>
                </a:gs>
                <a:gs pos="50000">
                  <a:srgbClr val="E84481">
                    <a:shade val="67500"/>
                    <a:satMod val="115000"/>
                  </a:srgbClr>
                </a:gs>
                <a:gs pos="100000">
                  <a:srgbClr val="E84481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E84481"/>
              </a:solidFill>
            </a:ln>
            <a:effectLst>
              <a:glow rad="393700">
                <a:srgbClr val="E84481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9E28CE1-E27D-4D0B-AB9E-D6A17B36C859}"/>
                </a:ext>
              </a:extLst>
            </p:cNvPr>
            <p:cNvGrpSpPr/>
            <p:nvPr/>
          </p:nvGrpSpPr>
          <p:grpSpPr>
            <a:xfrm>
              <a:off x="9760066" y="5040139"/>
              <a:ext cx="1367968" cy="2118832"/>
              <a:chOff x="9760066" y="5040139"/>
              <a:chExt cx="1367968" cy="211883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61417ED-28D5-4461-A806-049DA5007E55}"/>
                  </a:ext>
                </a:extLst>
              </p:cNvPr>
              <p:cNvGrpSpPr/>
              <p:nvPr/>
            </p:nvGrpSpPr>
            <p:grpSpPr>
              <a:xfrm>
                <a:off x="9760066" y="5040139"/>
                <a:ext cx="1367968" cy="2118832"/>
                <a:chOff x="878236" y="930598"/>
                <a:chExt cx="3930316" cy="6087624"/>
              </a:xfrm>
            </p:grpSpPr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CF263182-58EA-4ED5-AB48-533E17FF3010}"/>
                    </a:ext>
                  </a:extLst>
                </p:cNvPr>
                <p:cNvSpPr/>
                <p:nvPr/>
              </p:nvSpPr>
              <p:spPr>
                <a:xfrm>
                  <a:off x="1191757" y="2995444"/>
                  <a:ext cx="1173043" cy="10221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03A00FA9-A78C-4EF1-B999-80C3B1EA4E5E}"/>
                    </a:ext>
                  </a:extLst>
                </p:cNvPr>
                <p:cNvSpPr/>
                <p:nvPr/>
              </p:nvSpPr>
              <p:spPr>
                <a:xfrm>
                  <a:off x="3232325" y="2988007"/>
                  <a:ext cx="1173043" cy="10221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B7A39F7-F5DA-46C8-89BD-B64DB428B4D7}"/>
                    </a:ext>
                  </a:extLst>
                </p:cNvPr>
                <p:cNvSpPr/>
                <p:nvPr/>
              </p:nvSpPr>
              <p:spPr>
                <a:xfrm>
                  <a:off x="3711486" y="1447863"/>
                  <a:ext cx="431986" cy="1729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9DECFB32-0ED6-4E09-B699-A2B15029970C}"/>
                    </a:ext>
                  </a:extLst>
                </p:cNvPr>
                <p:cNvGrpSpPr/>
                <p:nvPr/>
              </p:nvGrpSpPr>
              <p:grpSpPr>
                <a:xfrm>
                  <a:off x="878236" y="1808970"/>
                  <a:ext cx="3930316" cy="5209252"/>
                  <a:chOff x="6720047" y="1667474"/>
                  <a:chExt cx="3930316" cy="5209252"/>
                </a:xfrm>
              </p:grpSpPr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CF78F9ED-6CD1-4E26-9A1F-1792EAD992C3}"/>
                      </a:ext>
                    </a:extLst>
                  </p:cNvPr>
                  <p:cNvSpPr/>
                  <p:nvPr/>
                </p:nvSpPr>
                <p:spPr>
                  <a:xfrm>
                    <a:off x="8011196" y="3586430"/>
                    <a:ext cx="1348015" cy="2603310"/>
                  </a:xfrm>
                  <a:prstGeom prst="rect">
                    <a:avLst/>
                  </a:prstGeom>
                  <a:solidFill>
                    <a:srgbClr val="D2B282"/>
                  </a:solidFill>
                  <a:ln>
                    <a:solidFill>
                      <a:srgbClr val="D2B2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A1D4CACF-C156-4356-A172-20581989750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33394" y="3451808"/>
                    <a:ext cx="2903622" cy="3930316"/>
                  </a:xfrm>
                  <a:custGeom>
                    <a:avLst/>
                    <a:gdLst>
                      <a:gd name="connsiteX0" fmla="*/ 2791100 w 2903622"/>
                      <a:gd name="connsiteY0" fmla="*/ 1206031 h 3930316"/>
                      <a:gd name="connsiteX1" fmla="*/ 1355558 w 2903622"/>
                      <a:gd name="connsiteY1" fmla="*/ 1965158 h 3930316"/>
                      <a:gd name="connsiteX2" fmla="*/ 2791100 w 2903622"/>
                      <a:gd name="connsiteY2" fmla="*/ 2724285 h 3930316"/>
                      <a:gd name="connsiteX3" fmla="*/ 2789531 w 2903622"/>
                      <a:gd name="connsiteY3" fmla="*/ 2730086 h 3930316"/>
                      <a:gd name="connsiteX4" fmla="*/ 1451811 w 2903622"/>
                      <a:gd name="connsiteY4" fmla="*/ 3930316 h 3930316"/>
                      <a:gd name="connsiteX5" fmla="*/ 0 w 2903622"/>
                      <a:gd name="connsiteY5" fmla="*/ 3930315 h 3930316"/>
                      <a:gd name="connsiteX6" fmla="*/ 0 w 2903622"/>
                      <a:gd name="connsiteY6" fmla="*/ 0 h 3930316"/>
                      <a:gd name="connsiteX7" fmla="*/ 1451811 w 2903622"/>
                      <a:gd name="connsiteY7" fmla="*/ 0 h 3930316"/>
                      <a:gd name="connsiteX8" fmla="*/ 2789531 w 2903622"/>
                      <a:gd name="connsiteY8" fmla="*/ 1200230 h 3930316"/>
                      <a:gd name="connsiteX9" fmla="*/ 2903622 w 2903622"/>
                      <a:gd name="connsiteY9" fmla="*/ 1965158 h 3930316"/>
                      <a:gd name="connsiteX10" fmla="*/ 2903621 w 2903622"/>
                      <a:gd name="connsiteY10" fmla="*/ 1965185 h 3930316"/>
                      <a:gd name="connsiteX11" fmla="*/ 2903621 w 2903622"/>
                      <a:gd name="connsiteY11" fmla="*/ 1965131 h 39303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903622" h="3930316">
                        <a:moveTo>
                          <a:pt x="2791100" y="1206031"/>
                        </a:moveTo>
                        <a:lnTo>
                          <a:pt x="1355558" y="1965158"/>
                        </a:lnTo>
                        <a:lnTo>
                          <a:pt x="2791100" y="2724285"/>
                        </a:lnTo>
                        <a:lnTo>
                          <a:pt x="2789531" y="2730086"/>
                        </a:lnTo>
                        <a:cubicBezTo>
                          <a:pt x="2569134" y="3435411"/>
                          <a:pt x="2053170" y="3930316"/>
                          <a:pt x="1451811" y="3930316"/>
                        </a:cubicBezTo>
                        <a:lnTo>
                          <a:pt x="0" y="3930315"/>
                        </a:lnTo>
                        <a:lnTo>
                          <a:pt x="0" y="0"/>
                        </a:lnTo>
                        <a:lnTo>
                          <a:pt x="1451811" y="0"/>
                        </a:lnTo>
                        <a:cubicBezTo>
                          <a:pt x="2053171" y="0"/>
                          <a:pt x="2569135" y="494905"/>
                          <a:pt x="2789531" y="1200230"/>
                        </a:cubicBezTo>
                        <a:close/>
                        <a:moveTo>
                          <a:pt x="2903622" y="1965158"/>
                        </a:moveTo>
                        <a:lnTo>
                          <a:pt x="2903621" y="1965185"/>
                        </a:lnTo>
                        <a:lnTo>
                          <a:pt x="2903621" y="1965131"/>
                        </a:lnTo>
                        <a:close/>
                      </a:path>
                    </a:pathLst>
                  </a:custGeom>
                  <a:solidFill>
                    <a:srgbClr val="01718D"/>
                  </a:solidFill>
                  <a:scene3d>
                    <a:camera prst="perspectiveFron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F49D843B-7A77-4553-8C11-8631B656E2CF}"/>
                      </a:ext>
                    </a:extLst>
                  </p:cNvPr>
                  <p:cNvSpPr/>
                  <p:nvPr/>
                </p:nvSpPr>
                <p:spPr>
                  <a:xfrm rot="19932532">
                    <a:off x="7976793" y="3974433"/>
                    <a:ext cx="395785" cy="1438944"/>
                  </a:xfrm>
                  <a:prstGeom prst="rect">
                    <a:avLst/>
                  </a:prstGeom>
                  <a:solidFill>
                    <a:srgbClr val="01718D"/>
                  </a:solidFill>
                  <a:ln>
                    <a:solidFill>
                      <a:srgbClr val="014A5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8399BE07-F9F0-4E48-8E50-D117D8B5BC3A}"/>
                      </a:ext>
                    </a:extLst>
                  </p:cNvPr>
                  <p:cNvSpPr/>
                  <p:nvPr/>
                </p:nvSpPr>
                <p:spPr>
                  <a:xfrm rot="1706013">
                    <a:off x="9003902" y="3974433"/>
                    <a:ext cx="395785" cy="1438944"/>
                  </a:xfrm>
                  <a:prstGeom prst="rect">
                    <a:avLst/>
                  </a:prstGeom>
                  <a:solidFill>
                    <a:srgbClr val="01718D"/>
                  </a:solidFill>
                  <a:ln>
                    <a:solidFill>
                      <a:srgbClr val="014A5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83" name="Flowchart: Delay 182">
                    <a:extLst>
                      <a:ext uri="{FF2B5EF4-FFF2-40B4-BE49-F238E27FC236}">
                        <a16:creationId xmlns:a16="http://schemas.microsoft.com/office/drawing/2014/main" id="{1EDC720A-4855-4484-A8F6-834E4569E8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514372" y="1817267"/>
                    <a:ext cx="2297680" cy="1998094"/>
                  </a:xfrm>
                  <a:prstGeom prst="flowChartDelay">
                    <a:avLst/>
                  </a:prstGeom>
                  <a:solidFill>
                    <a:srgbClr val="D2B282"/>
                  </a:solidFill>
                  <a:ln w="3175">
                    <a:solidFill>
                      <a:srgbClr val="C093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184" name="Flowchart: Delay 183">
                    <a:extLst>
                      <a:ext uri="{FF2B5EF4-FFF2-40B4-BE49-F238E27FC236}">
                        <a16:creationId xmlns:a16="http://schemas.microsoft.com/office/drawing/2014/main" id="{07C9DB13-986B-47EA-9ED6-D66EED78FE5C}"/>
                      </a:ext>
                    </a:extLst>
                  </p:cNvPr>
                  <p:cNvSpPr/>
                  <p:nvPr/>
                </p:nvSpPr>
                <p:spPr>
                  <a:xfrm>
                    <a:off x="9672079" y="2510319"/>
                    <a:ext cx="209619" cy="382370"/>
                  </a:xfrm>
                  <a:prstGeom prst="flowChartDelay">
                    <a:avLst/>
                  </a:prstGeom>
                  <a:solidFill>
                    <a:srgbClr val="D2B282"/>
                  </a:solidFill>
                  <a:ln>
                    <a:solidFill>
                      <a:srgbClr val="C093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185" name="Flowchart: Delay 184">
                    <a:extLst>
                      <a:ext uri="{FF2B5EF4-FFF2-40B4-BE49-F238E27FC236}">
                        <a16:creationId xmlns:a16="http://schemas.microsoft.com/office/drawing/2014/main" id="{9E876D82-825D-498A-84F0-E9A63108BE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437489" y="2599123"/>
                    <a:ext cx="209619" cy="382369"/>
                  </a:xfrm>
                  <a:prstGeom prst="flowChartDelay">
                    <a:avLst/>
                  </a:prstGeom>
                  <a:solidFill>
                    <a:srgbClr val="D2B282"/>
                  </a:solidFill>
                  <a:ln>
                    <a:solidFill>
                      <a:srgbClr val="D2B2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6832FDD6-D026-4EEC-B34C-A06E6945BA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27015" y="5319756"/>
                    <a:ext cx="0" cy="1549021"/>
                  </a:xfrm>
                  <a:prstGeom prst="line">
                    <a:avLst/>
                  </a:prstGeom>
                  <a:ln w="38100">
                    <a:solidFill>
                      <a:srgbClr val="01718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CF53FDB4-0B3B-4295-86C0-39407D4BC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39125" y="5319756"/>
                    <a:ext cx="0" cy="1549021"/>
                  </a:xfrm>
                  <a:prstGeom prst="line">
                    <a:avLst/>
                  </a:prstGeom>
                  <a:ln w="38100">
                    <a:solidFill>
                      <a:srgbClr val="01718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0F802CB5-69C2-4740-99F6-C2EE41226DF9}"/>
                      </a:ext>
                    </a:extLst>
                  </p:cNvPr>
                  <p:cNvSpPr/>
                  <p:nvPr/>
                </p:nvSpPr>
                <p:spPr>
                  <a:xfrm rot="216563">
                    <a:off x="6889900" y="4531117"/>
                    <a:ext cx="416272" cy="2345609"/>
                  </a:xfrm>
                  <a:custGeom>
                    <a:avLst/>
                    <a:gdLst>
                      <a:gd name="connsiteX0" fmla="*/ 400490 w 400490"/>
                      <a:gd name="connsiteY0" fmla="*/ 0 h 1671254"/>
                      <a:gd name="connsiteX1" fmla="*/ 241187 w 400490"/>
                      <a:gd name="connsiteY1" fmla="*/ 1136138 h 1671254"/>
                      <a:gd name="connsiteX2" fmla="*/ 251692 w 400490"/>
                      <a:gd name="connsiteY2" fmla="*/ 1448731 h 1671254"/>
                      <a:gd name="connsiteX3" fmla="*/ 273164 w 400490"/>
                      <a:gd name="connsiteY3" fmla="*/ 1657129 h 1671254"/>
                      <a:gd name="connsiteX4" fmla="*/ 49243 w 400490"/>
                      <a:gd name="connsiteY4" fmla="*/ 1671254 h 1671254"/>
                      <a:gd name="connsiteX5" fmla="*/ 31472 w 400490"/>
                      <a:gd name="connsiteY5" fmla="*/ 1578374 h 1671254"/>
                      <a:gd name="connsiteX6" fmla="*/ 0 w 400490"/>
                      <a:gd name="connsiteY6" fmla="*/ 1136138 h 1671254"/>
                      <a:gd name="connsiteX7" fmla="*/ 400490 w 400490"/>
                      <a:gd name="connsiteY7" fmla="*/ 0 h 1671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00490" h="1671254">
                        <a:moveTo>
                          <a:pt x="400490" y="0"/>
                        </a:moveTo>
                        <a:cubicBezTo>
                          <a:pt x="298186" y="307091"/>
                          <a:pt x="241187" y="713605"/>
                          <a:pt x="241187" y="1136138"/>
                        </a:cubicBezTo>
                        <a:cubicBezTo>
                          <a:pt x="241187" y="1241772"/>
                          <a:pt x="244749" y="1346403"/>
                          <a:pt x="251692" y="1448731"/>
                        </a:cubicBezTo>
                        <a:lnTo>
                          <a:pt x="273164" y="1657129"/>
                        </a:lnTo>
                        <a:lnTo>
                          <a:pt x="49243" y="1671254"/>
                        </a:lnTo>
                        <a:lnTo>
                          <a:pt x="31472" y="1578374"/>
                        </a:lnTo>
                        <a:cubicBezTo>
                          <a:pt x="11206" y="1442449"/>
                          <a:pt x="0" y="1293006"/>
                          <a:pt x="0" y="1136138"/>
                        </a:cubicBezTo>
                        <a:cubicBezTo>
                          <a:pt x="0" y="508666"/>
                          <a:pt x="179305" y="0"/>
                          <a:pt x="40049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89" name="Freeform: Shape 188">
                    <a:extLst>
                      <a:ext uri="{FF2B5EF4-FFF2-40B4-BE49-F238E27FC236}">
                        <a16:creationId xmlns:a16="http://schemas.microsoft.com/office/drawing/2014/main" id="{82D1772B-7B38-41E1-8E8B-B74D93B70663}"/>
                      </a:ext>
                    </a:extLst>
                  </p:cNvPr>
                  <p:cNvSpPr/>
                  <p:nvPr/>
                </p:nvSpPr>
                <p:spPr>
                  <a:xfrm rot="21383437" flipH="1">
                    <a:off x="10058703" y="4531117"/>
                    <a:ext cx="416272" cy="2345609"/>
                  </a:xfrm>
                  <a:custGeom>
                    <a:avLst/>
                    <a:gdLst>
                      <a:gd name="connsiteX0" fmla="*/ 400490 w 400490"/>
                      <a:gd name="connsiteY0" fmla="*/ 0 h 1671254"/>
                      <a:gd name="connsiteX1" fmla="*/ 241187 w 400490"/>
                      <a:gd name="connsiteY1" fmla="*/ 1136138 h 1671254"/>
                      <a:gd name="connsiteX2" fmla="*/ 251692 w 400490"/>
                      <a:gd name="connsiteY2" fmla="*/ 1448731 h 1671254"/>
                      <a:gd name="connsiteX3" fmla="*/ 273164 w 400490"/>
                      <a:gd name="connsiteY3" fmla="*/ 1657129 h 1671254"/>
                      <a:gd name="connsiteX4" fmla="*/ 49243 w 400490"/>
                      <a:gd name="connsiteY4" fmla="*/ 1671254 h 1671254"/>
                      <a:gd name="connsiteX5" fmla="*/ 31472 w 400490"/>
                      <a:gd name="connsiteY5" fmla="*/ 1578374 h 1671254"/>
                      <a:gd name="connsiteX6" fmla="*/ 0 w 400490"/>
                      <a:gd name="connsiteY6" fmla="*/ 1136138 h 1671254"/>
                      <a:gd name="connsiteX7" fmla="*/ 400490 w 400490"/>
                      <a:gd name="connsiteY7" fmla="*/ 0 h 1671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00490" h="1671254">
                        <a:moveTo>
                          <a:pt x="400490" y="0"/>
                        </a:moveTo>
                        <a:cubicBezTo>
                          <a:pt x="298186" y="307091"/>
                          <a:pt x="241187" y="713605"/>
                          <a:pt x="241187" y="1136138"/>
                        </a:cubicBezTo>
                        <a:cubicBezTo>
                          <a:pt x="241187" y="1241772"/>
                          <a:pt x="244749" y="1346403"/>
                          <a:pt x="251692" y="1448731"/>
                        </a:cubicBezTo>
                        <a:lnTo>
                          <a:pt x="273164" y="1657129"/>
                        </a:lnTo>
                        <a:lnTo>
                          <a:pt x="49243" y="1671254"/>
                        </a:lnTo>
                        <a:lnTo>
                          <a:pt x="31472" y="1578374"/>
                        </a:lnTo>
                        <a:cubicBezTo>
                          <a:pt x="11206" y="1442449"/>
                          <a:pt x="0" y="1293006"/>
                          <a:pt x="0" y="1136138"/>
                        </a:cubicBezTo>
                        <a:cubicBezTo>
                          <a:pt x="0" y="508666"/>
                          <a:pt x="179305" y="0"/>
                          <a:pt x="40049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MY"/>
                  </a:p>
                </p:txBody>
              </p:sp>
            </p:grpSp>
            <p:sp>
              <p:nvSpPr>
                <p:cNvPr id="190" name="Rectangle 16">
                  <a:extLst>
                    <a:ext uri="{FF2B5EF4-FFF2-40B4-BE49-F238E27FC236}">
                      <a16:creationId xmlns:a16="http://schemas.microsoft.com/office/drawing/2014/main" id="{118A4EC5-8EFE-40BD-9F52-D710FF4E07F6}"/>
                    </a:ext>
                  </a:extLst>
                </p:cNvPr>
                <p:cNvSpPr/>
                <p:nvPr/>
              </p:nvSpPr>
              <p:spPr>
                <a:xfrm>
                  <a:off x="1513557" y="1447863"/>
                  <a:ext cx="372083" cy="2030824"/>
                </a:xfrm>
                <a:custGeom>
                  <a:avLst/>
                  <a:gdLst>
                    <a:gd name="connsiteX0" fmla="*/ 0 w 295883"/>
                    <a:gd name="connsiteY0" fmla="*/ 0 h 2018124"/>
                    <a:gd name="connsiteX1" fmla="*/ 295883 w 295883"/>
                    <a:gd name="connsiteY1" fmla="*/ 0 h 2018124"/>
                    <a:gd name="connsiteX2" fmla="*/ 295883 w 295883"/>
                    <a:gd name="connsiteY2" fmla="*/ 2018124 h 2018124"/>
                    <a:gd name="connsiteX3" fmla="*/ 0 w 295883"/>
                    <a:gd name="connsiteY3" fmla="*/ 2018124 h 2018124"/>
                    <a:gd name="connsiteX4" fmla="*/ 0 w 295883"/>
                    <a:gd name="connsiteY4" fmla="*/ 0 h 2018124"/>
                    <a:gd name="connsiteX0" fmla="*/ 76200 w 372083"/>
                    <a:gd name="connsiteY0" fmla="*/ 0 h 2018124"/>
                    <a:gd name="connsiteX1" fmla="*/ 372083 w 372083"/>
                    <a:gd name="connsiteY1" fmla="*/ 0 h 2018124"/>
                    <a:gd name="connsiteX2" fmla="*/ 372083 w 372083"/>
                    <a:gd name="connsiteY2" fmla="*/ 2018124 h 2018124"/>
                    <a:gd name="connsiteX3" fmla="*/ 0 w 372083"/>
                    <a:gd name="connsiteY3" fmla="*/ 2018124 h 2018124"/>
                    <a:gd name="connsiteX4" fmla="*/ 76200 w 372083"/>
                    <a:gd name="connsiteY4" fmla="*/ 0 h 2018124"/>
                    <a:gd name="connsiteX0" fmla="*/ 114300 w 372083"/>
                    <a:gd name="connsiteY0" fmla="*/ 0 h 2030824"/>
                    <a:gd name="connsiteX1" fmla="*/ 372083 w 372083"/>
                    <a:gd name="connsiteY1" fmla="*/ 12700 h 2030824"/>
                    <a:gd name="connsiteX2" fmla="*/ 372083 w 372083"/>
                    <a:gd name="connsiteY2" fmla="*/ 2030824 h 2030824"/>
                    <a:gd name="connsiteX3" fmla="*/ 0 w 372083"/>
                    <a:gd name="connsiteY3" fmla="*/ 2030824 h 2030824"/>
                    <a:gd name="connsiteX4" fmla="*/ 114300 w 372083"/>
                    <a:gd name="connsiteY4" fmla="*/ 0 h 2030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083" h="2030824">
                      <a:moveTo>
                        <a:pt x="114300" y="0"/>
                      </a:moveTo>
                      <a:lnTo>
                        <a:pt x="372083" y="12700"/>
                      </a:lnTo>
                      <a:lnTo>
                        <a:pt x="372083" y="2030824"/>
                      </a:lnTo>
                      <a:lnTo>
                        <a:pt x="0" y="2030824"/>
                      </a:lnTo>
                      <a:lnTo>
                        <a:pt x="11430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6902E544-4C57-47B9-8D62-1864A7EBE0DA}"/>
                    </a:ext>
                  </a:extLst>
                </p:cNvPr>
                <p:cNvSpPr/>
                <p:nvPr/>
              </p:nvSpPr>
              <p:spPr>
                <a:xfrm rot="16200000">
                  <a:off x="2191874" y="334402"/>
                  <a:ext cx="1355401" cy="2547794"/>
                </a:xfrm>
                <a:custGeom>
                  <a:avLst/>
                  <a:gdLst>
                    <a:gd name="connsiteX0" fmla="*/ 965200 w 965200"/>
                    <a:gd name="connsiteY0" fmla="*/ 1273897 h 2547794"/>
                    <a:gd name="connsiteX1" fmla="*/ 482600 w 965200"/>
                    <a:gd name="connsiteY1" fmla="*/ 2547794 h 2547794"/>
                    <a:gd name="connsiteX2" fmla="*/ 0 w 965200"/>
                    <a:gd name="connsiteY2" fmla="*/ 2547794 h 2547794"/>
                    <a:gd name="connsiteX3" fmla="*/ 0 w 965200"/>
                    <a:gd name="connsiteY3" fmla="*/ 881957 h 2547794"/>
                    <a:gd name="connsiteX4" fmla="*/ 340606 w 965200"/>
                    <a:gd name="connsiteY4" fmla="*/ 776330 h 2547794"/>
                    <a:gd name="connsiteX5" fmla="*/ 0 w 965200"/>
                    <a:gd name="connsiteY5" fmla="*/ 670703 h 2547794"/>
                    <a:gd name="connsiteX6" fmla="*/ 0 w 965200"/>
                    <a:gd name="connsiteY6" fmla="*/ 530613 h 2547794"/>
                    <a:gd name="connsiteX7" fmla="*/ 501394 w 965200"/>
                    <a:gd name="connsiteY7" fmla="*/ 500413 h 2547794"/>
                    <a:gd name="connsiteX8" fmla="*/ 0 w 965200"/>
                    <a:gd name="connsiteY8" fmla="*/ 470213 h 2547794"/>
                    <a:gd name="connsiteX9" fmla="*/ 0 w 965200"/>
                    <a:gd name="connsiteY9" fmla="*/ 0 h 2547794"/>
                    <a:gd name="connsiteX10" fmla="*/ 482600 w 965200"/>
                    <a:gd name="connsiteY10" fmla="*/ 0 h 2547794"/>
                    <a:gd name="connsiteX11" fmla="*/ 965200 w 965200"/>
                    <a:gd name="connsiteY11" fmla="*/ 1273897 h 2547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65200" h="2547794">
                      <a:moveTo>
                        <a:pt x="965200" y="1273897"/>
                      </a:moveTo>
                      <a:cubicBezTo>
                        <a:pt x="965200" y="1977451"/>
                        <a:pt x="749133" y="2547794"/>
                        <a:pt x="482600" y="2547794"/>
                      </a:cubicBezTo>
                      <a:lnTo>
                        <a:pt x="0" y="2547794"/>
                      </a:lnTo>
                      <a:lnTo>
                        <a:pt x="0" y="881957"/>
                      </a:lnTo>
                      <a:lnTo>
                        <a:pt x="340606" y="776330"/>
                      </a:lnTo>
                      <a:lnTo>
                        <a:pt x="0" y="670703"/>
                      </a:lnTo>
                      <a:lnTo>
                        <a:pt x="0" y="530613"/>
                      </a:lnTo>
                      <a:lnTo>
                        <a:pt x="501394" y="500413"/>
                      </a:lnTo>
                      <a:lnTo>
                        <a:pt x="0" y="470213"/>
                      </a:lnTo>
                      <a:lnTo>
                        <a:pt x="0" y="0"/>
                      </a:lnTo>
                      <a:lnTo>
                        <a:pt x="482600" y="0"/>
                      </a:lnTo>
                      <a:cubicBezTo>
                        <a:pt x="749133" y="0"/>
                        <a:pt x="965200" y="570343"/>
                        <a:pt x="965200" y="127389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192" name="Flowchart: Delay 191">
                <a:extLst>
                  <a:ext uri="{FF2B5EF4-FFF2-40B4-BE49-F238E27FC236}">
                    <a16:creationId xmlns:a16="http://schemas.microsoft.com/office/drawing/2014/main" id="{D11BA2AC-0A45-4658-9BA4-A65414B541E9}"/>
                  </a:ext>
                </a:extLst>
              </p:cNvPr>
              <p:cNvSpPr/>
              <p:nvPr/>
            </p:nvSpPr>
            <p:spPr>
              <a:xfrm rot="10800000">
                <a:off x="10040412" y="5665486"/>
                <a:ext cx="72959" cy="133086"/>
              </a:xfrm>
              <a:prstGeom prst="flowChartDelay">
                <a:avLst/>
              </a:prstGeom>
              <a:solidFill>
                <a:srgbClr val="D2B282"/>
              </a:solidFill>
              <a:ln>
                <a:solidFill>
                  <a:srgbClr val="C09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1D73DF-FE03-4090-85D6-21CA1B95D842}"/>
              </a:ext>
            </a:extLst>
          </p:cNvPr>
          <p:cNvGrpSpPr/>
          <p:nvPr/>
        </p:nvGrpSpPr>
        <p:grpSpPr>
          <a:xfrm>
            <a:off x="5002987" y="5157860"/>
            <a:ext cx="2245895" cy="2276446"/>
            <a:chOff x="5002987" y="5157860"/>
            <a:chExt cx="2245895" cy="22764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305B7A-76E7-4C5A-9C6A-6B69E21756C1}"/>
                </a:ext>
              </a:extLst>
            </p:cNvPr>
            <p:cNvSpPr/>
            <p:nvPr/>
          </p:nvSpPr>
          <p:spPr>
            <a:xfrm rot="18878500">
              <a:off x="5002987" y="5188411"/>
              <a:ext cx="2245895" cy="2245895"/>
            </a:xfrm>
            <a:prstGeom prst="rect">
              <a:avLst/>
            </a:prstGeom>
            <a:gradFill flip="none" rotWithShape="1">
              <a:gsLst>
                <a:gs pos="0">
                  <a:srgbClr val="E84481">
                    <a:shade val="30000"/>
                    <a:satMod val="115000"/>
                  </a:srgbClr>
                </a:gs>
                <a:gs pos="50000">
                  <a:srgbClr val="E84481">
                    <a:shade val="67500"/>
                    <a:satMod val="115000"/>
                  </a:srgbClr>
                </a:gs>
                <a:gs pos="100000">
                  <a:srgbClr val="E84481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E84481"/>
              </a:solidFill>
            </a:ln>
            <a:effectLst>
              <a:glow rad="393700">
                <a:srgbClr val="E84481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5481CD7-C3F9-41C1-8B1E-68BA0451F44A}"/>
                </a:ext>
              </a:extLst>
            </p:cNvPr>
            <p:cNvGrpSpPr/>
            <p:nvPr/>
          </p:nvGrpSpPr>
          <p:grpSpPr>
            <a:xfrm>
              <a:off x="5389090" y="5157860"/>
              <a:ext cx="1394083" cy="2004862"/>
              <a:chOff x="709684" y="1123550"/>
              <a:chExt cx="4098868" cy="5894672"/>
            </a:xfrm>
          </p:grpSpPr>
          <p:sp>
            <p:nvSpPr>
              <p:cNvPr id="193" name="Block Arc 36">
                <a:extLst>
                  <a:ext uri="{FF2B5EF4-FFF2-40B4-BE49-F238E27FC236}">
                    <a16:creationId xmlns:a16="http://schemas.microsoft.com/office/drawing/2014/main" id="{4280DC89-5A48-409C-A4F2-77E5CF1F5D56}"/>
                  </a:ext>
                </a:extLst>
              </p:cNvPr>
              <p:cNvSpPr/>
              <p:nvPr/>
            </p:nvSpPr>
            <p:spPr>
              <a:xfrm rot="5589588">
                <a:off x="2951804" y="1665394"/>
                <a:ext cx="1688086" cy="913160"/>
              </a:xfrm>
              <a:custGeom>
                <a:avLst/>
                <a:gdLst>
                  <a:gd name="connsiteX0" fmla="*/ 0 w 1587168"/>
                  <a:gd name="connsiteY0" fmla="*/ 798593 h 1597185"/>
                  <a:gd name="connsiteX1" fmla="*/ 793584 w 1587168"/>
                  <a:gd name="connsiteY1" fmla="*/ 0 h 1597185"/>
                  <a:gd name="connsiteX2" fmla="*/ 1587168 w 1587168"/>
                  <a:gd name="connsiteY2" fmla="*/ 798593 h 1597185"/>
                  <a:gd name="connsiteX3" fmla="*/ 1190376 w 1587168"/>
                  <a:gd name="connsiteY3" fmla="*/ 798593 h 1597185"/>
                  <a:gd name="connsiteX4" fmla="*/ 793584 w 1587168"/>
                  <a:gd name="connsiteY4" fmla="*/ 396792 h 1597185"/>
                  <a:gd name="connsiteX5" fmla="*/ 396792 w 1587168"/>
                  <a:gd name="connsiteY5" fmla="*/ 798593 h 1597185"/>
                  <a:gd name="connsiteX6" fmla="*/ 0 w 1587168"/>
                  <a:gd name="connsiteY6" fmla="*/ 798593 h 1597185"/>
                  <a:gd name="connsiteX0" fmla="*/ 0 w 1587168"/>
                  <a:gd name="connsiteY0" fmla="*/ 798593 h 798593"/>
                  <a:gd name="connsiteX1" fmla="*/ 793584 w 1587168"/>
                  <a:gd name="connsiteY1" fmla="*/ 0 h 798593"/>
                  <a:gd name="connsiteX2" fmla="*/ 1587168 w 1587168"/>
                  <a:gd name="connsiteY2" fmla="*/ 798593 h 798593"/>
                  <a:gd name="connsiteX3" fmla="*/ 1190376 w 1587168"/>
                  <a:gd name="connsiteY3" fmla="*/ 798593 h 798593"/>
                  <a:gd name="connsiteX4" fmla="*/ 783262 w 1587168"/>
                  <a:gd name="connsiteY4" fmla="*/ 735638 h 798593"/>
                  <a:gd name="connsiteX5" fmla="*/ 396792 w 1587168"/>
                  <a:gd name="connsiteY5" fmla="*/ 798593 h 798593"/>
                  <a:gd name="connsiteX6" fmla="*/ 0 w 1587168"/>
                  <a:gd name="connsiteY6" fmla="*/ 798593 h 798593"/>
                  <a:gd name="connsiteX0" fmla="*/ 0 w 1587168"/>
                  <a:gd name="connsiteY0" fmla="*/ 798593 h 798593"/>
                  <a:gd name="connsiteX1" fmla="*/ 793584 w 1587168"/>
                  <a:gd name="connsiteY1" fmla="*/ 0 h 798593"/>
                  <a:gd name="connsiteX2" fmla="*/ 1587168 w 1587168"/>
                  <a:gd name="connsiteY2" fmla="*/ 798593 h 798593"/>
                  <a:gd name="connsiteX3" fmla="*/ 1190376 w 1587168"/>
                  <a:gd name="connsiteY3" fmla="*/ 798593 h 798593"/>
                  <a:gd name="connsiteX4" fmla="*/ 783262 w 1587168"/>
                  <a:gd name="connsiteY4" fmla="*/ 735638 h 798593"/>
                  <a:gd name="connsiteX5" fmla="*/ 396792 w 1587168"/>
                  <a:gd name="connsiteY5" fmla="*/ 798593 h 798593"/>
                  <a:gd name="connsiteX6" fmla="*/ 0 w 1587168"/>
                  <a:gd name="connsiteY6" fmla="*/ 798593 h 798593"/>
                  <a:gd name="connsiteX0" fmla="*/ 0 w 1587168"/>
                  <a:gd name="connsiteY0" fmla="*/ 798593 h 846240"/>
                  <a:gd name="connsiteX1" fmla="*/ 793584 w 1587168"/>
                  <a:gd name="connsiteY1" fmla="*/ 0 h 846240"/>
                  <a:gd name="connsiteX2" fmla="*/ 1587168 w 1587168"/>
                  <a:gd name="connsiteY2" fmla="*/ 798593 h 846240"/>
                  <a:gd name="connsiteX3" fmla="*/ 1190376 w 1587168"/>
                  <a:gd name="connsiteY3" fmla="*/ 798593 h 846240"/>
                  <a:gd name="connsiteX4" fmla="*/ 783262 w 1587168"/>
                  <a:gd name="connsiteY4" fmla="*/ 735638 h 846240"/>
                  <a:gd name="connsiteX5" fmla="*/ 409083 w 1587168"/>
                  <a:gd name="connsiteY5" fmla="*/ 846240 h 846240"/>
                  <a:gd name="connsiteX6" fmla="*/ 0 w 1587168"/>
                  <a:gd name="connsiteY6" fmla="*/ 798593 h 846240"/>
                  <a:gd name="connsiteX0" fmla="*/ 0 w 1587168"/>
                  <a:gd name="connsiteY0" fmla="*/ 798593 h 892283"/>
                  <a:gd name="connsiteX1" fmla="*/ 793584 w 1587168"/>
                  <a:gd name="connsiteY1" fmla="*/ 0 h 892283"/>
                  <a:gd name="connsiteX2" fmla="*/ 1587168 w 1587168"/>
                  <a:gd name="connsiteY2" fmla="*/ 798593 h 892283"/>
                  <a:gd name="connsiteX3" fmla="*/ 1190376 w 1587168"/>
                  <a:gd name="connsiteY3" fmla="*/ 798593 h 892283"/>
                  <a:gd name="connsiteX4" fmla="*/ 809968 w 1587168"/>
                  <a:gd name="connsiteY4" fmla="*/ 869477 h 892283"/>
                  <a:gd name="connsiteX5" fmla="*/ 409083 w 1587168"/>
                  <a:gd name="connsiteY5" fmla="*/ 846240 h 892283"/>
                  <a:gd name="connsiteX6" fmla="*/ 0 w 1587168"/>
                  <a:gd name="connsiteY6" fmla="*/ 798593 h 892283"/>
                  <a:gd name="connsiteX0" fmla="*/ 0 w 1587168"/>
                  <a:gd name="connsiteY0" fmla="*/ 798593 h 913160"/>
                  <a:gd name="connsiteX1" fmla="*/ 793584 w 1587168"/>
                  <a:gd name="connsiteY1" fmla="*/ 0 h 913160"/>
                  <a:gd name="connsiteX2" fmla="*/ 1587168 w 1587168"/>
                  <a:gd name="connsiteY2" fmla="*/ 798593 h 913160"/>
                  <a:gd name="connsiteX3" fmla="*/ 1216020 w 1587168"/>
                  <a:gd name="connsiteY3" fmla="*/ 913160 h 913160"/>
                  <a:gd name="connsiteX4" fmla="*/ 809968 w 1587168"/>
                  <a:gd name="connsiteY4" fmla="*/ 869477 h 913160"/>
                  <a:gd name="connsiteX5" fmla="*/ 409083 w 1587168"/>
                  <a:gd name="connsiteY5" fmla="*/ 846240 h 913160"/>
                  <a:gd name="connsiteX6" fmla="*/ 0 w 1587168"/>
                  <a:gd name="connsiteY6" fmla="*/ 798593 h 91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7168" h="913160">
                    <a:moveTo>
                      <a:pt x="0" y="798593"/>
                    </a:moveTo>
                    <a:cubicBezTo>
                      <a:pt x="0" y="357542"/>
                      <a:pt x="355300" y="0"/>
                      <a:pt x="793584" y="0"/>
                    </a:cubicBezTo>
                    <a:cubicBezTo>
                      <a:pt x="1231868" y="0"/>
                      <a:pt x="1587168" y="357542"/>
                      <a:pt x="1587168" y="798593"/>
                    </a:cubicBezTo>
                    <a:lnTo>
                      <a:pt x="1216020" y="913160"/>
                    </a:lnTo>
                    <a:cubicBezTo>
                      <a:pt x="1216020" y="691251"/>
                      <a:pt x="1029110" y="869477"/>
                      <a:pt x="809968" y="869477"/>
                    </a:cubicBezTo>
                    <a:cubicBezTo>
                      <a:pt x="635741" y="982982"/>
                      <a:pt x="409083" y="624331"/>
                      <a:pt x="409083" y="846240"/>
                    </a:cubicBezTo>
                    <a:lnTo>
                      <a:pt x="0" y="79859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Block Arc 36">
                <a:extLst>
                  <a:ext uri="{FF2B5EF4-FFF2-40B4-BE49-F238E27FC236}">
                    <a16:creationId xmlns:a16="http://schemas.microsoft.com/office/drawing/2014/main" id="{4FE1DC70-76BE-4B38-879C-3946C71E2EC6}"/>
                  </a:ext>
                </a:extLst>
              </p:cNvPr>
              <p:cNvSpPr/>
              <p:nvPr/>
            </p:nvSpPr>
            <p:spPr>
              <a:xfrm rot="19089260">
                <a:off x="1008039" y="1349203"/>
                <a:ext cx="2118292" cy="948114"/>
              </a:xfrm>
              <a:custGeom>
                <a:avLst/>
                <a:gdLst>
                  <a:gd name="connsiteX0" fmla="*/ 0 w 1587168"/>
                  <a:gd name="connsiteY0" fmla="*/ 798593 h 1597185"/>
                  <a:gd name="connsiteX1" fmla="*/ 793584 w 1587168"/>
                  <a:gd name="connsiteY1" fmla="*/ 0 h 1597185"/>
                  <a:gd name="connsiteX2" fmla="*/ 1587168 w 1587168"/>
                  <a:gd name="connsiteY2" fmla="*/ 798593 h 1597185"/>
                  <a:gd name="connsiteX3" fmla="*/ 1190376 w 1587168"/>
                  <a:gd name="connsiteY3" fmla="*/ 798593 h 1597185"/>
                  <a:gd name="connsiteX4" fmla="*/ 793584 w 1587168"/>
                  <a:gd name="connsiteY4" fmla="*/ 396792 h 1597185"/>
                  <a:gd name="connsiteX5" fmla="*/ 396792 w 1587168"/>
                  <a:gd name="connsiteY5" fmla="*/ 798593 h 1597185"/>
                  <a:gd name="connsiteX6" fmla="*/ 0 w 1587168"/>
                  <a:gd name="connsiteY6" fmla="*/ 798593 h 1597185"/>
                  <a:gd name="connsiteX0" fmla="*/ 0 w 1587168"/>
                  <a:gd name="connsiteY0" fmla="*/ 798593 h 798593"/>
                  <a:gd name="connsiteX1" fmla="*/ 793584 w 1587168"/>
                  <a:gd name="connsiteY1" fmla="*/ 0 h 798593"/>
                  <a:gd name="connsiteX2" fmla="*/ 1587168 w 1587168"/>
                  <a:gd name="connsiteY2" fmla="*/ 798593 h 798593"/>
                  <a:gd name="connsiteX3" fmla="*/ 1190376 w 1587168"/>
                  <a:gd name="connsiteY3" fmla="*/ 798593 h 798593"/>
                  <a:gd name="connsiteX4" fmla="*/ 783262 w 1587168"/>
                  <a:gd name="connsiteY4" fmla="*/ 735638 h 798593"/>
                  <a:gd name="connsiteX5" fmla="*/ 396792 w 1587168"/>
                  <a:gd name="connsiteY5" fmla="*/ 798593 h 798593"/>
                  <a:gd name="connsiteX6" fmla="*/ 0 w 1587168"/>
                  <a:gd name="connsiteY6" fmla="*/ 798593 h 798593"/>
                  <a:gd name="connsiteX0" fmla="*/ 0 w 1587168"/>
                  <a:gd name="connsiteY0" fmla="*/ 798593 h 798593"/>
                  <a:gd name="connsiteX1" fmla="*/ 793584 w 1587168"/>
                  <a:gd name="connsiteY1" fmla="*/ 0 h 798593"/>
                  <a:gd name="connsiteX2" fmla="*/ 1587168 w 1587168"/>
                  <a:gd name="connsiteY2" fmla="*/ 798593 h 798593"/>
                  <a:gd name="connsiteX3" fmla="*/ 1190376 w 1587168"/>
                  <a:gd name="connsiteY3" fmla="*/ 798593 h 798593"/>
                  <a:gd name="connsiteX4" fmla="*/ 783262 w 1587168"/>
                  <a:gd name="connsiteY4" fmla="*/ 735638 h 798593"/>
                  <a:gd name="connsiteX5" fmla="*/ 396792 w 1587168"/>
                  <a:gd name="connsiteY5" fmla="*/ 798593 h 798593"/>
                  <a:gd name="connsiteX6" fmla="*/ 0 w 1587168"/>
                  <a:gd name="connsiteY6" fmla="*/ 798593 h 798593"/>
                  <a:gd name="connsiteX0" fmla="*/ 0 w 1587168"/>
                  <a:gd name="connsiteY0" fmla="*/ 798593 h 846240"/>
                  <a:gd name="connsiteX1" fmla="*/ 793584 w 1587168"/>
                  <a:gd name="connsiteY1" fmla="*/ 0 h 846240"/>
                  <a:gd name="connsiteX2" fmla="*/ 1587168 w 1587168"/>
                  <a:gd name="connsiteY2" fmla="*/ 798593 h 846240"/>
                  <a:gd name="connsiteX3" fmla="*/ 1190376 w 1587168"/>
                  <a:gd name="connsiteY3" fmla="*/ 798593 h 846240"/>
                  <a:gd name="connsiteX4" fmla="*/ 783262 w 1587168"/>
                  <a:gd name="connsiteY4" fmla="*/ 735638 h 846240"/>
                  <a:gd name="connsiteX5" fmla="*/ 409083 w 1587168"/>
                  <a:gd name="connsiteY5" fmla="*/ 846240 h 846240"/>
                  <a:gd name="connsiteX6" fmla="*/ 0 w 1587168"/>
                  <a:gd name="connsiteY6" fmla="*/ 798593 h 846240"/>
                  <a:gd name="connsiteX0" fmla="*/ 0 w 1587168"/>
                  <a:gd name="connsiteY0" fmla="*/ 798593 h 892283"/>
                  <a:gd name="connsiteX1" fmla="*/ 793584 w 1587168"/>
                  <a:gd name="connsiteY1" fmla="*/ 0 h 892283"/>
                  <a:gd name="connsiteX2" fmla="*/ 1587168 w 1587168"/>
                  <a:gd name="connsiteY2" fmla="*/ 798593 h 892283"/>
                  <a:gd name="connsiteX3" fmla="*/ 1190376 w 1587168"/>
                  <a:gd name="connsiteY3" fmla="*/ 798593 h 892283"/>
                  <a:gd name="connsiteX4" fmla="*/ 809968 w 1587168"/>
                  <a:gd name="connsiteY4" fmla="*/ 869477 h 892283"/>
                  <a:gd name="connsiteX5" fmla="*/ 409083 w 1587168"/>
                  <a:gd name="connsiteY5" fmla="*/ 846240 h 892283"/>
                  <a:gd name="connsiteX6" fmla="*/ 0 w 1587168"/>
                  <a:gd name="connsiteY6" fmla="*/ 798593 h 892283"/>
                  <a:gd name="connsiteX0" fmla="*/ 0 w 1587168"/>
                  <a:gd name="connsiteY0" fmla="*/ 798593 h 913160"/>
                  <a:gd name="connsiteX1" fmla="*/ 793584 w 1587168"/>
                  <a:gd name="connsiteY1" fmla="*/ 0 h 913160"/>
                  <a:gd name="connsiteX2" fmla="*/ 1587168 w 1587168"/>
                  <a:gd name="connsiteY2" fmla="*/ 798593 h 913160"/>
                  <a:gd name="connsiteX3" fmla="*/ 1216020 w 1587168"/>
                  <a:gd name="connsiteY3" fmla="*/ 913160 h 913160"/>
                  <a:gd name="connsiteX4" fmla="*/ 809968 w 1587168"/>
                  <a:gd name="connsiteY4" fmla="*/ 869477 h 913160"/>
                  <a:gd name="connsiteX5" fmla="*/ 409083 w 1587168"/>
                  <a:gd name="connsiteY5" fmla="*/ 846240 h 913160"/>
                  <a:gd name="connsiteX6" fmla="*/ 0 w 1587168"/>
                  <a:gd name="connsiteY6" fmla="*/ 798593 h 913160"/>
                  <a:gd name="connsiteX0" fmla="*/ 0 w 1587168"/>
                  <a:gd name="connsiteY0" fmla="*/ 859902 h 974469"/>
                  <a:gd name="connsiteX1" fmla="*/ 805636 w 1587168"/>
                  <a:gd name="connsiteY1" fmla="*/ 0 h 974469"/>
                  <a:gd name="connsiteX2" fmla="*/ 1587168 w 1587168"/>
                  <a:gd name="connsiteY2" fmla="*/ 859902 h 974469"/>
                  <a:gd name="connsiteX3" fmla="*/ 1216020 w 1587168"/>
                  <a:gd name="connsiteY3" fmla="*/ 974469 h 974469"/>
                  <a:gd name="connsiteX4" fmla="*/ 809968 w 1587168"/>
                  <a:gd name="connsiteY4" fmla="*/ 930786 h 974469"/>
                  <a:gd name="connsiteX5" fmla="*/ 409083 w 1587168"/>
                  <a:gd name="connsiteY5" fmla="*/ 907549 h 974469"/>
                  <a:gd name="connsiteX6" fmla="*/ 0 w 1587168"/>
                  <a:gd name="connsiteY6" fmla="*/ 859902 h 974469"/>
                  <a:gd name="connsiteX0" fmla="*/ 0 w 1587168"/>
                  <a:gd name="connsiteY0" fmla="*/ 931797 h 1046364"/>
                  <a:gd name="connsiteX1" fmla="*/ 824510 w 1587168"/>
                  <a:gd name="connsiteY1" fmla="*/ 0 h 1046364"/>
                  <a:gd name="connsiteX2" fmla="*/ 1587168 w 1587168"/>
                  <a:gd name="connsiteY2" fmla="*/ 931797 h 1046364"/>
                  <a:gd name="connsiteX3" fmla="*/ 1216020 w 1587168"/>
                  <a:gd name="connsiteY3" fmla="*/ 1046364 h 1046364"/>
                  <a:gd name="connsiteX4" fmla="*/ 809968 w 1587168"/>
                  <a:gd name="connsiteY4" fmla="*/ 1002681 h 1046364"/>
                  <a:gd name="connsiteX5" fmla="*/ 409083 w 1587168"/>
                  <a:gd name="connsiteY5" fmla="*/ 979444 h 1046364"/>
                  <a:gd name="connsiteX6" fmla="*/ 0 w 1587168"/>
                  <a:gd name="connsiteY6" fmla="*/ 931797 h 1046364"/>
                  <a:gd name="connsiteX0" fmla="*/ 0 w 1587168"/>
                  <a:gd name="connsiteY0" fmla="*/ 872699 h 987266"/>
                  <a:gd name="connsiteX1" fmla="*/ 841337 w 1587168"/>
                  <a:gd name="connsiteY1" fmla="*/ 0 h 987266"/>
                  <a:gd name="connsiteX2" fmla="*/ 1587168 w 1587168"/>
                  <a:gd name="connsiteY2" fmla="*/ 872699 h 987266"/>
                  <a:gd name="connsiteX3" fmla="*/ 1216020 w 1587168"/>
                  <a:gd name="connsiteY3" fmla="*/ 987266 h 987266"/>
                  <a:gd name="connsiteX4" fmla="*/ 809968 w 1587168"/>
                  <a:gd name="connsiteY4" fmla="*/ 943583 h 987266"/>
                  <a:gd name="connsiteX5" fmla="*/ 409083 w 1587168"/>
                  <a:gd name="connsiteY5" fmla="*/ 920346 h 987266"/>
                  <a:gd name="connsiteX6" fmla="*/ 0 w 1587168"/>
                  <a:gd name="connsiteY6" fmla="*/ 872699 h 98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7168" h="987266">
                    <a:moveTo>
                      <a:pt x="0" y="872699"/>
                    </a:moveTo>
                    <a:cubicBezTo>
                      <a:pt x="0" y="431648"/>
                      <a:pt x="403053" y="0"/>
                      <a:pt x="841337" y="0"/>
                    </a:cubicBezTo>
                    <a:cubicBezTo>
                      <a:pt x="1279621" y="0"/>
                      <a:pt x="1587168" y="431648"/>
                      <a:pt x="1587168" y="872699"/>
                    </a:cubicBezTo>
                    <a:lnTo>
                      <a:pt x="1216020" y="987266"/>
                    </a:lnTo>
                    <a:cubicBezTo>
                      <a:pt x="1216020" y="765357"/>
                      <a:pt x="1029110" y="943583"/>
                      <a:pt x="809968" y="943583"/>
                    </a:cubicBezTo>
                    <a:cubicBezTo>
                      <a:pt x="635741" y="1057088"/>
                      <a:pt x="409083" y="698437"/>
                      <a:pt x="409083" y="920346"/>
                    </a:cubicBezTo>
                    <a:lnTo>
                      <a:pt x="0" y="87269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Flowchart: Delay 194">
                <a:extLst>
                  <a:ext uri="{FF2B5EF4-FFF2-40B4-BE49-F238E27FC236}">
                    <a16:creationId xmlns:a16="http://schemas.microsoft.com/office/drawing/2014/main" id="{6D372092-E1D5-42EA-8187-EE0C8A8088DF}"/>
                  </a:ext>
                </a:extLst>
              </p:cNvPr>
              <p:cNvSpPr/>
              <p:nvPr/>
            </p:nvSpPr>
            <p:spPr>
              <a:xfrm rot="5400000">
                <a:off x="995290" y="3677602"/>
                <a:ext cx="1008589" cy="1579802"/>
              </a:xfrm>
              <a:prstGeom prst="flowChartDela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C3216731-9D6A-4076-8B55-F197026550B2}"/>
                  </a:ext>
                </a:extLst>
              </p:cNvPr>
              <p:cNvSpPr/>
              <p:nvPr/>
            </p:nvSpPr>
            <p:spPr>
              <a:xfrm>
                <a:off x="1365337" y="2327804"/>
                <a:ext cx="954233" cy="300250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1A9D1BA-DCE4-49DA-9C80-711E2C66998A}"/>
                  </a:ext>
                </a:extLst>
              </p:cNvPr>
              <p:cNvGrpSpPr/>
              <p:nvPr/>
            </p:nvGrpSpPr>
            <p:grpSpPr>
              <a:xfrm>
                <a:off x="878236" y="1808970"/>
                <a:ext cx="3930316" cy="5209252"/>
                <a:chOff x="6720047" y="1667474"/>
                <a:chExt cx="3930316" cy="5209252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9AE5344-2370-4E9E-A9B5-23D0AEF09E5E}"/>
                    </a:ext>
                  </a:extLst>
                </p:cNvPr>
                <p:cNvSpPr/>
                <p:nvPr/>
              </p:nvSpPr>
              <p:spPr>
                <a:xfrm>
                  <a:off x="8011196" y="3586430"/>
                  <a:ext cx="1348015" cy="2603310"/>
                </a:xfrm>
                <a:prstGeom prst="rect">
                  <a:avLst/>
                </a:prstGeom>
                <a:solidFill>
                  <a:srgbClr val="D2B282"/>
                </a:solidFill>
                <a:ln>
                  <a:solidFill>
                    <a:srgbClr val="D2B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D87B0C49-E362-40F8-941D-878B47DBBE19}"/>
                    </a:ext>
                  </a:extLst>
                </p:cNvPr>
                <p:cNvSpPr/>
                <p:nvPr/>
              </p:nvSpPr>
              <p:spPr>
                <a:xfrm rot="16200000">
                  <a:off x="7233394" y="3451808"/>
                  <a:ext cx="2903622" cy="3930316"/>
                </a:xfrm>
                <a:custGeom>
                  <a:avLst/>
                  <a:gdLst>
                    <a:gd name="connsiteX0" fmla="*/ 2791100 w 2903622"/>
                    <a:gd name="connsiteY0" fmla="*/ 1206031 h 3930316"/>
                    <a:gd name="connsiteX1" fmla="*/ 1355558 w 2903622"/>
                    <a:gd name="connsiteY1" fmla="*/ 1965158 h 3930316"/>
                    <a:gd name="connsiteX2" fmla="*/ 2791100 w 2903622"/>
                    <a:gd name="connsiteY2" fmla="*/ 2724285 h 3930316"/>
                    <a:gd name="connsiteX3" fmla="*/ 2789531 w 2903622"/>
                    <a:gd name="connsiteY3" fmla="*/ 2730086 h 3930316"/>
                    <a:gd name="connsiteX4" fmla="*/ 1451811 w 2903622"/>
                    <a:gd name="connsiteY4" fmla="*/ 3930316 h 3930316"/>
                    <a:gd name="connsiteX5" fmla="*/ 0 w 2903622"/>
                    <a:gd name="connsiteY5" fmla="*/ 3930315 h 3930316"/>
                    <a:gd name="connsiteX6" fmla="*/ 0 w 2903622"/>
                    <a:gd name="connsiteY6" fmla="*/ 0 h 3930316"/>
                    <a:gd name="connsiteX7" fmla="*/ 1451811 w 2903622"/>
                    <a:gd name="connsiteY7" fmla="*/ 0 h 3930316"/>
                    <a:gd name="connsiteX8" fmla="*/ 2789531 w 2903622"/>
                    <a:gd name="connsiteY8" fmla="*/ 1200230 h 3930316"/>
                    <a:gd name="connsiteX9" fmla="*/ 2903622 w 2903622"/>
                    <a:gd name="connsiteY9" fmla="*/ 1965158 h 3930316"/>
                    <a:gd name="connsiteX10" fmla="*/ 2903621 w 2903622"/>
                    <a:gd name="connsiteY10" fmla="*/ 1965185 h 3930316"/>
                    <a:gd name="connsiteX11" fmla="*/ 2903621 w 2903622"/>
                    <a:gd name="connsiteY11" fmla="*/ 1965131 h 393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903622" h="3930316">
                      <a:moveTo>
                        <a:pt x="2791100" y="1206031"/>
                      </a:moveTo>
                      <a:lnTo>
                        <a:pt x="1355558" y="1965158"/>
                      </a:lnTo>
                      <a:lnTo>
                        <a:pt x="2791100" y="2724285"/>
                      </a:lnTo>
                      <a:lnTo>
                        <a:pt x="2789531" y="2730086"/>
                      </a:lnTo>
                      <a:cubicBezTo>
                        <a:pt x="2569134" y="3435411"/>
                        <a:pt x="2053170" y="3930316"/>
                        <a:pt x="1451811" y="3930316"/>
                      </a:cubicBezTo>
                      <a:lnTo>
                        <a:pt x="0" y="3930315"/>
                      </a:lnTo>
                      <a:lnTo>
                        <a:pt x="0" y="0"/>
                      </a:lnTo>
                      <a:lnTo>
                        <a:pt x="1451811" y="0"/>
                      </a:lnTo>
                      <a:cubicBezTo>
                        <a:pt x="2053171" y="0"/>
                        <a:pt x="2569135" y="494905"/>
                        <a:pt x="2789531" y="1200230"/>
                      </a:cubicBezTo>
                      <a:close/>
                      <a:moveTo>
                        <a:pt x="2903622" y="1965158"/>
                      </a:moveTo>
                      <a:lnTo>
                        <a:pt x="2903621" y="1965185"/>
                      </a:lnTo>
                      <a:lnTo>
                        <a:pt x="2903621" y="1965131"/>
                      </a:lnTo>
                      <a:close/>
                    </a:path>
                  </a:pathLst>
                </a:custGeom>
                <a:solidFill>
                  <a:srgbClr val="01718D"/>
                </a:solidFill>
                <a:scene3d>
                  <a:camera prst="perspectiveFron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355F1140-1ABE-44B0-8DB2-079368058CF8}"/>
                    </a:ext>
                  </a:extLst>
                </p:cNvPr>
                <p:cNvSpPr/>
                <p:nvPr/>
              </p:nvSpPr>
              <p:spPr>
                <a:xfrm rot="19932532">
                  <a:off x="7976793" y="3974433"/>
                  <a:ext cx="395785" cy="1438944"/>
                </a:xfrm>
                <a:prstGeom prst="rect">
                  <a:avLst/>
                </a:prstGeom>
                <a:solidFill>
                  <a:srgbClr val="01718D"/>
                </a:solidFill>
                <a:ln>
                  <a:solidFill>
                    <a:srgbClr val="014A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552EF1B5-7557-4FC1-8563-0FA4721B4819}"/>
                    </a:ext>
                  </a:extLst>
                </p:cNvPr>
                <p:cNvSpPr/>
                <p:nvPr/>
              </p:nvSpPr>
              <p:spPr>
                <a:xfrm rot="1706013">
                  <a:off x="9003902" y="3974433"/>
                  <a:ext cx="395785" cy="1438944"/>
                </a:xfrm>
                <a:prstGeom prst="rect">
                  <a:avLst/>
                </a:prstGeom>
                <a:solidFill>
                  <a:srgbClr val="01718D"/>
                </a:solidFill>
                <a:ln>
                  <a:solidFill>
                    <a:srgbClr val="014A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02" name="Flowchart: Delay 201">
                  <a:extLst>
                    <a:ext uri="{FF2B5EF4-FFF2-40B4-BE49-F238E27FC236}">
                      <a16:creationId xmlns:a16="http://schemas.microsoft.com/office/drawing/2014/main" id="{07663B94-E0DE-4AD0-919D-1AC91EFA4C7E}"/>
                    </a:ext>
                  </a:extLst>
                </p:cNvPr>
                <p:cNvSpPr/>
                <p:nvPr/>
              </p:nvSpPr>
              <p:spPr>
                <a:xfrm rot="5400000">
                  <a:off x="7514372" y="1817267"/>
                  <a:ext cx="2297680" cy="1998094"/>
                </a:xfrm>
                <a:prstGeom prst="flowChartDelay">
                  <a:avLst/>
                </a:prstGeom>
                <a:solidFill>
                  <a:srgbClr val="D2B282"/>
                </a:solidFill>
                <a:ln w="28575">
                  <a:solidFill>
                    <a:srgbClr val="C093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203" name="Flowchart: Delay 202">
                  <a:extLst>
                    <a:ext uri="{FF2B5EF4-FFF2-40B4-BE49-F238E27FC236}">
                      <a16:creationId xmlns:a16="http://schemas.microsoft.com/office/drawing/2014/main" id="{1A187C62-09C1-4BF0-B10D-580C55910050}"/>
                    </a:ext>
                  </a:extLst>
                </p:cNvPr>
                <p:cNvSpPr/>
                <p:nvPr/>
              </p:nvSpPr>
              <p:spPr>
                <a:xfrm>
                  <a:off x="9662259" y="2575892"/>
                  <a:ext cx="209619" cy="382369"/>
                </a:xfrm>
                <a:prstGeom prst="flowChartDelay">
                  <a:avLst/>
                </a:prstGeom>
                <a:solidFill>
                  <a:srgbClr val="D2B282"/>
                </a:solidFill>
                <a:ln>
                  <a:solidFill>
                    <a:srgbClr val="C093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8000D5EE-A11C-416A-A94B-A2EF39807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27015" y="5319756"/>
                  <a:ext cx="0" cy="1549021"/>
                </a:xfrm>
                <a:prstGeom prst="line">
                  <a:avLst/>
                </a:prstGeom>
                <a:ln w="38100">
                  <a:solidFill>
                    <a:srgbClr val="01718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5B9924C8-F2DB-41AB-8BD7-0CDED8DA69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125" y="5319756"/>
                  <a:ext cx="0" cy="1549021"/>
                </a:xfrm>
                <a:prstGeom prst="line">
                  <a:avLst/>
                </a:prstGeom>
                <a:ln w="38100">
                  <a:solidFill>
                    <a:srgbClr val="01718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129248F8-751C-4D38-93B4-EA8084FFE743}"/>
                    </a:ext>
                  </a:extLst>
                </p:cNvPr>
                <p:cNvSpPr/>
                <p:nvPr/>
              </p:nvSpPr>
              <p:spPr>
                <a:xfrm rot="216563">
                  <a:off x="6889900" y="4531117"/>
                  <a:ext cx="416272" cy="2345609"/>
                </a:xfrm>
                <a:custGeom>
                  <a:avLst/>
                  <a:gdLst>
                    <a:gd name="connsiteX0" fmla="*/ 400490 w 400490"/>
                    <a:gd name="connsiteY0" fmla="*/ 0 h 1671254"/>
                    <a:gd name="connsiteX1" fmla="*/ 241187 w 400490"/>
                    <a:gd name="connsiteY1" fmla="*/ 1136138 h 1671254"/>
                    <a:gd name="connsiteX2" fmla="*/ 251692 w 400490"/>
                    <a:gd name="connsiteY2" fmla="*/ 1448731 h 1671254"/>
                    <a:gd name="connsiteX3" fmla="*/ 273164 w 400490"/>
                    <a:gd name="connsiteY3" fmla="*/ 1657129 h 1671254"/>
                    <a:gd name="connsiteX4" fmla="*/ 49243 w 400490"/>
                    <a:gd name="connsiteY4" fmla="*/ 1671254 h 1671254"/>
                    <a:gd name="connsiteX5" fmla="*/ 31472 w 400490"/>
                    <a:gd name="connsiteY5" fmla="*/ 1578374 h 1671254"/>
                    <a:gd name="connsiteX6" fmla="*/ 0 w 400490"/>
                    <a:gd name="connsiteY6" fmla="*/ 1136138 h 1671254"/>
                    <a:gd name="connsiteX7" fmla="*/ 400490 w 400490"/>
                    <a:gd name="connsiteY7" fmla="*/ 0 h 1671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0490" h="1671254">
                      <a:moveTo>
                        <a:pt x="400490" y="0"/>
                      </a:moveTo>
                      <a:cubicBezTo>
                        <a:pt x="298186" y="307091"/>
                        <a:pt x="241187" y="713605"/>
                        <a:pt x="241187" y="1136138"/>
                      </a:cubicBezTo>
                      <a:cubicBezTo>
                        <a:pt x="241187" y="1241772"/>
                        <a:pt x="244749" y="1346403"/>
                        <a:pt x="251692" y="1448731"/>
                      </a:cubicBezTo>
                      <a:lnTo>
                        <a:pt x="273164" y="1657129"/>
                      </a:lnTo>
                      <a:lnTo>
                        <a:pt x="49243" y="1671254"/>
                      </a:lnTo>
                      <a:lnTo>
                        <a:pt x="31472" y="1578374"/>
                      </a:lnTo>
                      <a:cubicBezTo>
                        <a:pt x="11206" y="1442449"/>
                        <a:pt x="0" y="1293006"/>
                        <a:pt x="0" y="1136138"/>
                      </a:cubicBezTo>
                      <a:cubicBezTo>
                        <a:pt x="0" y="508666"/>
                        <a:pt x="179305" y="0"/>
                        <a:pt x="40049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D70FAD60-11E5-4076-91B9-831AF5501341}"/>
                    </a:ext>
                  </a:extLst>
                </p:cNvPr>
                <p:cNvSpPr/>
                <p:nvPr/>
              </p:nvSpPr>
              <p:spPr>
                <a:xfrm rot="21383437" flipH="1">
                  <a:off x="10058703" y="4531117"/>
                  <a:ext cx="416272" cy="2345609"/>
                </a:xfrm>
                <a:custGeom>
                  <a:avLst/>
                  <a:gdLst>
                    <a:gd name="connsiteX0" fmla="*/ 400490 w 400490"/>
                    <a:gd name="connsiteY0" fmla="*/ 0 h 1671254"/>
                    <a:gd name="connsiteX1" fmla="*/ 241187 w 400490"/>
                    <a:gd name="connsiteY1" fmla="*/ 1136138 h 1671254"/>
                    <a:gd name="connsiteX2" fmla="*/ 251692 w 400490"/>
                    <a:gd name="connsiteY2" fmla="*/ 1448731 h 1671254"/>
                    <a:gd name="connsiteX3" fmla="*/ 273164 w 400490"/>
                    <a:gd name="connsiteY3" fmla="*/ 1657129 h 1671254"/>
                    <a:gd name="connsiteX4" fmla="*/ 49243 w 400490"/>
                    <a:gd name="connsiteY4" fmla="*/ 1671254 h 1671254"/>
                    <a:gd name="connsiteX5" fmla="*/ 31472 w 400490"/>
                    <a:gd name="connsiteY5" fmla="*/ 1578374 h 1671254"/>
                    <a:gd name="connsiteX6" fmla="*/ 0 w 400490"/>
                    <a:gd name="connsiteY6" fmla="*/ 1136138 h 1671254"/>
                    <a:gd name="connsiteX7" fmla="*/ 400490 w 400490"/>
                    <a:gd name="connsiteY7" fmla="*/ 0 h 1671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0490" h="1671254">
                      <a:moveTo>
                        <a:pt x="400490" y="0"/>
                      </a:moveTo>
                      <a:cubicBezTo>
                        <a:pt x="298186" y="307091"/>
                        <a:pt x="241187" y="713605"/>
                        <a:pt x="241187" y="1136138"/>
                      </a:cubicBezTo>
                      <a:cubicBezTo>
                        <a:pt x="241187" y="1241772"/>
                        <a:pt x="244749" y="1346403"/>
                        <a:pt x="251692" y="1448731"/>
                      </a:cubicBezTo>
                      <a:lnTo>
                        <a:pt x="273164" y="1657129"/>
                      </a:lnTo>
                      <a:lnTo>
                        <a:pt x="49243" y="1671254"/>
                      </a:lnTo>
                      <a:lnTo>
                        <a:pt x="31472" y="1578374"/>
                      </a:lnTo>
                      <a:cubicBezTo>
                        <a:pt x="11206" y="1442449"/>
                        <a:pt x="0" y="1293006"/>
                        <a:pt x="0" y="1136138"/>
                      </a:cubicBezTo>
                      <a:cubicBezTo>
                        <a:pt x="0" y="508666"/>
                        <a:pt x="179305" y="0"/>
                        <a:pt x="40049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08" name="Flowchart: Delay 207">
                  <a:extLst>
                    <a:ext uri="{FF2B5EF4-FFF2-40B4-BE49-F238E27FC236}">
                      <a16:creationId xmlns:a16="http://schemas.microsoft.com/office/drawing/2014/main" id="{08C601B2-01CF-49BD-AD87-BA186DC83430}"/>
                    </a:ext>
                  </a:extLst>
                </p:cNvPr>
                <p:cNvSpPr/>
                <p:nvPr/>
              </p:nvSpPr>
              <p:spPr>
                <a:xfrm rot="10800000">
                  <a:off x="7437489" y="2599123"/>
                  <a:ext cx="209619" cy="382369"/>
                </a:xfrm>
                <a:prstGeom prst="flowChartDelay">
                  <a:avLst/>
                </a:prstGeom>
                <a:solidFill>
                  <a:srgbClr val="D2B282"/>
                </a:solidFill>
                <a:ln>
                  <a:solidFill>
                    <a:srgbClr val="D2B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78438B53-096E-424F-BD20-11B7F1E0CFFB}"/>
                  </a:ext>
                </a:extLst>
              </p:cNvPr>
              <p:cNvSpPr/>
              <p:nvPr/>
            </p:nvSpPr>
            <p:spPr>
              <a:xfrm>
                <a:off x="1595678" y="1123550"/>
                <a:ext cx="2489460" cy="12233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76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BA139B4-E9F1-49CC-92E5-443C99F087D2}"/>
              </a:ext>
            </a:extLst>
          </p:cNvPr>
          <p:cNvSpPr txBox="1"/>
          <p:nvPr/>
        </p:nvSpPr>
        <p:spPr>
          <a:xfrm>
            <a:off x="2904968" y="151977"/>
            <a:ext cx="675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200" dirty="0">
                <a:solidFill>
                  <a:schemeClr val="bg1"/>
                </a:solidFill>
                <a:latin typeface="Mandatory Plaything" panose="02000500000000000000" pitchFamily="2" charset="0"/>
              </a:rPr>
              <a:t>Presenters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2E59EE-3971-4BCC-AC1D-4A9A758140F1}"/>
              </a:ext>
            </a:extLst>
          </p:cNvPr>
          <p:cNvGrpSpPr/>
          <p:nvPr/>
        </p:nvGrpSpPr>
        <p:grpSpPr>
          <a:xfrm>
            <a:off x="2366596" y="2400596"/>
            <a:ext cx="3072107" cy="4598230"/>
            <a:chOff x="2366596" y="2400596"/>
            <a:chExt cx="3072107" cy="459823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0564FC-8C38-44BE-A0E1-9F1613483E58}"/>
                </a:ext>
              </a:extLst>
            </p:cNvPr>
            <p:cNvGrpSpPr/>
            <p:nvPr/>
          </p:nvGrpSpPr>
          <p:grpSpPr>
            <a:xfrm>
              <a:off x="2633710" y="2400596"/>
              <a:ext cx="2804993" cy="3516850"/>
              <a:chOff x="2855496" y="3088882"/>
              <a:chExt cx="2245895" cy="281586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B1BE2D-0DB6-47DA-9EC7-2B6AB0A56228}"/>
                  </a:ext>
                </a:extLst>
              </p:cNvPr>
              <p:cNvSpPr/>
              <p:nvPr/>
            </p:nvSpPr>
            <p:spPr>
              <a:xfrm rot="18878500">
                <a:off x="2855496" y="3192376"/>
                <a:ext cx="2245895" cy="2245895"/>
              </a:xfrm>
              <a:prstGeom prst="rect">
                <a:avLst/>
              </a:prstGeom>
              <a:gradFill flip="none" rotWithShape="1">
                <a:gsLst>
                  <a:gs pos="0">
                    <a:srgbClr val="E84481">
                      <a:shade val="30000"/>
                      <a:satMod val="115000"/>
                    </a:srgbClr>
                  </a:gs>
                  <a:gs pos="50000">
                    <a:srgbClr val="E84481">
                      <a:shade val="67500"/>
                      <a:satMod val="115000"/>
                    </a:srgbClr>
                  </a:gs>
                  <a:gs pos="100000">
                    <a:srgbClr val="E84481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solidFill>
                  <a:srgbClr val="E84481"/>
                </a:solidFill>
              </a:ln>
              <a:effectLst>
                <a:glow rad="393700">
                  <a:srgbClr val="E84481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04D086B9-D55E-42F5-9FAD-37F9BBC206B3}"/>
                  </a:ext>
                </a:extLst>
              </p:cNvPr>
              <p:cNvGrpSpPr/>
              <p:nvPr/>
            </p:nvGrpSpPr>
            <p:grpSpPr>
              <a:xfrm>
                <a:off x="3348898" y="3088882"/>
                <a:ext cx="1317981" cy="2051407"/>
                <a:chOff x="6102386" y="875373"/>
                <a:chExt cx="3930316" cy="6117449"/>
              </a:xfrm>
            </p:grpSpPr>
            <p:sp>
              <p:nvSpPr>
                <p:cNvPr id="127" name="Moon 126">
                  <a:extLst>
                    <a:ext uri="{FF2B5EF4-FFF2-40B4-BE49-F238E27FC236}">
                      <a16:creationId xmlns:a16="http://schemas.microsoft.com/office/drawing/2014/main" id="{9F83E270-A603-4196-AAC4-9B71EA465338}"/>
                    </a:ext>
                  </a:extLst>
                </p:cNvPr>
                <p:cNvSpPr/>
                <p:nvPr/>
              </p:nvSpPr>
              <p:spPr>
                <a:xfrm flipH="1">
                  <a:off x="8238991" y="914064"/>
                  <a:ext cx="1501709" cy="4367048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8" name="Moon 127">
                  <a:extLst>
                    <a:ext uri="{FF2B5EF4-FFF2-40B4-BE49-F238E27FC236}">
                      <a16:creationId xmlns:a16="http://schemas.microsoft.com/office/drawing/2014/main" id="{AF2D9068-819F-47A9-9BBA-FD8BA12228E8}"/>
                    </a:ext>
                  </a:extLst>
                </p:cNvPr>
                <p:cNvSpPr/>
                <p:nvPr/>
              </p:nvSpPr>
              <p:spPr>
                <a:xfrm>
                  <a:off x="6416074" y="879442"/>
                  <a:ext cx="1501709" cy="4367048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475BF5C1-7E4A-4030-B540-23BFA392ADF4}"/>
                    </a:ext>
                  </a:extLst>
                </p:cNvPr>
                <p:cNvGrpSpPr/>
                <p:nvPr/>
              </p:nvGrpSpPr>
              <p:grpSpPr>
                <a:xfrm>
                  <a:off x="6102386" y="1783570"/>
                  <a:ext cx="3930316" cy="5209252"/>
                  <a:chOff x="6720047" y="1667474"/>
                  <a:chExt cx="3930316" cy="5209252"/>
                </a:xfrm>
              </p:grpSpPr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B74B3728-0508-4254-B0EE-6B6E535D338A}"/>
                      </a:ext>
                    </a:extLst>
                  </p:cNvPr>
                  <p:cNvSpPr/>
                  <p:nvPr/>
                </p:nvSpPr>
                <p:spPr>
                  <a:xfrm>
                    <a:off x="8011196" y="3586430"/>
                    <a:ext cx="1348015" cy="2603310"/>
                  </a:xfrm>
                  <a:prstGeom prst="rect">
                    <a:avLst/>
                  </a:prstGeom>
                  <a:solidFill>
                    <a:srgbClr val="D2B282"/>
                  </a:solidFill>
                  <a:ln>
                    <a:solidFill>
                      <a:srgbClr val="D2B2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72F85CBE-67B2-493F-B47D-56F9F325EA5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33394" y="3451808"/>
                    <a:ext cx="2903622" cy="3930316"/>
                  </a:xfrm>
                  <a:custGeom>
                    <a:avLst/>
                    <a:gdLst>
                      <a:gd name="connsiteX0" fmla="*/ 2791100 w 2903622"/>
                      <a:gd name="connsiteY0" fmla="*/ 1206031 h 3930316"/>
                      <a:gd name="connsiteX1" fmla="*/ 1355558 w 2903622"/>
                      <a:gd name="connsiteY1" fmla="*/ 1965158 h 3930316"/>
                      <a:gd name="connsiteX2" fmla="*/ 2791100 w 2903622"/>
                      <a:gd name="connsiteY2" fmla="*/ 2724285 h 3930316"/>
                      <a:gd name="connsiteX3" fmla="*/ 2789531 w 2903622"/>
                      <a:gd name="connsiteY3" fmla="*/ 2730086 h 3930316"/>
                      <a:gd name="connsiteX4" fmla="*/ 1451811 w 2903622"/>
                      <a:gd name="connsiteY4" fmla="*/ 3930316 h 3930316"/>
                      <a:gd name="connsiteX5" fmla="*/ 0 w 2903622"/>
                      <a:gd name="connsiteY5" fmla="*/ 3930315 h 3930316"/>
                      <a:gd name="connsiteX6" fmla="*/ 0 w 2903622"/>
                      <a:gd name="connsiteY6" fmla="*/ 0 h 3930316"/>
                      <a:gd name="connsiteX7" fmla="*/ 1451811 w 2903622"/>
                      <a:gd name="connsiteY7" fmla="*/ 0 h 3930316"/>
                      <a:gd name="connsiteX8" fmla="*/ 2789531 w 2903622"/>
                      <a:gd name="connsiteY8" fmla="*/ 1200230 h 3930316"/>
                      <a:gd name="connsiteX9" fmla="*/ 2903622 w 2903622"/>
                      <a:gd name="connsiteY9" fmla="*/ 1965158 h 3930316"/>
                      <a:gd name="connsiteX10" fmla="*/ 2903621 w 2903622"/>
                      <a:gd name="connsiteY10" fmla="*/ 1965185 h 3930316"/>
                      <a:gd name="connsiteX11" fmla="*/ 2903621 w 2903622"/>
                      <a:gd name="connsiteY11" fmla="*/ 1965131 h 39303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903622" h="3930316">
                        <a:moveTo>
                          <a:pt x="2791100" y="1206031"/>
                        </a:moveTo>
                        <a:lnTo>
                          <a:pt x="1355558" y="1965158"/>
                        </a:lnTo>
                        <a:lnTo>
                          <a:pt x="2791100" y="2724285"/>
                        </a:lnTo>
                        <a:lnTo>
                          <a:pt x="2789531" y="2730086"/>
                        </a:lnTo>
                        <a:cubicBezTo>
                          <a:pt x="2569134" y="3435411"/>
                          <a:pt x="2053170" y="3930316"/>
                          <a:pt x="1451811" y="3930316"/>
                        </a:cubicBezTo>
                        <a:lnTo>
                          <a:pt x="0" y="3930315"/>
                        </a:lnTo>
                        <a:lnTo>
                          <a:pt x="0" y="0"/>
                        </a:lnTo>
                        <a:lnTo>
                          <a:pt x="1451811" y="0"/>
                        </a:lnTo>
                        <a:cubicBezTo>
                          <a:pt x="2053171" y="0"/>
                          <a:pt x="2569135" y="494905"/>
                          <a:pt x="2789531" y="1200230"/>
                        </a:cubicBezTo>
                        <a:close/>
                        <a:moveTo>
                          <a:pt x="2903622" y="1965158"/>
                        </a:moveTo>
                        <a:lnTo>
                          <a:pt x="2903621" y="1965185"/>
                        </a:lnTo>
                        <a:lnTo>
                          <a:pt x="2903621" y="1965131"/>
                        </a:lnTo>
                        <a:close/>
                      </a:path>
                    </a:pathLst>
                  </a:custGeom>
                  <a:solidFill>
                    <a:srgbClr val="01718D"/>
                  </a:solidFill>
                  <a:scene3d>
                    <a:camera prst="perspectiveFron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CD395EF4-9930-496D-8842-D3E2805E4ABE}"/>
                      </a:ext>
                    </a:extLst>
                  </p:cNvPr>
                  <p:cNvSpPr/>
                  <p:nvPr/>
                </p:nvSpPr>
                <p:spPr>
                  <a:xfrm rot="19932532">
                    <a:off x="7976793" y="3974433"/>
                    <a:ext cx="395785" cy="1438944"/>
                  </a:xfrm>
                  <a:prstGeom prst="rect">
                    <a:avLst/>
                  </a:prstGeom>
                  <a:solidFill>
                    <a:srgbClr val="01718D"/>
                  </a:solidFill>
                  <a:ln>
                    <a:solidFill>
                      <a:srgbClr val="014A5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A07207DF-196C-4F63-9C1B-B9FF9834EFF7}"/>
                      </a:ext>
                    </a:extLst>
                  </p:cNvPr>
                  <p:cNvSpPr/>
                  <p:nvPr/>
                </p:nvSpPr>
                <p:spPr>
                  <a:xfrm rot="1706013">
                    <a:off x="9003902" y="3974433"/>
                    <a:ext cx="395785" cy="1438944"/>
                  </a:xfrm>
                  <a:prstGeom prst="rect">
                    <a:avLst/>
                  </a:prstGeom>
                  <a:solidFill>
                    <a:srgbClr val="01718D"/>
                  </a:solidFill>
                  <a:ln>
                    <a:solidFill>
                      <a:srgbClr val="014A5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35" name="Flowchart: Delay 134">
                    <a:extLst>
                      <a:ext uri="{FF2B5EF4-FFF2-40B4-BE49-F238E27FC236}">
                        <a16:creationId xmlns:a16="http://schemas.microsoft.com/office/drawing/2014/main" id="{9E553D1B-6B90-4FB4-9376-6D74C345B2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514372" y="1817267"/>
                    <a:ext cx="2297680" cy="1998094"/>
                  </a:xfrm>
                  <a:prstGeom prst="flowChartDelay">
                    <a:avLst/>
                  </a:prstGeom>
                  <a:solidFill>
                    <a:srgbClr val="D2B282"/>
                  </a:solidFill>
                  <a:ln w="28575">
                    <a:solidFill>
                      <a:srgbClr val="C093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36" name="Flowchart: Delay 135">
                    <a:extLst>
                      <a:ext uri="{FF2B5EF4-FFF2-40B4-BE49-F238E27FC236}">
                        <a16:creationId xmlns:a16="http://schemas.microsoft.com/office/drawing/2014/main" id="{8120F226-C25F-4A25-9A6D-A2C936AF1D3B}"/>
                      </a:ext>
                    </a:extLst>
                  </p:cNvPr>
                  <p:cNvSpPr/>
                  <p:nvPr/>
                </p:nvSpPr>
                <p:spPr>
                  <a:xfrm>
                    <a:off x="9662259" y="2575892"/>
                    <a:ext cx="209619" cy="382369"/>
                  </a:xfrm>
                  <a:prstGeom prst="flowChartDelay">
                    <a:avLst/>
                  </a:prstGeom>
                  <a:solidFill>
                    <a:srgbClr val="D2B282"/>
                  </a:solidFill>
                  <a:ln>
                    <a:solidFill>
                      <a:srgbClr val="C093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37" name="Flowchart: Delay 136">
                    <a:extLst>
                      <a:ext uri="{FF2B5EF4-FFF2-40B4-BE49-F238E27FC236}">
                        <a16:creationId xmlns:a16="http://schemas.microsoft.com/office/drawing/2014/main" id="{3294D7DB-FB96-4022-AE70-F51EA5B0E66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437489" y="2599123"/>
                    <a:ext cx="209619" cy="382369"/>
                  </a:xfrm>
                  <a:prstGeom prst="flowChartDelay">
                    <a:avLst/>
                  </a:prstGeom>
                  <a:solidFill>
                    <a:srgbClr val="D2B282"/>
                  </a:solidFill>
                  <a:ln>
                    <a:solidFill>
                      <a:srgbClr val="D2B2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4BFC6944-EA1E-4A56-B4B6-E25F25D4F0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27015" y="5319756"/>
                    <a:ext cx="0" cy="1549021"/>
                  </a:xfrm>
                  <a:prstGeom prst="line">
                    <a:avLst/>
                  </a:prstGeom>
                  <a:ln w="38100">
                    <a:solidFill>
                      <a:srgbClr val="01718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283623C4-8D77-4CE8-BFFD-B78528B6F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39125" y="5319756"/>
                    <a:ext cx="0" cy="1549021"/>
                  </a:xfrm>
                  <a:prstGeom prst="line">
                    <a:avLst/>
                  </a:prstGeom>
                  <a:ln w="38100">
                    <a:solidFill>
                      <a:srgbClr val="01718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9C984C2E-928D-40D0-A00C-CDCD74B0973F}"/>
                      </a:ext>
                    </a:extLst>
                  </p:cNvPr>
                  <p:cNvSpPr/>
                  <p:nvPr/>
                </p:nvSpPr>
                <p:spPr>
                  <a:xfrm rot="216563">
                    <a:off x="6889900" y="4531117"/>
                    <a:ext cx="416272" cy="2345609"/>
                  </a:xfrm>
                  <a:custGeom>
                    <a:avLst/>
                    <a:gdLst>
                      <a:gd name="connsiteX0" fmla="*/ 400490 w 400490"/>
                      <a:gd name="connsiteY0" fmla="*/ 0 h 1671254"/>
                      <a:gd name="connsiteX1" fmla="*/ 241187 w 400490"/>
                      <a:gd name="connsiteY1" fmla="*/ 1136138 h 1671254"/>
                      <a:gd name="connsiteX2" fmla="*/ 251692 w 400490"/>
                      <a:gd name="connsiteY2" fmla="*/ 1448731 h 1671254"/>
                      <a:gd name="connsiteX3" fmla="*/ 273164 w 400490"/>
                      <a:gd name="connsiteY3" fmla="*/ 1657129 h 1671254"/>
                      <a:gd name="connsiteX4" fmla="*/ 49243 w 400490"/>
                      <a:gd name="connsiteY4" fmla="*/ 1671254 h 1671254"/>
                      <a:gd name="connsiteX5" fmla="*/ 31472 w 400490"/>
                      <a:gd name="connsiteY5" fmla="*/ 1578374 h 1671254"/>
                      <a:gd name="connsiteX6" fmla="*/ 0 w 400490"/>
                      <a:gd name="connsiteY6" fmla="*/ 1136138 h 1671254"/>
                      <a:gd name="connsiteX7" fmla="*/ 400490 w 400490"/>
                      <a:gd name="connsiteY7" fmla="*/ 0 h 1671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00490" h="1671254">
                        <a:moveTo>
                          <a:pt x="400490" y="0"/>
                        </a:moveTo>
                        <a:cubicBezTo>
                          <a:pt x="298186" y="307091"/>
                          <a:pt x="241187" y="713605"/>
                          <a:pt x="241187" y="1136138"/>
                        </a:cubicBezTo>
                        <a:cubicBezTo>
                          <a:pt x="241187" y="1241772"/>
                          <a:pt x="244749" y="1346403"/>
                          <a:pt x="251692" y="1448731"/>
                        </a:cubicBezTo>
                        <a:lnTo>
                          <a:pt x="273164" y="1657129"/>
                        </a:lnTo>
                        <a:lnTo>
                          <a:pt x="49243" y="1671254"/>
                        </a:lnTo>
                        <a:lnTo>
                          <a:pt x="31472" y="1578374"/>
                        </a:lnTo>
                        <a:cubicBezTo>
                          <a:pt x="11206" y="1442449"/>
                          <a:pt x="0" y="1293006"/>
                          <a:pt x="0" y="1136138"/>
                        </a:cubicBezTo>
                        <a:cubicBezTo>
                          <a:pt x="0" y="508666"/>
                          <a:pt x="179305" y="0"/>
                          <a:pt x="40049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68942773-2A99-42DA-90EC-AABD70F7798B}"/>
                      </a:ext>
                    </a:extLst>
                  </p:cNvPr>
                  <p:cNvSpPr/>
                  <p:nvPr/>
                </p:nvSpPr>
                <p:spPr>
                  <a:xfrm rot="21383437" flipH="1">
                    <a:off x="10058703" y="4531117"/>
                    <a:ext cx="416272" cy="2345609"/>
                  </a:xfrm>
                  <a:custGeom>
                    <a:avLst/>
                    <a:gdLst>
                      <a:gd name="connsiteX0" fmla="*/ 400490 w 400490"/>
                      <a:gd name="connsiteY0" fmla="*/ 0 h 1671254"/>
                      <a:gd name="connsiteX1" fmla="*/ 241187 w 400490"/>
                      <a:gd name="connsiteY1" fmla="*/ 1136138 h 1671254"/>
                      <a:gd name="connsiteX2" fmla="*/ 251692 w 400490"/>
                      <a:gd name="connsiteY2" fmla="*/ 1448731 h 1671254"/>
                      <a:gd name="connsiteX3" fmla="*/ 273164 w 400490"/>
                      <a:gd name="connsiteY3" fmla="*/ 1657129 h 1671254"/>
                      <a:gd name="connsiteX4" fmla="*/ 49243 w 400490"/>
                      <a:gd name="connsiteY4" fmla="*/ 1671254 h 1671254"/>
                      <a:gd name="connsiteX5" fmla="*/ 31472 w 400490"/>
                      <a:gd name="connsiteY5" fmla="*/ 1578374 h 1671254"/>
                      <a:gd name="connsiteX6" fmla="*/ 0 w 400490"/>
                      <a:gd name="connsiteY6" fmla="*/ 1136138 h 1671254"/>
                      <a:gd name="connsiteX7" fmla="*/ 400490 w 400490"/>
                      <a:gd name="connsiteY7" fmla="*/ 0 h 1671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00490" h="1671254">
                        <a:moveTo>
                          <a:pt x="400490" y="0"/>
                        </a:moveTo>
                        <a:cubicBezTo>
                          <a:pt x="298186" y="307091"/>
                          <a:pt x="241187" y="713605"/>
                          <a:pt x="241187" y="1136138"/>
                        </a:cubicBezTo>
                        <a:cubicBezTo>
                          <a:pt x="241187" y="1241772"/>
                          <a:pt x="244749" y="1346403"/>
                          <a:pt x="251692" y="1448731"/>
                        </a:cubicBezTo>
                        <a:lnTo>
                          <a:pt x="273164" y="1657129"/>
                        </a:lnTo>
                        <a:lnTo>
                          <a:pt x="49243" y="1671254"/>
                        </a:lnTo>
                        <a:lnTo>
                          <a:pt x="31472" y="1578374"/>
                        </a:lnTo>
                        <a:cubicBezTo>
                          <a:pt x="11206" y="1442449"/>
                          <a:pt x="0" y="1293006"/>
                          <a:pt x="0" y="1136138"/>
                        </a:cubicBezTo>
                        <a:cubicBezTo>
                          <a:pt x="0" y="508666"/>
                          <a:pt x="179305" y="0"/>
                          <a:pt x="40049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MY"/>
                  </a:p>
                </p:txBody>
              </p:sp>
            </p:grpSp>
            <p:sp>
              <p:nvSpPr>
                <p:cNvPr id="130" name="Flowchart: Delay 129">
                  <a:extLst>
                    <a:ext uri="{FF2B5EF4-FFF2-40B4-BE49-F238E27FC236}">
                      <a16:creationId xmlns:a16="http://schemas.microsoft.com/office/drawing/2014/main" id="{85BBF2B7-ED17-412F-BAAB-799B4767BBAF}"/>
                    </a:ext>
                  </a:extLst>
                </p:cNvPr>
                <p:cNvSpPr/>
                <p:nvPr/>
              </p:nvSpPr>
              <p:spPr>
                <a:xfrm rot="16200000">
                  <a:off x="7371543" y="468973"/>
                  <a:ext cx="1348015" cy="2160815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174" name="Isosceles Triangle 173">
                <a:extLst>
                  <a:ext uri="{FF2B5EF4-FFF2-40B4-BE49-F238E27FC236}">
                    <a16:creationId xmlns:a16="http://schemas.microsoft.com/office/drawing/2014/main" id="{E4CE3ED1-1709-4C7D-B57F-A2D0DE59951C}"/>
                  </a:ext>
                </a:extLst>
              </p:cNvPr>
              <p:cNvSpPr/>
              <p:nvPr/>
            </p:nvSpPr>
            <p:spPr>
              <a:xfrm rot="10800000">
                <a:off x="3314266" y="5240453"/>
                <a:ext cx="1325983" cy="664292"/>
              </a:xfrm>
              <a:prstGeom prst="triangle">
                <a:avLst/>
              </a:prstGeom>
              <a:solidFill>
                <a:schemeClr val="tx1">
                  <a:alpha val="48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08DB87-BF1D-4D0A-B158-B407588B9C01}"/>
                  </a:ext>
                </a:extLst>
              </p:cNvPr>
              <p:cNvSpPr txBox="1"/>
              <p:nvPr/>
            </p:nvSpPr>
            <p:spPr>
              <a:xfrm>
                <a:off x="3610645" y="5302094"/>
                <a:ext cx="909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Mandatory Plaything" panose="02000500000000000000" pitchFamily="2" charset="0"/>
                  </a:rPr>
                  <a:t>253</a:t>
                </a:r>
                <a:endParaRPr lang="en-MY" sz="2400" dirty="0">
                  <a:latin typeface="Mandatory Plaything" panose="02000500000000000000" pitchFamily="2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B5B400-F9EC-4121-A246-45E00943E89B}"/>
                </a:ext>
              </a:extLst>
            </p:cNvPr>
            <p:cNvSpPr txBox="1"/>
            <p:nvPr/>
          </p:nvSpPr>
          <p:spPr>
            <a:xfrm rot="2753331">
              <a:off x="893055" y="5063619"/>
              <a:ext cx="3408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84481"/>
                  </a:solidFill>
                  <a:latin typeface="Mandatory Plaything" panose="02000500000000000000" pitchFamily="2" charset="0"/>
                </a:rPr>
                <a:t>Insert Name</a:t>
              </a:r>
              <a:endParaRPr lang="en-MY" sz="2400" dirty="0">
                <a:solidFill>
                  <a:srgbClr val="E84481"/>
                </a:solidFill>
                <a:latin typeface="Mandatory Plaything" panose="02000500000000000000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F123B0-FC42-487C-B56C-4F160C79A776}"/>
              </a:ext>
            </a:extLst>
          </p:cNvPr>
          <p:cNvGrpSpPr/>
          <p:nvPr/>
        </p:nvGrpSpPr>
        <p:grpSpPr>
          <a:xfrm>
            <a:off x="6798060" y="2413001"/>
            <a:ext cx="2859716" cy="4686820"/>
            <a:chOff x="6798060" y="2413001"/>
            <a:chExt cx="2859716" cy="46868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454C575-DB21-47DA-A866-A64A7DB0ECF7}"/>
                </a:ext>
              </a:extLst>
            </p:cNvPr>
            <p:cNvGrpSpPr/>
            <p:nvPr/>
          </p:nvGrpSpPr>
          <p:grpSpPr>
            <a:xfrm>
              <a:off x="6852783" y="2413001"/>
              <a:ext cx="2804993" cy="3504446"/>
              <a:chOff x="7074569" y="3098815"/>
              <a:chExt cx="2245895" cy="280593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02663B-B6F8-44AD-BA9A-E2AB965BA618}"/>
                  </a:ext>
                </a:extLst>
              </p:cNvPr>
              <p:cNvSpPr/>
              <p:nvPr/>
            </p:nvSpPr>
            <p:spPr>
              <a:xfrm rot="18878500">
                <a:off x="7074569" y="3192375"/>
                <a:ext cx="2245895" cy="2245895"/>
              </a:xfrm>
              <a:prstGeom prst="rect">
                <a:avLst/>
              </a:prstGeom>
              <a:gradFill flip="none" rotWithShape="1">
                <a:gsLst>
                  <a:gs pos="0">
                    <a:srgbClr val="E84481">
                      <a:shade val="30000"/>
                      <a:satMod val="115000"/>
                    </a:srgbClr>
                  </a:gs>
                  <a:gs pos="50000">
                    <a:srgbClr val="E84481">
                      <a:shade val="67500"/>
                      <a:satMod val="115000"/>
                    </a:srgbClr>
                  </a:gs>
                  <a:gs pos="100000">
                    <a:srgbClr val="E84481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solidFill>
                  <a:srgbClr val="E84481"/>
                </a:solidFill>
              </a:ln>
              <a:effectLst>
                <a:glow rad="393700">
                  <a:srgbClr val="E84481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878D735-7FEB-4E85-BEDA-0A04C3094202}"/>
                  </a:ext>
                </a:extLst>
              </p:cNvPr>
              <p:cNvGrpSpPr/>
              <p:nvPr/>
            </p:nvGrpSpPr>
            <p:grpSpPr>
              <a:xfrm>
                <a:off x="7542660" y="3098815"/>
                <a:ext cx="1293313" cy="2044274"/>
                <a:chOff x="962525" y="1062614"/>
                <a:chExt cx="3930316" cy="5803335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7F3E2B5-65A1-460E-B8A5-82BA670E59AF}"/>
                    </a:ext>
                  </a:extLst>
                </p:cNvPr>
                <p:cNvSpPr/>
                <p:nvPr/>
              </p:nvSpPr>
              <p:spPr>
                <a:xfrm>
                  <a:off x="2253674" y="3575653"/>
                  <a:ext cx="1348015" cy="2603310"/>
                </a:xfrm>
                <a:prstGeom prst="rect">
                  <a:avLst/>
                </a:prstGeom>
                <a:solidFill>
                  <a:srgbClr val="D2B282"/>
                </a:solidFill>
                <a:ln>
                  <a:solidFill>
                    <a:srgbClr val="D2B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39C211F-ACEC-4E31-9A68-53690F103C05}"/>
                    </a:ext>
                  </a:extLst>
                </p:cNvPr>
                <p:cNvSpPr/>
                <p:nvPr/>
              </p:nvSpPr>
              <p:spPr>
                <a:xfrm rot="16200000">
                  <a:off x="1475872" y="3441031"/>
                  <a:ext cx="2903622" cy="3930316"/>
                </a:xfrm>
                <a:custGeom>
                  <a:avLst/>
                  <a:gdLst>
                    <a:gd name="connsiteX0" fmla="*/ 2791100 w 2903622"/>
                    <a:gd name="connsiteY0" fmla="*/ 1206031 h 3930316"/>
                    <a:gd name="connsiteX1" fmla="*/ 1355558 w 2903622"/>
                    <a:gd name="connsiteY1" fmla="*/ 1965158 h 3930316"/>
                    <a:gd name="connsiteX2" fmla="*/ 2791100 w 2903622"/>
                    <a:gd name="connsiteY2" fmla="*/ 2724285 h 3930316"/>
                    <a:gd name="connsiteX3" fmla="*/ 2789531 w 2903622"/>
                    <a:gd name="connsiteY3" fmla="*/ 2730086 h 3930316"/>
                    <a:gd name="connsiteX4" fmla="*/ 1451811 w 2903622"/>
                    <a:gd name="connsiteY4" fmla="*/ 3930316 h 3930316"/>
                    <a:gd name="connsiteX5" fmla="*/ 0 w 2903622"/>
                    <a:gd name="connsiteY5" fmla="*/ 3930315 h 3930316"/>
                    <a:gd name="connsiteX6" fmla="*/ 0 w 2903622"/>
                    <a:gd name="connsiteY6" fmla="*/ 0 h 3930316"/>
                    <a:gd name="connsiteX7" fmla="*/ 1451811 w 2903622"/>
                    <a:gd name="connsiteY7" fmla="*/ 0 h 3930316"/>
                    <a:gd name="connsiteX8" fmla="*/ 2789531 w 2903622"/>
                    <a:gd name="connsiteY8" fmla="*/ 1200230 h 3930316"/>
                    <a:gd name="connsiteX9" fmla="*/ 2903622 w 2903622"/>
                    <a:gd name="connsiteY9" fmla="*/ 1965158 h 3930316"/>
                    <a:gd name="connsiteX10" fmla="*/ 2903621 w 2903622"/>
                    <a:gd name="connsiteY10" fmla="*/ 1965185 h 3930316"/>
                    <a:gd name="connsiteX11" fmla="*/ 2903621 w 2903622"/>
                    <a:gd name="connsiteY11" fmla="*/ 1965131 h 393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903622" h="3930316">
                      <a:moveTo>
                        <a:pt x="2791100" y="1206031"/>
                      </a:moveTo>
                      <a:lnTo>
                        <a:pt x="1355558" y="1965158"/>
                      </a:lnTo>
                      <a:lnTo>
                        <a:pt x="2791100" y="2724285"/>
                      </a:lnTo>
                      <a:lnTo>
                        <a:pt x="2789531" y="2730086"/>
                      </a:lnTo>
                      <a:cubicBezTo>
                        <a:pt x="2569134" y="3435411"/>
                        <a:pt x="2053170" y="3930316"/>
                        <a:pt x="1451811" y="3930316"/>
                      </a:cubicBezTo>
                      <a:lnTo>
                        <a:pt x="0" y="3930315"/>
                      </a:lnTo>
                      <a:lnTo>
                        <a:pt x="0" y="0"/>
                      </a:lnTo>
                      <a:lnTo>
                        <a:pt x="1451811" y="0"/>
                      </a:lnTo>
                      <a:cubicBezTo>
                        <a:pt x="2053171" y="0"/>
                        <a:pt x="2569135" y="494905"/>
                        <a:pt x="2789531" y="1200230"/>
                      </a:cubicBezTo>
                      <a:close/>
                      <a:moveTo>
                        <a:pt x="2903622" y="1965158"/>
                      </a:moveTo>
                      <a:lnTo>
                        <a:pt x="2903621" y="1965185"/>
                      </a:lnTo>
                      <a:lnTo>
                        <a:pt x="2903621" y="1965131"/>
                      </a:lnTo>
                      <a:close/>
                    </a:path>
                  </a:pathLst>
                </a:custGeom>
                <a:solidFill>
                  <a:srgbClr val="01718D"/>
                </a:solidFill>
                <a:scene3d>
                  <a:camera prst="perspectiveFron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C47581D-9F14-4A7D-B20A-150ADBDE388B}"/>
                    </a:ext>
                  </a:extLst>
                </p:cNvPr>
                <p:cNvSpPr/>
                <p:nvPr/>
              </p:nvSpPr>
              <p:spPr>
                <a:xfrm rot="19932532">
                  <a:off x="2219271" y="3963656"/>
                  <a:ext cx="395785" cy="1438944"/>
                </a:xfrm>
                <a:prstGeom prst="rect">
                  <a:avLst/>
                </a:prstGeom>
                <a:solidFill>
                  <a:srgbClr val="01718D"/>
                </a:solidFill>
                <a:ln>
                  <a:solidFill>
                    <a:srgbClr val="014A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CEF48AF-86CF-4053-B294-AADD6C85534D}"/>
                    </a:ext>
                  </a:extLst>
                </p:cNvPr>
                <p:cNvSpPr/>
                <p:nvPr/>
              </p:nvSpPr>
              <p:spPr>
                <a:xfrm rot="1706013">
                  <a:off x="3246380" y="3963656"/>
                  <a:ext cx="395785" cy="1438944"/>
                </a:xfrm>
                <a:prstGeom prst="rect">
                  <a:avLst/>
                </a:prstGeom>
                <a:solidFill>
                  <a:srgbClr val="01718D"/>
                </a:solidFill>
                <a:ln>
                  <a:solidFill>
                    <a:srgbClr val="014A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0" name="Flowchart: Delay 59">
                  <a:extLst>
                    <a:ext uri="{FF2B5EF4-FFF2-40B4-BE49-F238E27FC236}">
                      <a16:creationId xmlns:a16="http://schemas.microsoft.com/office/drawing/2014/main" id="{D49C4460-4DEB-45F1-9D75-06E8124DE22E}"/>
                    </a:ext>
                  </a:extLst>
                </p:cNvPr>
                <p:cNvSpPr/>
                <p:nvPr/>
              </p:nvSpPr>
              <p:spPr>
                <a:xfrm rot="5400000">
                  <a:off x="1756850" y="1806490"/>
                  <a:ext cx="2297680" cy="1998094"/>
                </a:xfrm>
                <a:prstGeom prst="flowChartDelay">
                  <a:avLst/>
                </a:prstGeom>
                <a:solidFill>
                  <a:srgbClr val="D2B282"/>
                </a:solidFill>
                <a:ln w="28575">
                  <a:solidFill>
                    <a:srgbClr val="C093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C5EFC25-8A32-48CC-B029-61D6E73AFC22}"/>
                    </a:ext>
                  </a:extLst>
                </p:cNvPr>
                <p:cNvSpPr/>
                <p:nvPr/>
              </p:nvSpPr>
              <p:spPr>
                <a:xfrm rot="16200000">
                  <a:off x="2321075" y="529631"/>
                  <a:ext cx="1213214" cy="2279180"/>
                </a:xfrm>
                <a:custGeom>
                  <a:avLst/>
                  <a:gdLst>
                    <a:gd name="connsiteX0" fmla="*/ 1213214 w 1213214"/>
                    <a:gd name="connsiteY0" fmla="*/ 1139590 h 2279180"/>
                    <a:gd name="connsiteX1" fmla="*/ 606607 w 1213214"/>
                    <a:gd name="connsiteY1" fmla="*/ 2279180 h 2279180"/>
                    <a:gd name="connsiteX2" fmla="*/ 0 w 1213214"/>
                    <a:gd name="connsiteY2" fmla="*/ 2279179 h 2279180"/>
                    <a:gd name="connsiteX3" fmla="*/ 0 w 1213214"/>
                    <a:gd name="connsiteY3" fmla="*/ 1274470 h 2279180"/>
                    <a:gd name="connsiteX4" fmla="*/ 443126 w 1213214"/>
                    <a:gd name="connsiteY4" fmla="*/ 1232515 h 2279180"/>
                    <a:gd name="connsiteX5" fmla="*/ 0 w 1213214"/>
                    <a:gd name="connsiteY5" fmla="*/ 1190560 h 2279180"/>
                    <a:gd name="connsiteX6" fmla="*/ 0 w 1213214"/>
                    <a:gd name="connsiteY6" fmla="*/ 987068 h 2279180"/>
                    <a:gd name="connsiteX7" fmla="*/ 20745 w 1213214"/>
                    <a:gd name="connsiteY7" fmla="*/ 975274 h 2279180"/>
                    <a:gd name="connsiteX8" fmla="*/ 218215 w 1213214"/>
                    <a:gd name="connsiteY8" fmla="*/ 912943 h 2279180"/>
                    <a:gd name="connsiteX9" fmla="*/ 470128 w 1213214"/>
                    <a:gd name="connsiteY9" fmla="*/ 900317 h 2279180"/>
                    <a:gd name="connsiteX10" fmla="*/ 425202 w 1213214"/>
                    <a:gd name="connsiteY10" fmla="*/ 696181 h 2279180"/>
                    <a:gd name="connsiteX11" fmla="*/ 173290 w 1213214"/>
                    <a:gd name="connsiteY11" fmla="*/ 708807 h 2279180"/>
                    <a:gd name="connsiteX12" fmla="*/ 4155 w 1213214"/>
                    <a:gd name="connsiteY12" fmla="*/ 758567 h 2279180"/>
                    <a:gd name="connsiteX13" fmla="*/ 0 w 1213214"/>
                    <a:gd name="connsiteY13" fmla="*/ 760410 h 2279180"/>
                    <a:gd name="connsiteX14" fmla="*/ 0 w 1213214"/>
                    <a:gd name="connsiteY14" fmla="*/ 682150 h 2279180"/>
                    <a:gd name="connsiteX15" fmla="*/ 3124 w 1213214"/>
                    <a:gd name="connsiteY15" fmla="*/ 672833 h 2279180"/>
                    <a:gd name="connsiteX16" fmla="*/ 233937 w 1213214"/>
                    <a:gd name="connsiteY16" fmla="*/ 587853 h 2279180"/>
                    <a:gd name="connsiteX17" fmla="*/ 485850 w 1213214"/>
                    <a:gd name="connsiteY17" fmla="*/ 575227 h 2279180"/>
                    <a:gd name="connsiteX18" fmla="*/ 440924 w 1213214"/>
                    <a:gd name="connsiteY18" fmla="*/ 371091 h 2279180"/>
                    <a:gd name="connsiteX19" fmla="*/ 189012 w 1213214"/>
                    <a:gd name="connsiteY19" fmla="*/ 383717 h 2279180"/>
                    <a:gd name="connsiteX20" fmla="*/ 19877 w 1213214"/>
                    <a:gd name="connsiteY20" fmla="*/ 433477 h 2279180"/>
                    <a:gd name="connsiteX21" fmla="*/ 0 w 1213214"/>
                    <a:gd name="connsiteY21" fmla="*/ 442295 h 2279180"/>
                    <a:gd name="connsiteX22" fmla="*/ 0 w 1213214"/>
                    <a:gd name="connsiteY22" fmla="*/ 0 h 2279180"/>
                    <a:gd name="connsiteX23" fmla="*/ 606607 w 1213214"/>
                    <a:gd name="connsiteY23" fmla="*/ 0 h 2279180"/>
                    <a:gd name="connsiteX24" fmla="*/ 1213214 w 1213214"/>
                    <a:gd name="connsiteY24" fmla="*/ 1139590 h 227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13214" h="2279180">
                      <a:moveTo>
                        <a:pt x="1213214" y="1139590"/>
                      </a:moveTo>
                      <a:cubicBezTo>
                        <a:pt x="1213214" y="1768968"/>
                        <a:pt x="941627" y="2279180"/>
                        <a:pt x="606607" y="2279180"/>
                      </a:cubicBezTo>
                      <a:lnTo>
                        <a:pt x="0" y="2279179"/>
                      </a:lnTo>
                      <a:lnTo>
                        <a:pt x="0" y="1274470"/>
                      </a:lnTo>
                      <a:lnTo>
                        <a:pt x="443126" y="1232515"/>
                      </a:lnTo>
                      <a:lnTo>
                        <a:pt x="0" y="1190560"/>
                      </a:lnTo>
                      <a:lnTo>
                        <a:pt x="0" y="987068"/>
                      </a:lnTo>
                      <a:lnTo>
                        <a:pt x="20745" y="975274"/>
                      </a:lnTo>
                      <a:cubicBezTo>
                        <a:pt x="62014" y="954803"/>
                        <a:pt x="134376" y="931394"/>
                        <a:pt x="218215" y="912943"/>
                      </a:cubicBezTo>
                      <a:cubicBezTo>
                        <a:pt x="352359" y="883421"/>
                        <a:pt x="465162" y="877755"/>
                        <a:pt x="470128" y="900317"/>
                      </a:cubicBezTo>
                      <a:lnTo>
                        <a:pt x="425202" y="696181"/>
                      </a:lnTo>
                      <a:cubicBezTo>
                        <a:pt x="420237" y="673619"/>
                        <a:pt x="307433" y="679285"/>
                        <a:pt x="173290" y="708807"/>
                      </a:cubicBezTo>
                      <a:cubicBezTo>
                        <a:pt x="106218" y="723568"/>
                        <a:pt x="46492" y="741502"/>
                        <a:pt x="4155" y="758567"/>
                      </a:cubicBezTo>
                      <a:lnTo>
                        <a:pt x="0" y="760410"/>
                      </a:lnTo>
                      <a:lnTo>
                        <a:pt x="0" y="682150"/>
                      </a:lnTo>
                      <a:lnTo>
                        <a:pt x="3124" y="672833"/>
                      </a:lnTo>
                      <a:cubicBezTo>
                        <a:pt x="21683" y="649234"/>
                        <a:pt x="116562" y="613684"/>
                        <a:pt x="233937" y="587853"/>
                      </a:cubicBezTo>
                      <a:cubicBezTo>
                        <a:pt x="368081" y="558331"/>
                        <a:pt x="480884" y="552665"/>
                        <a:pt x="485850" y="575227"/>
                      </a:cubicBezTo>
                      <a:lnTo>
                        <a:pt x="440924" y="371091"/>
                      </a:lnTo>
                      <a:cubicBezTo>
                        <a:pt x="435959" y="348529"/>
                        <a:pt x="323155" y="354195"/>
                        <a:pt x="189012" y="383717"/>
                      </a:cubicBezTo>
                      <a:cubicBezTo>
                        <a:pt x="121940" y="398478"/>
                        <a:pt x="62214" y="416412"/>
                        <a:pt x="19877" y="433477"/>
                      </a:cubicBezTo>
                      <a:lnTo>
                        <a:pt x="0" y="442295"/>
                      </a:lnTo>
                      <a:lnTo>
                        <a:pt x="0" y="0"/>
                      </a:lnTo>
                      <a:lnTo>
                        <a:pt x="606607" y="0"/>
                      </a:lnTo>
                      <a:cubicBezTo>
                        <a:pt x="941627" y="0"/>
                        <a:pt x="1213214" y="510212"/>
                        <a:pt x="1213214" y="113959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62" name="Flowchart: Delay 61">
                  <a:extLst>
                    <a:ext uri="{FF2B5EF4-FFF2-40B4-BE49-F238E27FC236}">
                      <a16:creationId xmlns:a16="http://schemas.microsoft.com/office/drawing/2014/main" id="{343CC87B-D856-4AD3-B92E-29D587AC986B}"/>
                    </a:ext>
                  </a:extLst>
                </p:cNvPr>
                <p:cNvSpPr/>
                <p:nvPr/>
              </p:nvSpPr>
              <p:spPr>
                <a:xfrm>
                  <a:off x="3904737" y="2565115"/>
                  <a:ext cx="209619" cy="382369"/>
                </a:xfrm>
                <a:prstGeom prst="flowChartDelay">
                  <a:avLst/>
                </a:prstGeom>
                <a:solidFill>
                  <a:srgbClr val="D2B282"/>
                </a:solidFill>
                <a:ln>
                  <a:solidFill>
                    <a:srgbClr val="C093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3" name="Flowchart: Delay 62">
                  <a:extLst>
                    <a:ext uri="{FF2B5EF4-FFF2-40B4-BE49-F238E27FC236}">
                      <a16:creationId xmlns:a16="http://schemas.microsoft.com/office/drawing/2014/main" id="{0389F7DE-6177-4AF2-954D-7C91E53E1B06}"/>
                    </a:ext>
                  </a:extLst>
                </p:cNvPr>
                <p:cNvSpPr/>
                <p:nvPr/>
              </p:nvSpPr>
              <p:spPr>
                <a:xfrm rot="10800000">
                  <a:off x="1679967" y="2588346"/>
                  <a:ext cx="209619" cy="382369"/>
                </a:xfrm>
                <a:prstGeom prst="flowChartDelay">
                  <a:avLst/>
                </a:prstGeom>
                <a:solidFill>
                  <a:srgbClr val="D2B282"/>
                </a:solidFill>
                <a:ln>
                  <a:solidFill>
                    <a:srgbClr val="C093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4688EEB-5BD3-4204-956B-670982B05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9493" y="5308979"/>
                  <a:ext cx="0" cy="1549021"/>
                </a:xfrm>
                <a:prstGeom prst="line">
                  <a:avLst/>
                </a:prstGeom>
                <a:ln w="38100">
                  <a:solidFill>
                    <a:srgbClr val="01718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A69ED49-6018-42C9-87DA-1BFFD228C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603" y="5308979"/>
                  <a:ext cx="0" cy="1549021"/>
                </a:xfrm>
                <a:prstGeom prst="line">
                  <a:avLst/>
                </a:prstGeom>
                <a:ln w="38100">
                  <a:solidFill>
                    <a:srgbClr val="01718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23EF22A9-9D9F-4943-B492-523FD2BD202F}"/>
                    </a:ext>
                  </a:extLst>
                </p:cNvPr>
                <p:cNvSpPr/>
                <p:nvPr/>
              </p:nvSpPr>
              <p:spPr>
                <a:xfrm rot="216563">
                  <a:off x="1132378" y="4520340"/>
                  <a:ext cx="416272" cy="2345609"/>
                </a:xfrm>
                <a:custGeom>
                  <a:avLst/>
                  <a:gdLst>
                    <a:gd name="connsiteX0" fmla="*/ 400490 w 400490"/>
                    <a:gd name="connsiteY0" fmla="*/ 0 h 1671254"/>
                    <a:gd name="connsiteX1" fmla="*/ 241187 w 400490"/>
                    <a:gd name="connsiteY1" fmla="*/ 1136138 h 1671254"/>
                    <a:gd name="connsiteX2" fmla="*/ 251692 w 400490"/>
                    <a:gd name="connsiteY2" fmla="*/ 1448731 h 1671254"/>
                    <a:gd name="connsiteX3" fmla="*/ 273164 w 400490"/>
                    <a:gd name="connsiteY3" fmla="*/ 1657129 h 1671254"/>
                    <a:gd name="connsiteX4" fmla="*/ 49243 w 400490"/>
                    <a:gd name="connsiteY4" fmla="*/ 1671254 h 1671254"/>
                    <a:gd name="connsiteX5" fmla="*/ 31472 w 400490"/>
                    <a:gd name="connsiteY5" fmla="*/ 1578374 h 1671254"/>
                    <a:gd name="connsiteX6" fmla="*/ 0 w 400490"/>
                    <a:gd name="connsiteY6" fmla="*/ 1136138 h 1671254"/>
                    <a:gd name="connsiteX7" fmla="*/ 400490 w 400490"/>
                    <a:gd name="connsiteY7" fmla="*/ 0 h 1671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0490" h="1671254">
                      <a:moveTo>
                        <a:pt x="400490" y="0"/>
                      </a:moveTo>
                      <a:cubicBezTo>
                        <a:pt x="298186" y="307091"/>
                        <a:pt x="241187" y="713605"/>
                        <a:pt x="241187" y="1136138"/>
                      </a:cubicBezTo>
                      <a:cubicBezTo>
                        <a:pt x="241187" y="1241772"/>
                        <a:pt x="244749" y="1346403"/>
                        <a:pt x="251692" y="1448731"/>
                      </a:cubicBezTo>
                      <a:lnTo>
                        <a:pt x="273164" y="1657129"/>
                      </a:lnTo>
                      <a:lnTo>
                        <a:pt x="49243" y="1671254"/>
                      </a:lnTo>
                      <a:lnTo>
                        <a:pt x="31472" y="1578374"/>
                      </a:lnTo>
                      <a:cubicBezTo>
                        <a:pt x="11206" y="1442449"/>
                        <a:pt x="0" y="1293006"/>
                        <a:pt x="0" y="1136138"/>
                      </a:cubicBezTo>
                      <a:cubicBezTo>
                        <a:pt x="0" y="508666"/>
                        <a:pt x="179305" y="0"/>
                        <a:pt x="40049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A5014FC-4687-4695-8F94-7F893579752B}"/>
                    </a:ext>
                  </a:extLst>
                </p:cNvPr>
                <p:cNvSpPr/>
                <p:nvPr/>
              </p:nvSpPr>
              <p:spPr>
                <a:xfrm rot="21383437" flipH="1">
                  <a:off x="4301181" y="4520340"/>
                  <a:ext cx="416272" cy="2345609"/>
                </a:xfrm>
                <a:custGeom>
                  <a:avLst/>
                  <a:gdLst>
                    <a:gd name="connsiteX0" fmla="*/ 400490 w 400490"/>
                    <a:gd name="connsiteY0" fmla="*/ 0 h 1671254"/>
                    <a:gd name="connsiteX1" fmla="*/ 241187 w 400490"/>
                    <a:gd name="connsiteY1" fmla="*/ 1136138 h 1671254"/>
                    <a:gd name="connsiteX2" fmla="*/ 251692 w 400490"/>
                    <a:gd name="connsiteY2" fmla="*/ 1448731 h 1671254"/>
                    <a:gd name="connsiteX3" fmla="*/ 273164 w 400490"/>
                    <a:gd name="connsiteY3" fmla="*/ 1657129 h 1671254"/>
                    <a:gd name="connsiteX4" fmla="*/ 49243 w 400490"/>
                    <a:gd name="connsiteY4" fmla="*/ 1671254 h 1671254"/>
                    <a:gd name="connsiteX5" fmla="*/ 31472 w 400490"/>
                    <a:gd name="connsiteY5" fmla="*/ 1578374 h 1671254"/>
                    <a:gd name="connsiteX6" fmla="*/ 0 w 400490"/>
                    <a:gd name="connsiteY6" fmla="*/ 1136138 h 1671254"/>
                    <a:gd name="connsiteX7" fmla="*/ 400490 w 400490"/>
                    <a:gd name="connsiteY7" fmla="*/ 0 h 1671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0490" h="1671254">
                      <a:moveTo>
                        <a:pt x="400490" y="0"/>
                      </a:moveTo>
                      <a:cubicBezTo>
                        <a:pt x="298186" y="307091"/>
                        <a:pt x="241187" y="713605"/>
                        <a:pt x="241187" y="1136138"/>
                      </a:cubicBezTo>
                      <a:cubicBezTo>
                        <a:pt x="241187" y="1241772"/>
                        <a:pt x="244749" y="1346403"/>
                        <a:pt x="251692" y="1448731"/>
                      </a:cubicBezTo>
                      <a:lnTo>
                        <a:pt x="273164" y="1657129"/>
                      </a:lnTo>
                      <a:lnTo>
                        <a:pt x="49243" y="1671254"/>
                      </a:lnTo>
                      <a:lnTo>
                        <a:pt x="31472" y="1578374"/>
                      </a:lnTo>
                      <a:cubicBezTo>
                        <a:pt x="11206" y="1442449"/>
                        <a:pt x="0" y="1293006"/>
                        <a:pt x="0" y="1136138"/>
                      </a:cubicBezTo>
                      <a:cubicBezTo>
                        <a:pt x="0" y="508666"/>
                        <a:pt x="179305" y="0"/>
                        <a:pt x="40049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117" name="Isosceles Triangle 116">
                <a:extLst>
                  <a:ext uri="{FF2B5EF4-FFF2-40B4-BE49-F238E27FC236}">
                    <a16:creationId xmlns:a16="http://schemas.microsoft.com/office/drawing/2014/main" id="{1AAD7CB9-12C2-48E2-946B-F490CBF8F23A}"/>
                  </a:ext>
                </a:extLst>
              </p:cNvPr>
              <p:cNvSpPr/>
              <p:nvPr/>
            </p:nvSpPr>
            <p:spPr>
              <a:xfrm rot="10800000">
                <a:off x="7536641" y="5240454"/>
                <a:ext cx="1325983" cy="664292"/>
              </a:xfrm>
              <a:prstGeom prst="triangle">
                <a:avLst/>
              </a:prstGeom>
              <a:solidFill>
                <a:schemeClr val="tx1">
                  <a:alpha val="48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F875DA9-DAE5-49BC-865C-D679BC800F4C}"/>
                  </a:ext>
                </a:extLst>
              </p:cNvPr>
              <p:cNvSpPr txBox="1"/>
              <p:nvPr/>
            </p:nvSpPr>
            <p:spPr>
              <a:xfrm>
                <a:off x="7951460" y="5341766"/>
                <a:ext cx="909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Mandatory Plaything" panose="02000500000000000000" pitchFamily="2" charset="0"/>
                  </a:rPr>
                  <a:t>512</a:t>
                </a:r>
                <a:endParaRPr lang="en-MY" sz="2400" dirty="0">
                  <a:latin typeface="Mandatory Plaything" panose="02000500000000000000" pitchFamily="2" charset="0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B7E28A7-779F-4342-BEF1-24BE6EA07786}"/>
                </a:ext>
              </a:extLst>
            </p:cNvPr>
            <p:cNvSpPr txBox="1"/>
            <p:nvPr/>
          </p:nvSpPr>
          <p:spPr>
            <a:xfrm rot="2753331">
              <a:off x="5324519" y="5164614"/>
              <a:ext cx="3408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84481"/>
                  </a:solidFill>
                  <a:latin typeface="Mandatory Plaything" panose="02000500000000000000" pitchFamily="2" charset="0"/>
                </a:rPr>
                <a:t>Insert Name</a:t>
              </a:r>
              <a:endParaRPr lang="en-MY" sz="2400" dirty="0">
                <a:solidFill>
                  <a:srgbClr val="E84481"/>
                </a:solidFill>
                <a:latin typeface="Mandatory Plaything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402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B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B9FA20-AB5D-4431-83AB-56EA1A471256}"/>
              </a:ext>
            </a:extLst>
          </p:cNvPr>
          <p:cNvGrpSpPr/>
          <p:nvPr/>
        </p:nvGrpSpPr>
        <p:grpSpPr>
          <a:xfrm>
            <a:off x="-169575" y="-907377"/>
            <a:ext cx="11978211" cy="7844484"/>
            <a:chOff x="-169575" y="-907377"/>
            <a:chExt cx="11978211" cy="784448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FF29AC6-7CA1-4ABA-B2DE-E387669D8267}"/>
                </a:ext>
              </a:extLst>
            </p:cNvPr>
            <p:cNvGrpSpPr/>
            <p:nvPr/>
          </p:nvGrpSpPr>
          <p:grpSpPr>
            <a:xfrm>
              <a:off x="-169575" y="-907377"/>
              <a:ext cx="11978211" cy="7786984"/>
              <a:chOff x="97383" y="-928984"/>
              <a:chExt cx="11978211" cy="7786984"/>
            </a:xfrm>
            <a:solidFill>
              <a:srgbClr val="40443B"/>
            </a:solidFill>
          </p:grpSpPr>
          <p:sp>
            <p:nvSpPr>
              <p:cNvPr id="81" name="Flowchart: Manual Operation 80">
                <a:extLst>
                  <a:ext uri="{FF2B5EF4-FFF2-40B4-BE49-F238E27FC236}">
                    <a16:creationId xmlns:a16="http://schemas.microsoft.com/office/drawing/2014/main" id="{4E82B315-70C3-49AA-9C3D-0C4315B9F8C7}"/>
                  </a:ext>
                </a:extLst>
              </p:cNvPr>
              <p:cNvSpPr/>
              <p:nvPr/>
            </p:nvSpPr>
            <p:spPr>
              <a:xfrm rot="10800000">
                <a:off x="5486398" y="-491319"/>
                <a:ext cx="1374401" cy="7349319"/>
              </a:xfrm>
              <a:prstGeom prst="flowChartManualOperation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2" name="Isosceles Triangle 4">
                <a:extLst>
                  <a:ext uri="{FF2B5EF4-FFF2-40B4-BE49-F238E27FC236}">
                    <a16:creationId xmlns:a16="http://schemas.microsoft.com/office/drawing/2014/main" id="{BACAA0A9-CA8A-4DA5-903F-4800C14D9F77}"/>
                  </a:ext>
                </a:extLst>
              </p:cNvPr>
              <p:cNvSpPr/>
              <p:nvPr/>
            </p:nvSpPr>
            <p:spPr>
              <a:xfrm rot="13004589">
                <a:off x="4187635" y="-928983"/>
                <a:ext cx="818866" cy="4173793"/>
              </a:xfrm>
              <a:custGeom>
                <a:avLst/>
                <a:gdLst>
                  <a:gd name="connsiteX0" fmla="*/ 0 w 818866"/>
                  <a:gd name="connsiteY0" fmla="*/ 3889612 h 3889612"/>
                  <a:gd name="connsiteX1" fmla="*/ 409433 w 818866"/>
                  <a:gd name="connsiteY1" fmla="*/ 0 h 3889612"/>
                  <a:gd name="connsiteX2" fmla="*/ 818866 w 818866"/>
                  <a:gd name="connsiteY2" fmla="*/ 3889612 h 3889612"/>
                  <a:gd name="connsiteX3" fmla="*/ 0 w 818866"/>
                  <a:gd name="connsiteY3" fmla="*/ 3889612 h 3889612"/>
                  <a:gd name="connsiteX0" fmla="*/ 0 w 818866"/>
                  <a:gd name="connsiteY0" fmla="*/ 3924739 h 3924739"/>
                  <a:gd name="connsiteX1" fmla="*/ 570555 w 818866"/>
                  <a:gd name="connsiteY1" fmla="*/ 0 h 3924739"/>
                  <a:gd name="connsiteX2" fmla="*/ 818866 w 818866"/>
                  <a:gd name="connsiteY2" fmla="*/ 3924739 h 3924739"/>
                  <a:gd name="connsiteX3" fmla="*/ 0 w 818866"/>
                  <a:gd name="connsiteY3" fmla="*/ 3924739 h 3924739"/>
                  <a:gd name="connsiteX0" fmla="*/ 0 w 818866"/>
                  <a:gd name="connsiteY0" fmla="*/ 3924739 h 3924739"/>
                  <a:gd name="connsiteX1" fmla="*/ 570555 w 818866"/>
                  <a:gd name="connsiteY1" fmla="*/ 0 h 3924739"/>
                  <a:gd name="connsiteX2" fmla="*/ 818866 w 818866"/>
                  <a:gd name="connsiteY2" fmla="*/ 3924739 h 3924739"/>
                  <a:gd name="connsiteX3" fmla="*/ 0 w 818866"/>
                  <a:gd name="connsiteY3" fmla="*/ 3924739 h 3924739"/>
                  <a:gd name="connsiteX0" fmla="*/ 0 w 818866"/>
                  <a:gd name="connsiteY0" fmla="*/ 3974481 h 3974481"/>
                  <a:gd name="connsiteX1" fmla="*/ 294981 w 818866"/>
                  <a:gd name="connsiteY1" fmla="*/ 0 h 3974481"/>
                  <a:gd name="connsiteX2" fmla="*/ 818866 w 818866"/>
                  <a:gd name="connsiteY2" fmla="*/ 3974481 h 3974481"/>
                  <a:gd name="connsiteX3" fmla="*/ 0 w 818866"/>
                  <a:gd name="connsiteY3" fmla="*/ 3974481 h 3974481"/>
                  <a:gd name="connsiteX0" fmla="*/ 0 w 818866"/>
                  <a:gd name="connsiteY0" fmla="*/ 4194074 h 4194074"/>
                  <a:gd name="connsiteX1" fmla="*/ 294981 w 818866"/>
                  <a:gd name="connsiteY1" fmla="*/ 219593 h 4194074"/>
                  <a:gd name="connsiteX2" fmla="*/ 818866 w 818866"/>
                  <a:gd name="connsiteY2" fmla="*/ 4194074 h 4194074"/>
                  <a:gd name="connsiteX3" fmla="*/ 0 w 818866"/>
                  <a:gd name="connsiteY3" fmla="*/ 4194074 h 4194074"/>
                  <a:gd name="connsiteX0" fmla="*/ 0 w 818866"/>
                  <a:gd name="connsiteY0" fmla="*/ 4178450 h 4178450"/>
                  <a:gd name="connsiteX1" fmla="*/ 294981 w 818866"/>
                  <a:gd name="connsiteY1" fmla="*/ 203969 h 4178450"/>
                  <a:gd name="connsiteX2" fmla="*/ 818866 w 818866"/>
                  <a:gd name="connsiteY2" fmla="*/ 4178450 h 4178450"/>
                  <a:gd name="connsiteX3" fmla="*/ 0 w 818866"/>
                  <a:gd name="connsiteY3" fmla="*/ 4178450 h 4178450"/>
                  <a:gd name="connsiteX0" fmla="*/ 0 w 818866"/>
                  <a:gd name="connsiteY0" fmla="*/ 4173793 h 4173793"/>
                  <a:gd name="connsiteX1" fmla="*/ 294981 w 818866"/>
                  <a:gd name="connsiteY1" fmla="*/ 199312 h 4173793"/>
                  <a:gd name="connsiteX2" fmla="*/ 818866 w 818866"/>
                  <a:gd name="connsiteY2" fmla="*/ 4173793 h 4173793"/>
                  <a:gd name="connsiteX3" fmla="*/ 0 w 818866"/>
                  <a:gd name="connsiteY3" fmla="*/ 4173793 h 4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8866" h="4173793">
                    <a:moveTo>
                      <a:pt x="0" y="4173793"/>
                    </a:moveTo>
                    <a:lnTo>
                      <a:pt x="294981" y="199312"/>
                    </a:lnTo>
                    <a:cubicBezTo>
                      <a:pt x="298467" y="-902817"/>
                      <a:pt x="736096" y="2865547"/>
                      <a:pt x="818866" y="4173793"/>
                    </a:cubicBezTo>
                    <a:lnTo>
                      <a:pt x="0" y="4173793"/>
                    </a:lnTo>
                    <a:close/>
                  </a:path>
                </a:pathLst>
              </a:cu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7A2D9BF8-FD7D-409B-AAB4-4E738171DEEA}"/>
                  </a:ext>
                </a:extLst>
              </p:cNvPr>
              <p:cNvSpPr/>
              <p:nvPr/>
            </p:nvSpPr>
            <p:spPr>
              <a:xfrm rot="14428317">
                <a:off x="4303639" y="-213447"/>
                <a:ext cx="368489" cy="1473959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5953FC1E-4882-4476-9C1F-5F346036AC7C}"/>
                  </a:ext>
                </a:extLst>
              </p:cNvPr>
              <p:cNvSpPr/>
              <p:nvPr/>
            </p:nvSpPr>
            <p:spPr>
              <a:xfrm rot="8561902">
                <a:off x="4614953" y="1137336"/>
                <a:ext cx="368489" cy="1473959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7FAEC7E-CE60-4B47-AB52-421C1DF31DE6}"/>
                  </a:ext>
                </a:extLst>
              </p:cNvPr>
              <p:cNvGrpSpPr/>
              <p:nvPr/>
            </p:nvGrpSpPr>
            <p:grpSpPr>
              <a:xfrm flipH="1">
                <a:off x="7127679" y="-928984"/>
                <a:ext cx="1473959" cy="4173793"/>
                <a:chOff x="6748768" y="-394445"/>
                <a:chExt cx="1473959" cy="4173793"/>
              </a:xfrm>
              <a:grpFill/>
            </p:grpSpPr>
            <p:sp>
              <p:nvSpPr>
                <p:cNvPr id="106" name="Isosceles Triangle 4">
                  <a:extLst>
                    <a:ext uri="{FF2B5EF4-FFF2-40B4-BE49-F238E27FC236}">
                      <a16:creationId xmlns:a16="http://schemas.microsoft.com/office/drawing/2014/main" id="{6D1C9145-66EC-4C3A-A33C-4EF4BEFEA56E}"/>
                    </a:ext>
                  </a:extLst>
                </p:cNvPr>
                <p:cNvSpPr/>
                <p:nvPr/>
              </p:nvSpPr>
              <p:spPr>
                <a:xfrm rot="13004589">
                  <a:off x="7185499" y="-394445"/>
                  <a:ext cx="818866" cy="4173793"/>
                </a:xfrm>
                <a:custGeom>
                  <a:avLst/>
                  <a:gdLst>
                    <a:gd name="connsiteX0" fmla="*/ 0 w 818866"/>
                    <a:gd name="connsiteY0" fmla="*/ 3889612 h 3889612"/>
                    <a:gd name="connsiteX1" fmla="*/ 409433 w 818866"/>
                    <a:gd name="connsiteY1" fmla="*/ 0 h 3889612"/>
                    <a:gd name="connsiteX2" fmla="*/ 818866 w 818866"/>
                    <a:gd name="connsiteY2" fmla="*/ 3889612 h 3889612"/>
                    <a:gd name="connsiteX3" fmla="*/ 0 w 818866"/>
                    <a:gd name="connsiteY3" fmla="*/ 3889612 h 3889612"/>
                    <a:gd name="connsiteX0" fmla="*/ 0 w 818866"/>
                    <a:gd name="connsiteY0" fmla="*/ 3924739 h 3924739"/>
                    <a:gd name="connsiteX1" fmla="*/ 570555 w 818866"/>
                    <a:gd name="connsiteY1" fmla="*/ 0 h 3924739"/>
                    <a:gd name="connsiteX2" fmla="*/ 818866 w 818866"/>
                    <a:gd name="connsiteY2" fmla="*/ 3924739 h 3924739"/>
                    <a:gd name="connsiteX3" fmla="*/ 0 w 818866"/>
                    <a:gd name="connsiteY3" fmla="*/ 3924739 h 3924739"/>
                    <a:gd name="connsiteX0" fmla="*/ 0 w 818866"/>
                    <a:gd name="connsiteY0" fmla="*/ 3924739 h 3924739"/>
                    <a:gd name="connsiteX1" fmla="*/ 570555 w 818866"/>
                    <a:gd name="connsiteY1" fmla="*/ 0 h 3924739"/>
                    <a:gd name="connsiteX2" fmla="*/ 818866 w 818866"/>
                    <a:gd name="connsiteY2" fmla="*/ 3924739 h 3924739"/>
                    <a:gd name="connsiteX3" fmla="*/ 0 w 818866"/>
                    <a:gd name="connsiteY3" fmla="*/ 3924739 h 3924739"/>
                    <a:gd name="connsiteX0" fmla="*/ 0 w 818866"/>
                    <a:gd name="connsiteY0" fmla="*/ 3974481 h 3974481"/>
                    <a:gd name="connsiteX1" fmla="*/ 294981 w 818866"/>
                    <a:gd name="connsiteY1" fmla="*/ 0 h 3974481"/>
                    <a:gd name="connsiteX2" fmla="*/ 818866 w 818866"/>
                    <a:gd name="connsiteY2" fmla="*/ 3974481 h 3974481"/>
                    <a:gd name="connsiteX3" fmla="*/ 0 w 818866"/>
                    <a:gd name="connsiteY3" fmla="*/ 3974481 h 3974481"/>
                    <a:gd name="connsiteX0" fmla="*/ 0 w 818866"/>
                    <a:gd name="connsiteY0" fmla="*/ 4194074 h 4194074"/>
                    <a:gd name="connsiteX1" fmla="*/ 294981 w 818866"/>
                    <a:gd name="connsiteY1" fmla="*/ 219593 h 4194074"/>
                    <a:gd name="connsiteX2" fmla="*/ 818866 w 818866"/>
                    <a:gd name="connsiteY2" fmla="*/ 4194074 h 4194074"/>
                    <a:gd name="connsiteX3" fmla="*/ 0 w 818866"/>
                    <a:gd name="connsiteY3" fmla="*/ 4194074 h 4194074"/>
                    <a:gd name="connsiteX0" fmla="*/ 0 w 818866"/>
                    <a:gd name="connsiteY0" fmla="*/ 4178450 h 4178450"/>
                    <a:gd name="connsiteX1" fmla="*/ 294981 w 818866"/>
                    <a:gd name="connsiteY1" fmla="*/ 203969 h 4178450"/>
                    <a:gd name="connsiteX2" fmla="*/ 818866 w 818866"/>
                    <a:gd name="connsiteY2" fmla="*/ 4178450 h 4178450"/>
                    <a:gd name="connsiteX3" fmla="*/ 0 w 818866"/>
                    <a:gd name="connsiteY3" fmla="*/ 4178450 h 4178450"/>
                    <a:gd name="connsiteX0" fmla="*/ 0 w 818866"/>
                    <a:gd name="connsiteY0" fmla="*/ 4173793 h 4173793"/>
                    <a:gd name="connsiteX1" fmla="*/ 294981 w 818866"/>
                    <a:gd name="connsiteY1" fmla="*/ 199312 h 4173793"/>
                    <a:gd name="connsiteX2" fmla="*/ 818866 w 818866"/>
                    <a:gd name="connsiteY2" fmla="*/ 4173793 h 4173793"/>
                    <a:gd name="connsiteX3" fmla="*/ 0 w 818866"/>
                    <a:gd name="connsiteY3" fmla="*/ 4173793 h 4173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8866" h="4173793">
                      <a:moveTo>
                        <a:pt x="0" y="4173793"/>
                      </a:moveTo>
                      <a:lnTo>
                        <a:pt x="294981" y="199312"/>
                      </a:lnTo>
                      <a:cubicBezTo>
                        <a:pt x="298467" y="-902817"/>
                        <a:pt x="736096" y="2865547"/>
                        <a:pt x="818866" y="4173793"/>
                      </a:cubicBezTo>
                      <a:lnTo>
                        <a:pt x="0" y="4173793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7" name="Isosceles Triangle 106">
                  <a:extLst>
                    <a:ext uri="{FF2B5EF4-FFF2-40B4-BE49-F238E27FC236}">
                      <a16:creationId xmlns:a16="http://schemas.microsoft.com/office/drawing/2014/main" id="{CD2E1EB3-1362-4527-B2BF-3FE608703BC7}"/>
                    </a:ext>
                  </a:extLst>
                </p:cNvPr>
                <p:cNvSpPr/>
                <p:nvPr/>
              </p:nvSpPr>
              <p:spPr>
                <a:xfrm rot="14428317">
                  <a:off x="7301503" y="321091"/>
                  <a:ext cx="368489" cy="1473959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8" name="Isosceles Triangle 107">
                  <a:extLst>
                    <a:ext uri="{FF2B5EF4-FFF2-40B4-BE49-F238E27FC236}">
                      <a16:creationId xmlns:a16="http://schemas.microsoft.com/office/drawing/2014/main" id="{9780A7E4-3508-4481-A564-D99CADB6B987}"/>
                    </a:ext>
                  </a:extLst>
                </p:cNvPr>
                <p:cNvSpPr/>
                <p:nvPr/>
              </p:nvSpPr>
              <p:spPr>
                <a:xfrm rot="8561902">
                  <a:off x="7612817" y="1671874"/>
                  <a:ext cx="368489" cy="1473959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40CF0A4-76B1-448B-BDAC-0D5DA1E4C6EF}"/>
                  </a:ext>
                </a:extLst>
              </p:cNvPr>
              <p:cNvGrpSpPr/>
              <p:nvPr/>
            </p:nvGrpSpPr>
            <p:grpSpPr>
              <a:xfrm>
                <a:off x="1533399" y="-257529"/>
                <a:ext cx="2511188" cy="2112533"/>
                <a:chOff x="1533399" y="-257529"/>
                <a:chExt cx="2511188" cy="2112533"/>
              </a:xfrm>
              <a:grpFill/>
            </p:grpSpPr>
            <p:sp>
              <p:nvSpPr>
                <p:cNvPr id="104" name="Isosceles Triangle 103">
                  <a:extLst>
                    <a:ext uri="{FF2B5EF4-FFF2-40B4-BE49-F238E27FC236}">
                      <a16:creationId xmlns:a16="http://schemas.microsoft.com/office/drawing/2014/main" id="{59E28E12-6496-413F-8E4F-93A7A0E29CA8}"/>
                    </a:ext>
                  </a:extLst>
                </p:cNvPr>
                <p:cNvSpPr/>
                <p:nvPr/>
              </p:nvSpPr>
              <p:spPr>
                <a:xfrm rot="20108611">
                  <a:off x="1533399" y="-257529"/>
                  <a:ext cx="2511188" cy="382137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D29F3674-1E98-4932-91C3-387374BF442E}"/>
                    </a:ext>
                  </a:extLst>
                </p:cNvPr>
                <p:cNvSpPr/>
                <p:nvPr/>
              </p:nvSpPr>
              <p:spPr>
                <a:xfrm rot="9633843">
                  <a:off x="2147127" y="381045"/>
                  <a:ext cx="368489" cy="1473959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85EEB99-B318-4380-A752-6ACF958D8E8C}"/>
                  </a:ext>
                </a:extLst>
              </p:cNvPr>
              <p:cNvGrpSpPr/>
              <p:nvPr/>
            </p:nvGrpSpPr>
            <p:grpSpPr>
              <a:xfrm flipH="1">
                <a:off x="8444054" y="-421574"/>
                <a:ext cx="2511188" cy="2112533"/>
                <a:chOff x="1533399" y="-257529"/>
                <a:chExt cx="2511188" cy="2112533"/>
              </a:xfrm>
              <a:grpFill/>
            </p:grpSpPr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E723EC37-AA6A-4BCA-A10A-A70CAB8BCDA4}"/>
                    </a:ext>
                  </a:extLst>
                </p:cNvPr>
                <p:cNvSpPr/>
                <p:nvPr/>
              </p:nvSpPr>
              <p:spPr>
                <a:xfrm rot="20108611">
                  <a:off x="1533399" y="-257529"/>
                  <a:ext cx="2511188" cy="382137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103" name="Isosceles Triangle 102">
                  <a:extLst>
                    <a:ext uri="{FF2B5EF4-FFF2-40B4-BE49-F238E27FC236}">
                      <a16:creationId xmlns:a16="http://schemas.microsoft.com/office/drawing/2014/main" id="{69BA07BD-7629-45BF-9D35-93F61A750866}"/>
                    </a:ext>
                  </a:extLst>
                </p:cNvPr>
                <p:cNvSpPr/>
                <p:nvPr/>
              </p:nvSpPr>
              <p:spPr>
                <a:xfrm rot="9633843">
                  <a:off x="2147127" y="381045"/>
                  <a:ext cx="368489" cy="1473959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</p:grp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1D803379-9C08-40D6-B344-A48585F2B7B4}"/>
                  </a:ext>
                </a:extLst>
              </p:cNvPr>
              <p:cNvSpPr/>
              <p:nvPr/>
            </p:nvSpPr>
            <p:spPr>
              <a:xfrm rot="12363173">
                <a:off x="2220442" y="1027661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AAF6842D-2EE0-4555-8CCB-AE6DED1AF0A2}"/>
                  </a:ext>
                </a:extLst>
              </p:cNvPr>
              <p:cNvSpPr/>
              <p:nvPr/>
            </p:nvSpPr>
            <p:spPr>
              <a:xfrm rot="12363173">
                <a:off x="4443627" y="1478012"/>
                <a:ext cx="45719" cy="783226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187F5BB2-5530-4E07-AEA6-D2B7B94396FB}"/>
                  </a:ext>
                </a:extLst>
              </p:cNvPr>
              <p:cNvSpPr/>
              <p:nvPr/>
            </p:nvSpPr>
            <p:spPr>
              <a:xfrm rot="1865037">
                <a:off x="5057901" y="1334880"/>
                <a:ext cx="45719" cy="681317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CC3E1FCE-2628-483F-9C30-F105682160C6}"/>
                  </a:ext>
                </a:extLst>
              </p:cNvPr>
              <p:cNvSpPr/>
              <p:nvPr/>
            </p:nvSpPr>
            <p:spPr>
              <a:xfrm rot="2094063">
                <a:off x="2503416" y="149332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1C52212C-C2F3-472F-BCD5-7BE25081716F}"/>
                  </a:ext>
                </a:extLst>
              </p:cNvPr>
              <p:cNvSpPr/>
              <p:nvPr/>
            </p:nvSpPr>
            <p:spPr>
              <a:xfrm rot="12363173">
                <a:off x="9756482" y="-57383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C5B2158B-407E-4E13-BC96-564FAD57A786}"/>
                  </a:ext>
                </a:extLst>
              </p:cNvPr>
              <p:cNvSpPr/>
              <p:nvPr/>
            </p:nvSpPr>
            <p:spPr>
              <a:xfrm rot="12363173">
                <a:off x="4078244" y="605823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B60870A4-0F2E-40F6-8831-E1212D156601}"/>
                  </a:ext>
                </a:extLst>
              </p:cNvPr>
              <p:cNvSpPr/>
              <p:nvPr/>
            </p:nvSpPr>
            <p:spPr>
              <a:xfrm rot="8358017">
                <a:off x="7402874" y="2202732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7866AD10-05DB-4069-B06C-4C17175A61BA}"/>
                  </a:ext>
                </a:extLst>
              </p:cNvPr>
              <p:cNvSpPr/>
              <p:nvPr/>
            </p:nvSpPr>
            <p:spPr>
              <a:xfrm rot="18641232">
                <a:off x="7369535" y="1196276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74C90A07-044E-419C-B4B6-335209BD768F}"/>
                  </a:ext>
                </a:extLst>
              </p:cNvPr>
              <p:cNvSpPr/>
              <p:nvPr/>
            </p:nvSpPr>
            <p:spPr>
              <a:xfrm rot="8666051">
                <a:off x="8124035" y="558304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7" name="Isosceles Triangle 96">
                <a:extLst>
                  <a:ext uri="{FF2B5EF4-FFF2-40B4-BE49-F238E27FC236}">
                    <a16:creationId xmlns:a16="http://schemas.microsoft.com/office/drawing/2014/main" id="{24AE76CB-4024-46E2-8A05-EA51CF35EE76}"/>
                  </a:ext>
                </a:extLst>
              </p:cNvPr>
              <p:cNvSpPr/>
              <p:nvPr/>
            </p:nvSpPr>
            <p:spPr>
              <a:xfrm rot="2512121">
                <a:off x="7981545" y="-204164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B79D9820-C577-4573-8F70-AC6354FE0CD3}"/>
                  </a:ext>
                </a:extLst>
              </p:cNvPr>
              <p:cNvSpPr/>
              <p:nvPr/>
            </p:nvSpPr>
            <p:spPr>
              <a:xfrm rot="20108611">
                <a:off x="97383" y="-289973"/>
                <a:ext cx="2511188" cy="382137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5B1FC580-4130-4959-A85F-3F5A32D1EDD1}"/>
                  </a:ext>
                </a:extLst>
              </p:cNvPr>
              <p:cNvSpPr/>
              <p:nvPr/>
            </p:nvSpPr>
            <p:spPr>
              <a:xfrm rot="1491389" flipH="1">
                <a:off x="9564406" y="-598599"/>
                <a:ext cx="2511188" cy="382137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44816DF0-6323-42AC-8509-4FDC6370766B}"/>
                  </a:ext>
                </a:extLst>
              </p:cNvPr>
              <p:cNvSpPr/>
              <p:nvPr/>
            </p:nvSpPr>
            <p:spPr>
              <a:xfrm rot="12363173">
                <a:off x="327989" y="451204"/>
                <a:ext cx="60103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78E013C8-61EB-455B-B103-039D24AC35B2}"/>
                  </a:ext>
                </a:extLst>
              </p:cNvPr>
              <p:cNvSpPr/>
              <p:nvPr/>
            </p:nvSpPr>
            <p:spPr>
              <a:xfrm rot="12363173">
                <a:off x="11351373" y="-351012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5109831-0D46-43BE-B017-C4437BB740B1}"/>
                </a:ext>
              </a:extLst>
            </p:cNvPr>
            <p:cNvGrpSpPr/>
            <p:nvPr/>
          </p:nvGrpSpPr>
          <p:grpSpPr>
            <a:xfrm>
              <a:off x="4117189" y="0"/>
              <a:ext cx="3587265" cy="6937107"/>
              <a:chOff x="4117189" y="0"/>
              <a:chExt cx="3587265" cy="6937107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129BD09-AA55-4F51-BBC3-97270D6855C4}"/>
                  </a:ext>
                </a:extLst>
              </p:cNvPr>
              <p:cNvGrpSpPr/>
              <p:nvPr/>
            </p:nvGrpSpPr>
            <p:grpSpPr>
              <a:xfrm>
                <a:off x="4117189" y="0"/>
                <a:ext cx="3587265" cy="6937107"/>
                <a:chOff x="4117189" y="0"/>
                <a:chExt cx="3587265" cy="6937107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30D765B1-2E73-4AB4-B459-30F4F6A5AA41}"/>
                    </a:ext>
                  </a:extLst>
                </p:cNvPr>
                <p:cNvGrpSpPr/>
                <p:nvPr/>
              </p:nvGrpSpPr>
              <p:grpSpPr>
                <a:xfrm>
                  <a:off x="4270144" y="0"/>
                  <a:ext cx="3268376" cy="6937107"/>
                  <a:chOff x="4176215" y="-57501"/>
                  <a:chExt cx="3268376" cy="6937107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CC223A57-D3BB-4BFE-939E-E410C8377B5B}"/>
                      </a:ext>
                    </a:extLst>
                  </p:cNvPr>
                  <p:cNvGrpSpPr/>
                  <p:nvPr/>
                </p:nvGrpSpPr>
                <p:grpSpPr>
                  <a:xfrm>
                    <a:off x="4176215" y="-57501"/>
                    <a:ext cx="3268376" cy="6937107"/>
                    <a:chOff x="4176215" y="-57501"/>
                    <a:chExt cx="3268376" cy="6937107"/>
                  </a:xfrm>
                </p:grpSpPr>
                <p:sp>
                  <p:nvSpPr>
                    <p:cNvPr id="66" name="Rectangle: Rounded Corners 65">
                      <a:extLst>
                        <a:ext uri="{FF2B5EF4-FFF2-40B4-BE49-F238E27FC236}">
                          <a16:creationId xmlns:a16="http://schemas.microsoft.com/office/drawing/2014/main" id="{FA6995D6-732B-4402-A309-42AA3CA17913}"/>
                        </a:ext>
                      </a:extLst>
                    </p:cNvPr>
                    <p:cNvSpPr/>
                    <p:nvPr/>
                  </p:nvSpPr>
                  <p:spPr>
                    <a:xfrm rot="20203107">
                      <a:off x="6379609" y="337479"/>
                      <a:ext cx="158771" cy="574128"/>
                    </a:xfrm>
                    <a:prstGeom prst="roundRect">
                      <a:avLst/>
                    </a:prstGeom>
                    <a:solidFill>
                      <a:srgbClr val="3D3827"/>
                    </a:solidFill>
                    <a:ln>
                      <a:solidFill>
                        <a:srgbClr val="3D382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59" name="Rectangle: Rounded Corners 58">
                      <a:extLst>
                        <a:ext uri="{FF2B5EF4-FFF2-40B4-BE49-F238E27FC236}">
                          <a16:creationId xmlns:a16="http://schemas.microsoft.com/office/drawing/2014/main" id="{692DB777-4308-4F6A-A725-D5954A493543}"/>
                        </a:ext>
                      </a:extLst>
                    </p:cNvPr>
                    <p:cNvSpPr/>
                    <p:nvPr/>
                  </p:nvSpPr>
                  <p:spPr>
                    <a:xfrm rot="1087121">
                      <a:off x="5161693" y="280932"/>
                      <a:ext cx="158771" cy="574128"/>
                    </a:xfrm>
                    <a:prstGeom prst="roundRect">
                      <a:avLst/>
                    </a:prstGeom>
                    <a:solidFill>
                      <a:srgbClr val="3D3827"/>
                    </a:solidFill>
                    <a:ln>
                      <a:solidFill>
                        <a:srgbClr val="3D382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A7C7706A-07E7-43D5-8F4E-A84FB9309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52867" y="687880"/>
                      <a:ext cx="615646" cy="625764"/>
                      <a:chOff x="6741426" y="372018"/>
                      <a:chExt cx="615646" cy="625764"/>
                    </a:xfrm>
                  </p:grpSpPr>
                  <p:sp>
                    <p:nvSpPr>
                      <p:cNvPr id="61" name="Oval 60">
                        <a:extLst>
                          <a:ext uri="{FF2B5EF4-FFF2-40B4-BE49-F238E27FC236}">
                            <a16:creationId xmlns:a16="http://schemas.microsoft.com/office/drawing/2014/main" id="{33E609F6-B26A-48BB-B02A-A1E4596B7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8158" y="372018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62" name="Oval 61">
                        <a:extLst>
                          <a:ext uri="{FF2B5EF4-FFF2-40B4-BE49-F238E27FC236}">
                            <a16:creationId xmlns:a16="http://schemas.microsoft.com/office/drawing/2014/main" id="{38F62DF6-0D33-4A04-B2F0-F220D9FDD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9822" y="524418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63" name="Oval 62">
                        <a:extLst>
                          <a:ext uri="{FF2B5EF4-FFF2-40B4-BE49-F238E27FC236}">
                            <a16:creationId xmlns:a16="http://schemas.microsoft.com/office/drawing/2014/main" id="{FC4A6E63-7383-41B1-A289-DDAF458A3D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1426" y="532334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64" name="Oval 63">
                        <a:extLst>
                          <a:ext uri="{FF2B5EF4-FFF2-40B4-BE49-F238E27FC236}">
                            <a16:creationId xmlns:a16="http://schemas.microsoft.com/office/drawing/2014/main" id="{846AAB43-1819-404E-A01F-AD95D18FC2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6664" y="660532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</p:grp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384ADC30-0851-4D8E-85BD-943BE472C3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67097" y="759294"/>
                      <a:ext cx="615646" cy="625764"/>
                      <a:chOff x="6741426" y="372018"/>
                      <a:chExt cx="615646" cy="625764"/>
                    </a:xfrm>
                  </p:grpSpPr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EF2EDF22-FA0F-40FE-AC41-0209460AA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8158" y="372018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48" name="Oval 47">
                        <a:extLst>
                          <a:ext uri="{FF2B5EF4-FFF2-40B4-BE49-F238E27FC236}">
                            <a16:creationId xmlns:a16="http://schemas.microsoft.com/office/drawing/2014/main" id="{E148E13B-1FF2-4E2C-9216-0B2F0DA792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9822" y="524418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E634D5F1-E191-40F7-B537-602C8921AD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1426" y="532334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58" name="Oval 57">
                        <a:extLst>
                          <a:ext uri="{FF2B5EF4-FFF2-40B4-BE49-F238E27FC236}">
                            <a16:creationId xmlns:a16="http://schemas.microsoft.com/office/drawing/2014/main" id="{0D162E6F-2DCB-4F95-AA05-7C89ACD445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6664" y="660532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</p:grpSp>
                <p:sp>
                  <p:nvSpPr>
                    <p:cNvPr id="41" name="Cylinder 40">
                      <a:extLst>
                        <a:ext uri="{FF2B5EF4-FFF2-40B4-BE49-F238E27FC236}">
                          <a16:creationId xmlns:a16="http://schemas.microsoft.com/office/drawing/2014/main" id="{084FCCDE-1C29-4828-B4CC-C3A6EF080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494" y="1320762"/>
                      <a:ext cx="336167" cy="519026"/>
                    </a:xfrm>
                    <a:prstGeom prst="can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7434CE16-FAB7-4CF5-9F42-810570254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6124" y="5120762"/>
                      <a:ext cx="424979" cy="1621788"/>
                    </a:xfrm>
                    <a:prstGeom prst="roundRect">
                      <a:avLst/>
                    </a:prstGeom>
                    <a:solidFill>
                      <a:srgbClr val="E8DBA1"/>
                    </a:solidFill>
                    <a:ln>
                      <a:solidFill>
                        <a:srgbClr val="E8DBA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67674459-D423-4297-842E-F1A289D8A7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201" y="5018429"/>
                      <a:ext cx="424979" cy="1621788"/>
                    </a:xfrm>
                    <a:prstGeom prst="roundRect">
                      <a:avLst/>
                    </a:prstGeom>
                    <a:solidFill>
                      <a:srgbClr val="E8DBA1"/>
                    </a:solidFill>
                    <a:ln>
                      <a:solidFill>
                        <a:srgbClr val="E8DBA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50E2638D-9AE8-4FCE-A0C2-84179F4BB3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76215" y="1654378"/>
                      <a:ext cx="3268376" cy="3524068"/>
                      <a:chOff x="4491332" y="1242203"/>
                      <a:chExt cx="3105396" cy="4012183"/>
                    </a:xfrm>
                  </p:grpSpPr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7DDE93BE-FF01-4F30-BFED-6912D041B1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351481" y="2474404"/>
                        <a:ext cx="190674" cy="53594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:a16="http://schemas.microsoft.com/office/drawing/2014/main" id="{70B3FD22-623B-4C5E-9A62-4C99809AE5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347930" y="2677111"/>
                        <a:ext cx="190674" cy="53594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90806E15-1CB7-4F76-8030-0520FCC4AD0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500963" y="2565514"/>
                        <a:ext cx="127064" cy="491164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B989E8A6-BB8B-462E-9F8C-A0A549194FE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575389" y="2677111"/>
                        <a:ext cx="151310" cy="53594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E1F5CDB5-3D7C-44B6-AC39-9A2909D82DF5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519065" y="2565514"/>
                        <a:ext cx="151310" cy="53594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Rectangle: Rounded Corners 15">
                        <a:extLst>
                          <a:ext uri="{FF2B5EF4-FFF2-40B4-BE49-F238E27FC236}">
                            <a16:creationId xmlns:a16="http://schemas.microsoft.com/office/drawing/2014/main" id="{F099B50B-8F25-458A-AE34-D9B2694BCD7F}"/>
                          </a:ext>
                        </a:extLst>
                      </p:cNvPr>
                      <p:cNvSpPr/>
                      <p:nvPr/>
                    </p:nvSpPr>
                    <p:spPr>
                      <a:xfrm rot="20179128" flipH="1">
                        <a:off x="7109186" y="1919740"/>
                        <a:ext cx="302896" cy="982945"/>
                      </a:xfrm>
                      <a:prstGeom prst="roundRect">
                        <a:avLst/>
                      </a:prstGeom>
                      <a:solidFill>
                        <a:srgbClr val="E8DBA1"/>
                      </a:solidFill>
                      <a:ln>
                        <a:solidFill>
                          <a:srgbClr val="E8DB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14" name="Rectangle: Rounded Corners 13">
                        <a:extLst>
                          <a:ext uri="{FF2B5EF4-FFF2-40B4-BE49-F238E27FC236}">
                            <a16:creationId xmlns:a16="http://schemas.microsoft.com/office/drawing/2014/main" id="{B8391204-69C9-46E2-9795-AFA56D6F75E3}"/>
                          </a:ext>
                        </a:extLst>
                      </p:cNvPr>
                      <p:cNvSpPr/>
                      <p:nvPr/>
                    </p:nvSpPr>
                    <p:spPr>
                      <a:xfrm rot="1611320">
                        <a:off x="4703711" y="1942692"/>
                        <a:ext cx="302896" cy="982945"/>
                      </a:xfrm>
                      <a:prstGeom prst="roundRect">
                        <a:avLst/>
                      </a:prstGeom>
                      <a:solidFill>
                        <a:srgbClr val="E8DBA1"/>
                      </a:solidFill>
                      <a:ln>
                        <a:solidFill>
                          <a:srgbClr val="E8DB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13" name="Rectangle: Rounded Corners 12">
                        <a:extLst>
                          <a:ext uri="{FF2B5EF4-FFF2-40B4-BE49-F238E27FC236}">
                            <a16:creationId xmlns:a16="http://schemas.microsoft.com/office/drawing/2014/main" id="{2A9AC98D-501F-4192-833E-58A2496CB62C}"/>
                          </a:ext>
                        </a:extLst>
                      </p:cNvPr>
                      <p:cNvSpPr/>
                      <p:nvPr/>
                    </p:nvSpPr>
                    <p:spPr>
                      <a:xfrm rot="20179128" flipH="1">
                        <a:off x="6744228" y="1242203"/>
                        <a:ext cx="403034" cy="982945"/>
                      </a:xfrm>
                      <a:prstGeom prst="roundRect">
                        <a:avLst/>
                      </a:prstGeom>
                      <a:solidFill>
                        <a:srgbClr val="F3E42A"/>
                      </a:solidFill>
                      <a:ln>
                        <a:solidFill>
                          <a:srgbClr val="F3E42A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11" name="Rectangle: Rounded Corners 10">
                        <a:extLst>
                          <a:ext uri="{FF2B5EF4-FFF2-40B4-BE49-F238E27FC236}">
                            <a16:creationId xmlns:a16="http://schemas.microsoft.com/office/drawing/2014/main" id="{F3F3E78A-AD8D-48D1-9EAD-69269B69463B}"/>
                          </a:ext>
                        </a:extLst>
                      </p:cNvPr>
                      <p:cNvSpPr/>
                      <p:nvPr/>
                    </p:nvSpPr>
                    <p:spPr>
                      <a:xfrm rot="1420872">
                        <a:off x="4978684" y="1290206"/>
                        <a:ext cx="403034" cy="982945"/>
                      </a:xfrm>
                      <a:prstGeom prst="roundRect">
                        <a:avLst/>
                      </a:prstGeom>
                      <a:solidFill>
                        <a:srgbClr val="F3E42A"/>
                      </a:solidFill>
                      <a:ln>
                        <a:solidFill>
                          <a:srgbClr val="F3E42A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9" name="Rectangle: Rounded Corners 8">
                        <a:extLst>
                          <a:ext uri="{FF2B5EF4-FFF2-40B4-BE49-F238E27FC236}">
                            <a16:creationId xmlns:a16="http://schemas.microsoft.com/office/drawing/2014/main" id="{156CFF22-61DE-4EF6-BE1C-F82FE75C8B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1885" y="1249468"/>
                        <a:ext cx="1508229" cy="1656466"/>
                      </a:xfrm>
                      <a:prstGeom prst="roundRect">
                        <a:avLst/>
                      </a:prstGeom>
                      <a:solidFill>
                        <a:srgbClr val="F3E42A"/>
                      </a:solidFill>
                      <a:ln>
                        <a:solidFill>
                          <a:srgbClr val="F3E42A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4" name="Flowchart: Manual Operation 3">
                        <a:extLst>
                          <a:ext uri="{FF2B5EF4-FFF2-40B4-BE49-F238E27FC236}">
                            <a16:creationId xmlns:a16="http://schemas.microsoft.com/office/drawing/2014/main" id="{1E58E154-C730-40FB-B1B1-748C8056CFEC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913562" y="3117240"/>
                        <a:ext cx="2359980" cy="2137146"/>
                      </a:xfrm>
                      <a:prstGeom prst="flowChartManualOperation">
                        <a:avLst/>
                      </a:prstGeom>
                      <a:solidFill>
                        <a:srgbClr val="CA6E18"/>
                      </a:solidFill>
                      <a:ln>
                        <a:solidFill>
                          <a:srgbClr val="CA6E18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 dirty="0"/>
                      </a:p>
                    </p:txBody>
                  </p:sp>
                  <p:sp>
                    <p:nvSpPr>
                      <p:cNvPr id="5" name="Rectangle: Rounded Corners 4">
                        <a:extLst>
                          <a:ext uri="{FF2B5EF4-FFF2-40B4-BE49-F238E27FC236}">
                            <a16:creationId xmlns:a16="http://schemas.microsoft.com/office/drawing/2014/main" id="{376F6095-5526-4701-892C-842167CD0E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1885" y="2380859"/>
                        <a:ext cx="1508229" cy="871070"/>
                      </a:xfrm>
                      <a:prstGeom prst="roundRect">
                        <a:avLst/>
                      </a:prstGeom>
                      <a:solidFill>
                        <a:srgbClr val="CA6E18"/>
                      </a:solidFill>
                      <a:ln>
                        <a:solidFill>
                          <a:srgbClr val="CA6E18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F24BE722-8E5C-41F0-A568-9398E2661FB5}"/>
                          </a:ext>
                        </a:extLst>
                      </p:cNvPr>
                      <p:cNvSpPr/>
                      <p:nvPr/>
                    </p:nvSpPr>
                    <p:spPr>
                      <a:xfrm rot="21356206">
                        <a:off x="5296666" y="1255488"/>
                        <a:ext cx="242960" cy="1303055"/>
                      </a:xfrm>
                      <a:prstGeom prst="rect">
                        <a:avLst/>
                      </a:prstGeom>
                      <a:solidFill>
                        <a:srgbClr val="CA6E18"/>
                      </a:solidFill>
                      <a:ln>
                        <a:solidFill>
                          <a:srgbClr val="CA6E18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EE479F4-2693-42B5-9AEB-EDFE54CAAC03}"/>
                          </a:ext>
                        </a:extLst>
                      </p:cNvPr>
                      <p:cNvSpPr/>
                      <p:nvPr/>
                    </p:nvSpPr>
                    <p:spPr>
                      <a:xfrm rot="232966">
                        <a:off x="6681758" y="1254525"/>
                        <a:ext cx="216092" cy="1264825"/>
                      </a:xfrm>
                      <a:prstGeom prst="rect">
                        <a:avLst/>
                      </a:prstGeom>
                      <a:solidFill>
                        <a:srgbClr val="CA6E18"/>
                      </a:solidFill>
                      <a:ln>
                        <a:solidFill>
                          <a:srgbClr val="CA6E18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18" name="Rectangle: Rounded Corners 17">
                        <a:extLst>
                          <a:ext uri="{FF2B5EF4-FFF2-40B4-BE49-F238E27FC236}">
                            <a16:creationId xmlns:a16="http://schemas.microsoft.com/office/drawing/2014/main" id="{85A0CB20-350F-4041-88F1-462C1E342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91332" y="2905935"/>
                        <a:ext cx="306922" cy="711744"/>
                      </a:xfrm>
                      <a:prstGeom prst="roundRect">
                        <a:avLst/>
                      </a:prstGeom>
                      <a:solidFill>
                        <a:srgbClr val="E8DBA1"/>
                      </a:solidFill>
                      <a:ln>
                        <a:solidFill>
                          <a:srgbClr val="E8DB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25" name="Rectangle: Rounded Corners 24">
                        <a:extLst>
                          <a:ext uri="{FF2B5EF4-FFF2-40B4-BE49-F238E27FC236}">
                            <a16:creationId xmlns:a16="http://schemas.microsoft.com/office/drawing/2014/main" id="{75765BBE-472D-4B7A-9B86-7C5C80B73C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9806" y="2905935"/>
                        <a:ext cx="306922" cy="711744"/>
                      </a:xfrm>
                      <a:prstGeom prst="roundRect">
                        <a:avLst/>
                      </a:prstGeom>
                      <a:solidFill>
                        <a:srgbClr val="E8DBA1"/>
                      </a:solidFill>
                      <a:ln>
                        <a:solidFill>
                          <a:srgbClr val="E8DB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</p:grpSp>
                <p:sp>
                  <p:nvSpPr>
                    <p:cNvPr id="34" name="Rectangle: Rounded Corners 33">
                      <a:extLst>
                        <a:ext uri="{FF2B5EF4-FFF2-40B4-BE49-F238E27FC236}">
                          <a16:creationId xmlns:a16="http://schemas.microsoft.com/office/drawing/2014/main" id="{1559C35F-B38A-4886-840D-D40796FCBE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201" y="5495356"/>
                      <a:ext cx="424979" cy="1144861"/>
                    </a:xfrm>
                    <a:prstGeom prst="roundRect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 dirty="0"/>
                    </a:p>
                  </p:txBody>
                </p: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58FF7E29-B676-430D-AEFE-01007E6E94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6124" y="5597689"/>
                      <a:ext cx="424979" cy="1144861"/>
                    </a:xfrm>
                    <a:prstGeom prst="roundRect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6" name="Flowchart: Delay 35">
                      <a:extLst>
                        <a:ext uri="{FF2B5EF4-FFF2-40B4-BE49-F238E27FC236}">
                          <a16:creationId xmlns:a16="http://schemas.microsoft.com/office/drawing/2014/main" id="{E7BFFC86-18FA-425D-9D7E-C1EBF20959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213147" y="6378710"/>
                      <a:ext cx="286603" cy="696036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8" name="Flowchart: Delay 37">
                      <a:extLst>
                        <a:ext uri="{FF2B5EF4-FFF2-40B4-BE49-F238E27FC236}">
                          <a16:creationId xmlns:a16="http://schemas.microsoft.com/office/drawing/2014/main" id="{66FA84DE-FD66-49E2-B568-6CA9EB32CA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156255" y="6388287"/>
                      <a:ext cx="286603" cy="696036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9" name="Rectangle: Rounded Corners 38">
                      <a:extLst>
                        <a:ext uri="{FF2B5EF4-FFF2-40B4-BE49-F238E27FC236}">
                          <a16:creationId xmlns:a16="http://schemas.microsoft.com/office/drawing/2014/main" id="{3B9B5155-A12C-46FF-95A7-EED2A26507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5957" y="5322669"/>
                      <a:ext cx="493466" cy="233050"/>
                    </a:xfrm>
                    <a:prstGeom prst="roundRect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 dirty="0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B881EE41-9230-410C-80DD-837BE4F5AA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815" y="275625"/>
                      <a:ext cx="1249432" cy="1249432"/>
                    </a:xfrm>
                    <a:prstGeom prst="ellipse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42" name="Flowchart: Delay 41">
                      <a:extLst>
                        <a:ext uri="{FF2B5EF4-FFF2-40B4-BE49-F238E27FC236}">
                          <a16:creationId xmlns:a16="http://schemas.microsoft.com/office/drawing/2014/main" id="{2961BB0F-BCE5-4511-8E72-5BC97F08048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498309" y="-360995"/>
                      <a:ext cx="669300" cy="1276288"/>
                    </a:xfrm>
                    <a:prstGeom prst="flowChartDelay">
                      <a:avLst/>
                    </a:prstGeom>
                    <a:solidFill>
                      <a:srgbClr val="3D3827"/>
                    </a:solidFill>
                    <a:ln>
                      <a:solidFill>
                        <a:srgbClr val="3D382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43" name="Flowchart: Delay 42">
                      <a:extLst>
                        <a:ext uri="{FF2B5EF4-FFF2-40B4-BE49-F238E27FC236}">
                          <a16:creationId xmlns:a16="http://schemas.microsoft.com/office/drawing/2014/main" id="{F111F2BE-0A5D-4883-BCC0-C9326F117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1039" y="790213"/>
                      <a:ext cx="169316" cy="231533"/>
                    </a:xfrm>
                    <a:prstGeom prst="flowChartDelay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45" name="Flowchart: Delay 44">
                      <a:extLst>
                        <a:ext uri="{FF2B5EF4-FFF2-40B4-BE49-F238E27FC236}">
                          <a16:creationId xmlns:a16="http://schemas.microsoft.com/office/drawing/2014/main" id="{208AB16B-B730-4B30-848A-14627EDCCC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025499" y="790213"/>
                      <a:ext cx="169316" cy="231533"/>
                    </a:xfrm>
                    <a:prstGeom prst="flowChartDelay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67" name="Rectangle: Rounded Corners 66">
                      <a:extLst>
                        <a:ext uri="{FF2B5EF4-FFF2-40B4-BE49-F238E27FC236}">
                          <a16:creationId xmlns:a16="http://schemas.microsoft.com/office/drawing/2014/main" id="{6B51C43C-849A-4F44-80F4-41B4739A7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9173" y="5407262"/>
                      <a:ext cx="493466" cy="233050"/>
                    </a:xfrm>
                    <a:prstGeom prst="roundRect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 dirty="0"/>
                    </a:p>
                  </p:txBody>
                </p:sp>
              </p:grp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6DF642D9-71A6-4FF4-B47C-6473963000BD}"/>
                      </a:ext>
                    </a:extLst>
                  </p:cNvPr>
                  <p:cNvSpPr/>
                  <p:nvPr/>
                </p:nvSpPr>
                <p:spPr>
                  <a:xfrm>
                    <a:off x="5143084" y="728233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7B1DCE7C-2FA7-4FE5-B5AF-A196057AC434}"/>
                      </a:ext>
                    </a:extLst>
                  </p:cNvPr>
                  <p:cNvSpPr/>
                  <p:nvPr/>
                </p:nvSpPr>
                <p:spPr>
                  <a:xfrm>
                    <a:off x="5080636" y="719178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8882BFDF-2C69-4045-BD4E-90BEF4C73E8D}"/>
                      </a:ext>
                    </a:extLst>
                  </p:cNvPr>
                  <p:cNvSpPr/>
                  <p:nvPr/>
                </p:nvSpPr>
                <p:spPr>
                  <a:xfrm>
                    <a:off x="5063819" y="665601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45CA9C65-9140-4FC8-9623-CE467FE89162}"/>
                      </a:ext>
                    </a:extLst>
                  </p:cNvPr>
                  <p:cNvSpPr/>
                  <p:nvPr/>
                </p:nvSpPr>
                <p:spPr>
                  <a:xfrm>
                    <a:off x="6431605" y="727079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3AEF1317-F1F8-4460-8B26-FEE5B9194E87}"/>
                      </a:ext>
                    </a:extLst>
                  </p:cNvPr>
                  <p:cNvSpPr/>
                  <p:nvPr/>
                </p:nvSpPr>
                <p:spPr>
                  <a:xfrm>
                    <a:off x="6502437" y="704134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A4F15BDD-3ADD-4E46-BC81-872D07A00985}"/>
                      </a:ext>
                    </a:extLst>
                  </p:cNvPr>
                  <p:cNvSpPr/>
                  <p:nvPr/>
                </p:nvSpPr>
                <p:spPr>
                  <a:xfrm>
                    <a:off x="6534932" y="639697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7FD969BA-42BD-4E78-893F-39E0EC5D7E46}"/>
                      </a:ext>
                    </a:extLst>
                  </p:cNvPr>
                  <p:cNvGrpSpPr/>
                  <p:nvPr/>
                </p:nvGrpSpPr>
                <p:grpSpPr>
                  <a:xfrm rot="153437">
                    <a:off x="6059781" y="334811"/>
                    <a:ext cx="241501" cy="109718"/>
                    <a:chOff x="5972659" y="286040"/>
                    <a:chExt cx="316694" cy="143879"/>
                  </a:xfrm>
                </p:grpSpPr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418BBC1F-934B-48C4-AA18-DA2D3785ED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2659" y="329299"/>
                      <a:ext cx="85392" cy="8539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6B657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75" name="Isosceles Triangle 74">
                      <a:extLst>
                        <a:ext uri="{FF2B5EF4-FFF2-40B4-BE49-F238E27FC236}">
                          <a16:creationId xmlns:a16="http://schemas.microsoft.com/office/drawing/2014/main" id="{704F1B28-04C0-4D3A-AA66-30C154A6EDBE}"/>
                        </a:ext>
                      </a:extLst>
                    </p:cNvPr>
                    <p:cNvSpPr/>
                    <p:nvPr/>
                  </p:nvSpPr>
                  <p:spPr>
                    <a:xfrm rot="15962759">
                      <a:off x="6031755" y="314753"/>
                      <a:ext cx="123696" cy="106635"/>
                    </a:xfrm>
                    <a:prstGeom prst="triangle">
                      <a:avLst/>
                    </a:prstGeom>
                    <a:noFill/>
                    <a:ln w="28575">
                      <a:solidFill>
                        <a:srgbClr val="6B657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 dirty="0"/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3AD2D1B0-6234-426E-AFBF-1EC564E7E1D9}"/>
                        </a:ext>
                      </a:extLst>
                    </p:cNvPr>
                    <p:cNvSpPr/>
                    <p:nvPr/>
                  </p:nvSpPr>
                  <p:spPr>
                    <a:xfrm rot="21416967">
                      <a:off x="6172953" y="286040"/>
                      <a:ext cx="116400" cy="139187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6B657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</p:grpSp>
            </p:grp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7D9F5034-06F9-4CAE-A73E-F236EB08578D}"/>
                    </a:ext>
                  </a:extLst>
                </p:cNvPr>
                <p:cNvSpPr/>
                <p:nvPr/>
              </p:nvSpPr>
              <p:spPr>
                <a:xfrm rot="20859576" flipV="1">
                  <a:off x="4117189" y="3794456"/>
                  <a:ext cx="431877" cy="123172"/>
                </a:xfrm>
                <a:prstGeom prst="roundRect">
                  <a:avLst/>
                </a:prstGeom>
                <a:solidFill>
                  <a:srgbClr val="E8DB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84EAC1E8-8F06-4567-809E-6A76E731F68A}"/>
                    </a:ext>
                  </a:extLst>
                </p:cNvPr>
                <p:cNvSpPr/>
                <p:nvPr/>
              </p:nvSpPr>
              <p:spPr>
                <a:xfrm rot="666236" flipV="1">
                  <a:off x="7272577" y="3794455"/>
                  <a:ext cx="431877" cy="123172"/>
                </a:xfrm>
                <a:prstGeom prst="roundRect">
                  <a:avLst/>
                </a:prstGeom>
                <a:solidFill>
                  <a:srgbClr val="E8DB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F3BE6383-A7AF-41D6-AFD2-A3B072B5B456}"/>
                    </a:ext>
                  </a:extLst>
                </p:cNvPr>
                <p:cNvGrpSpPr/>
                <p:nvPr/>
              </p:nvGrpSpPr>
              <p:grpSpPr>
                <a:xfrm>
                  <a:off x="5796891" y="1366267"/>
                  <a:ext cx="242581" cy="76292"/>
                  <a:chOff x="5783451" y="1354555"/>
                  <a:chExt cx="257526" cy="108188"/>
                </a:xfrm>
              </p:grpSpPr>
              <p:sp>
                <p:nvSpPr>
                  <p:cNvPr id="125" name="Flowchart: Delay 124">
                    <a:extLst>
                      <a:ext uri="{FF2B5EF4-FFF2-40B4-BE49-F238E27FC236}">
                        <a16:creationId xmlns:a16="http://schemas.microsoft.com/office/drawing/2014/main" id="{EEA6AF13-47DA-4446-B43D-C1EC93B8ED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88911" y="1312165"/>
                    <a:ext cx="45719" cy="255437"/>
                  </a:xfrm>
                  <a:prstGeom prst="flowChartDelay">
                    <a:avLst/>
                  </a:prstGeom>
                  <a:solidFill>
                    <a:srgbClr val="D25F3B"/>
                  </a:solidFill>
                  <a:ln>
                    <a:solidFill>
                      <a:srgbClr val="D25F3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26" name="Flowchart: Delay 125">
                    <a:extLst>
                      <a:ext uri="{FF2B5EF4-FFF2-40B4-BE49-F238E27FC236}">
                        <a16:creationId xmlns:a16="http://schemas.microsoft.com/office/drawing/2014/main" id="{010EB4C1-7D60-44B0-826E-6F6A464E4C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32210" y="1305796"/>
                    <a:ext cx="45719" cy="143238"/>
                  </a:xfrm>
                  <a:prstGeom prst="flowChartDelay">
                    <a:avLst/>
                  </a:prstGeom>
                  <a:solidFill>
                    <a:srgbClr val="D25F3B"/>
                  </a:solidFill>
                  <a:ln>
                    <a:solidFill>
                      <a:srgbClr val="D25F3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28" name="Flowchart: Delay 127">
                    <a:extLst>
                      <a:ext uri="{FF2B5EF4-FFF2-40B4-BE49-F238E27FC236}">
                        <a16:creationId xmlns:a16="http://schemas.microsoft.com/office/drawing/2014/main" id="{FEB9EDB4-0E42-4CCB-81A4-12956647AC1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946498" y="1305796"/>
                    <a:ext cx="45719" cy="143238"/>
                  </a:xfrm>
                  <a:prstGeom prst="flowChartDelay">
                    <a:avLst/>
                  </a:prstGeom>
                  <a:solidFill>
                    <a:srgbClr val="D25F3B"/>
                  </a:solidFill>
                  <a:ln>
                    <a:solidFill>
                      <a:srgbClr val="D25F3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  <p:sp>
              <p:nvSpPr>
                <p:cNvPr id="134" name="Flowchart: Off-page Connector 133">
                  <a:extLst>
                    <a:ext uri="{FF2B5EF4-FFF2-40B4-BE49-F238E27FC236}">
                      <a16:creationId xmlns:a16="http://schemas.microsoft.com/office/drawing/2014/main" id="{539A8A33-9B2C-4AEA-B7FD-2FDE2A6A4882}"/>
                    </a:ext>
                  </a:extLst>
                </p:cNvPr>
                <p:cNvSpPr/>
                <p:nvPr/>
              </p:nvSpPr>
              <p:spPr>
                <a:xfrm rot="5400000">
                  <a:off x="5783301" y="1377258"/>
                  <a:ext cx="45719" cy="50761"/>
                </a:xfrm>
                <a:prstGeom prst="flowChartOffpageConnector">
                  <a:avLst/>
                </a:prstGeom>
                <a:solidFill>
                  <a:srgbClr val="D25F3B"/>
                </a:solidFill>
                <a:ln>
                  <a:solidFill>
                    <a:srgbClr val="D25F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136" name="Flowchart: Off-page Connector 135">
                  <a:extLst>
                    <a:ext uri="{FF2B5EF4-FFF2-40B4-BE49-F238E27FC236}">
                      <a16:creationId xmlns:a16="http://schemas.microsoft.com/office/drawing/2014/main" id="{A8B1D6D6-0686-4CC1-A3A1-80B3935DAE0E}"/>
                    </a:ext>
                  </a:extLst>
                </p:cNvPr>
                <p:cNvSpPr/>
                <p:nvPr/>
              </p:nvSpPr>
              <p:spPr>
                <a:xfrm rot="16200000" flipH="1">
                  <a:off x="6011801" y="1379779"/>
                  <a:ext cx="45719" cy="45719"/>
                </a:xfrm>
                <a:prstGeom prst="flowChartOffpageConnector">
                  <a:avLst/>
                </a:prstGeom>
                <a:solidFill>
                  <a:srgbClr val="D25F3B"/>
                </a:solidFill>
                <a:ln>
                  <a:solidFill>
                    <a:srgbClr val="D25F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DC6EF408-6150-4EC6-8D4C-743441E9BC35}"/>
                    </a:ext>
                  </a:extLst>
                </p:cNvPr>
                <p:cNvGrpSpPr/>
                <p:nvPr/>
              </p:nvGrpSpPr>
              <p:grpSpPr>
                <a:xfrm>
                  <a:off x="5462529" y="857872"/>
                  <a:ext cx="925450" cy="349117"/>
                  <a:chOff x="5462529" y="857872"/>
                  <a:chExt cx="925450" cy="349117"/>
                </a:xfrm>
              </p:grpSpPr>
              <p:sp>
                <p:nvSpPr>
                  <p:cNvPr id="114" name="Flowchart: Manual Operation 113">
                    <a:extLst>
                      <a:ext uri="{FF2B5EF4-FFF2-40B4-BE49-F238E27FC236}">
                        <a16:creationId xmlns:a16="http://schemas.microsoft.com/office/drawing/2014/main" id="{43A00AA3-8D76-4F69-AAB1-9E62745848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3618" y="1101101"/>
                    <a:ext cx="109602" cy="105888"/>
                  </a:xfrm>
                  <a:prstGeom prst="flowChartManualOperation">
                    <a:avLst/>
                  </a:prstGeom>
                  <a:solidFill>
                    <a:srgbClr val="E3F0C5"/>
                  </a:solidFill>
                  <a:ln w="3175">
                    <a:solidFill>
                      <a:srgbClr val="BAC8A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37" name="Flowchart: Terminator 136">
                    <a:extLst>
                      <a:ext uri="{FF2B5EF4-FFF2-40B4-BE49-F238E27FC236}">
                        <a16:creationId xmlns:a16="http://schemas.microsoft.com/office/drawing/2014/main" id="{0EB49BA8-9A80-44C4-8B50-109C803D4A21}"/>
                      </a:ext>
                    </a:extLst>
                  </p:cNvPr>
                  <p:cNvSpPr/>
                  <p:nvPr/>
                </p:nvSpPr>
                <p:spPr>
                  <a:xfrm>
                    <a:off x="5462529" y="864009"/>
                    <a:ext cx="312418" cy="130286"/>
                  </a:xfrm>
                  <a:custGeom>
                    <a:avLst/>
                    <a:gdLst>
                      <a:gd name="connsiteX0" fmla="*/ 3475 w 21600"/>
                      <a:gd name="connsiteY0" fmla="*/ 0 h 21600"/>
                      <a:gd name="connsiteX1" fmla="*/ 18125 w 21600"/>
                      <a:gd name="connsiteY1" fmla="*/ 0 h 21600"/>
                      <a:gd name="connsiteX2" fmla="*/ 21600 w 21600"/>
                      <a:gd name="connsiteY2" fmla="*/ 10800 h 21600"/>
                      <a:gd name="connsiteX3" fmla="*/ 18125 w 21600"/>
                      <a:gd name="connsiteY3" fmla="*/ 21600 h 21600"/>
                      <a:gd name="connsiteX4" fmla="*/ 3475 w 21600"/>
                      <a:gd name="connsiteY4" fmla="*/ 21600 h 21600"/>
                      <a:gd name="connsiteX5" fmla="*/ 0 w 21600"/>
                      <a:gd name="connsiteY5" fmla="*/ 10800 h 21600"/>
                      <a:gd name="connsiteX6" fmla="*/ 3475 w 21600"/>
                      <a:gd name="connsiteY6" fmla="*/ 0 h 21600"/>
                      <a:gd name="connsiteX0" fmla="*/ 5991 w 24116"/>
                      <a:gd name="connsiteY0" fmla="*/ 0 h 21600"/>
                      <a:gd name="connsiteX1" fmla="*/ 20641 w 24116"/>
                      <a:gd name="connsiteY1" fmla="*/ 0 h 21600"/>
                      <a:gd name="connsiteX2" fmla="*/ 24116 w 24116"/>
                      <a:gd name="connsiteY2" fmla="*/ 10800 h 21600"/>
                      <a:gd name="connsiteX3" fmla="*/ 20641 w 24116"/>
                      <a:gd name="connsiteY3" fmla="*/ 21600 h 21600"/>
                      <a:gd name="connsiteX4" fmla="*/ 5991 w 24116"/>
                      <a:gd name="connsiteY4" fmla="*/ 21600 h 21600"/>
                      <a:gd name="connsiteX5" fmla="*/ 0 w 24116"/>
                      <a:gd name="connsiteY5" fmla="*/ 10306 h 21600"/>
                      <a:gd name="connsiteX6" fmla="*/ 5991 w 24116"/>
                      <a:gd name="connsiteY6" fmla="*/ 0 h 21600"/>
                      <a:gd name="connsiteX0" fmla="*/ 5991 w 27639"/>
                      <a:gd name="connsiteY0" fmla="*/ 0 h 21600"/>
                      <a:gd name="connsiteX1" fmla="*/ 20641 w 27639"/>
                      <a:gd name="connsiteY1" fmla="*/ 0 h 21600"/>
                      <a:gd name="connsiteX2" fmla="*/ 27639 w 27639"/>
                      <a:gd name="connsiteY2" fmla="*/ 11294 h 21600"/>
                      <a:gd name="connsiteX3" fmla="*/ 20641 w 27639"/>
                      <a:gd name="connsiteY3" fmla="*/ 21600 h 21600"/>
                      <a:gd name="connsiteX4" fmla="*/ 5991 w 27639"/>
                      <a:gd name="connsiteY4" fmla="*/ 21600 h 21600"/>
                      <a:gd name="connsiteX5" fmla="*/ 0 w 27639"/>
                      <a:gd name="connsiteY5" fmla="*/ 10306 h 21600"/>
                      <a:gd name="connsiteX6" fmla="*/ 5991 w 27639"/>
                      <a:gd name="connsiteY6" fmla="*/ 0 h 21600"/>
                      <a:gd name="connsiteX0" fmla="*/ 5991 w 27647"/>
                      <a:gd name="connsiteY0" fmla="*/ 0 h 21600"/>
                      <a:gd name="connsiteX1" fmla="*/ 20641 w 27647"/>
                      <a:gd name="connsiteY1" fmla="*/ 0 h 21600"/>
                      <a:gd name="connsiteX2" fmla="*/ 27639 w 27647"/>
                      <a:gd name="connsiteY2" fmla="*/ 11294 h 21600"/>
                      <a:gd name="connsiteX3" fmla="*/ 20641 w 27647"/>
                      <a:gd name="connsiteY3" fmla="*/ 21600 h 21600"/>
                      <a:gd name="connsiteX4" fmla="*/ 5991 w 27647"/>
                      <a:gd name="connsiteY4" fmla="*/ 21600 h 21600"/>
                      <a:gd name="connsiteX5" fmla="*/ 0 w 27647"/>
                      <a:gd name="connsiteY5" fmla="*/ 10306 h 21600"/>
                      <a:gd name="connsiteX6" fmla="*/ 5991 w 27647"/>
                      <a:gd name="connsiteY6" fmla="*/ 0 h 21600"/>
                      <a:gd name="connsiteX0" fmla="*/ 5991 w 27647"/>
                      <a:gd name="connsiteY0" fmla="*/ 0 h 21600"/>
                      <a:gd name="connsiteX1" fmla="*/ 20641 w 27647"/>
                      <a:gd name="connsiteY1" fmla="*/ 0 h 21600"/>
                      <a:gd name="connsiteX2" fmla="*/ 27639 w 27647"/>
                      <a:gd name="connsiteY2" fmla="*/ 11294 h 21600"/>
                      <a:gd name="connsiteX3" fmla="*/ 20641 w 27647"/>
                      <a:gd name="connsiteY3" fmla="*/ 21600 h 21600"/>
                      <a:gd name="connsiteX4" fmla="*/ 5991 w 27647"/>
                      <a:gd name="connsiteY4" fmla="*/ 21600 h 21600"/>
                      <a:gd name="connsiteX5" fmla="*/ 0 w 27647"/>
                      <a:gd name="connsiteY5" fmla="*/ 10306 h 21600"/>
                      <a:gd name="connsiteX6" fmla="*/ 5991 w 27647"/>
                      <a:gd name="connsiteY6" fmla="*/ 0 h 21600"/>
                      <a:gd name="connsiteX0" fmla="*/ 5991 w 26392"/>
                      <a:gd name="connsiteY0" fmla="*/ 0 h 21600"/>
                      <a:gd name="connsiteX1" fmla="*/ 20641 w 26392"/>
                      <a:gd name="connsiteY1" fmla="*/ 0 h 21600"/>
                      <a:gd name="connsiteX2" fmla="*/ 26381 w 26392"/>
                      <a:gd name="connsiteY2" fmla="*/ 10306 h 21600"/>
                      <a:gd name="connsiteX3" fmla="*/ 20641 w 26392"/>
                      <a:gd name="connsiteY3" fmla="*/ 21600 h 21600"/>
                      <a:gd name="connsiteX4" fmla="*/ 5991 w 26392"/>
                      <a:gd name="connsiteY4" fmla="*/ 21600 h 21600"/>
                      <a:gd name="connsiteX5" fmla="*/ 0 w 26392"/>
                      <a:gd name="connsiteY5" fmla="*/ 10306 h 21600"/>
                      <a:gd name="connsiteX6" fmla="*/ 5991 w 26392"/>
                      <a:gd name="connsiteY6" fmla="*/ 0 h 21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392" h="21600">
                        <a:moveTo>
                          <a:pt x="5991" y="0"/>
                        </a:moveTo>
                        <a:lnTo>
                          <a:pt x="20641" y="0"/>
                        </a:lnTo>
                        <a:cubicBezTo>
                          <a:pt x="22560" y="0"/>
                          <a:pt x="26129" y="9773"/>
                          <a:pt x="26381" y="10306"/>
                        </a:cubicBezTo>
                        <a:cubicBezTo>
                          <a:pt x="26633" y="10839"/>
                          <a:pt x="22560" y="21600"/>
                          <a:pt x="20641" y="21600"/>
                        </a:cubicBezTo>
                        <a:lnTo>
                          <a:pt x="5991" y="21600"/>
                        </a:lnTo>
                        <a:cubicBezTo>
                          <a:pt x="4072" y="21600"/>
                          <a:pt x="0" y="11333"/>
                          <a:pt x="0" y="10306"/>
                        </a:cubicBezTo>
                        <a:cubicBezTo>
                          <a:pt x="0" y="9279"/>
                          <a:pt x="4072" y="0"/>
                          <a:pt x="5991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AAA04921-FA16-4231-89E4-2F1A5B7AD887}"/>
                      </a:ext>
                    </a:extLst>
                  </p:cNvPr>
                  <p:cNvSpPr/>
                  <p:nvPr/>
                </p:nvSpPr>
                <p:spPr>
                  <a:xfrm>
                    <a:off x="5567014" y="877774"/>
                    <a:ext cx="106287" cy="1062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45" name="Flowchart: Terminator 136">
                    <a:extLst>
                      <a:ext uri="{FF2B5EF4-FFF2-40B4-BE49-F238E27FC236}">
                        <a16:creationId xmlns:a16="http://schemas.microsoft.com/office/drawing/2014/main" id="{52065713-1556-4E17-8277-5652E3D7AE45}"/>
                      </a:ext>
                    </a:extLst>
                  </p:cNvPr>
                  <p:cNvSpPr/>
                  <p:nvPr/>
                </p:nvSpPr>
                <p:spPr>
                  <a:xfrm>
                    <a:off x="6075561" y="857872"/>
                    <a:ext cx="312418" cy="130286"/>
                  </a:xfrm>
                  <a:custGeom>
                    <a:avLst/>
                    <a:gdLst>
                      <a:gd name="connsiteX0" fmla="*/ 3475 w 21600"/>
                      <a:gd name="connsiteY0" fmla="*/ 0 h 21600"/>
                      <a:gd name="connsiteX1" fmla="*/ 18125 w 21600"/>
                      <a:gd name="connsiteY1" fmla="*/ 0 h 21600"/>
                      <a:gd name="connsiteX2" fmla="*/ 21600 w 21600"/>
                      <a:gd name="connsiteY2" fmla="*/ 10800 h 21600"/>
                      <a:gd name="connsiteX3" fmla="*/ 18125 w 21600"/>
                      <a:gd name="connsiteY3" fmla="*/ 21600 h 21600"/>
                      <a:gd name="connsiteX4" fmla="*/ 3475 w 21600"/>
                      <a:gd name="connsiteY4" fmla="*/ 21600 h 21600"/>
                      <a:gd name="connsiteX5" fmla="*/ 0 w 21600"/>
                      <a:gd name="connsiteY5" fmla="*/ 10800 h 21600"/>
                      <a:gd name="connsiteX6" fmla="*/ 3475 w 21600"/>
                      <a:gd name="connsiteY6" fmla="*/ 0 h 21600"/>
                      <a:gd name="connsiteX0" fmla="*/ 5991 w 24116"/>
                      <a:gd name="connsiteY0" fmla="*/ 0 h 21600"/>
                      <a:gd name="connsiteX1" fmla="*/ 20641 w 24116"/>
                      <a:gd name="connsiteY1" fmla="*/ 0 h 21600"/>
                      <a:gd name="connsiteX2" fmla="*/ 24116 w 24116"/>
                      <a:gd name="connsiteY2" fmla="*/ 10800 h 21600"/>
                      <a:gd name="connsiteX3" fmla="*/ 20641 w 24116"/>
                      <a:gd name="connsiteY3" fmla="*/ 21600 h 21600"/>
                      <a:gd name="connsiteX4" fmla="*/ 5991 w 24116"/>
                      <a:gd name="connsiteY4" fmla="*/ 21600 h 21600"/>
                      <a:gd name="connsiteX5" fmla="*/ 0 w 24116"/>
                      <a:gd name="connsiteY5" fmla="*/ 10306 h 21600"/>
                      <a:gd name="connsiteX6" fmla="*/ 5991 w 24116"/>
                      <a:gd name="connsiteY6" fmla="*/ 0 h 21600"/>
                      <a:gd name="connsiteX0" fmla="*/ 5991 w 27639"/>
                      <a:gd name="connsiteY0" fmla="*/ 0 h 21600"/>
                      <a:gd name="connsiteX1" fmla="*/ 20641 w 27639"/>
                      <a:gd name="connsiteY1" fmla="*/ 0 h 21600"/>
                      <a:gd name="connsiteX2" fmla="*/ 27639 w 27639"/>
                      <a:gd name="connsiteY2" fmla="*/ 11294 h 21600"/>
                      <a:gd name="connsiteX3" fmla="*/ 20641 w 27639"/>
                      <a:gd name="connsiteY3" fmla="*/ 21600 h 21600"/>
                      <a:gd name="connsiteX4" fmla="*/ 5991 w 27639"/>
                      <a:gd name="connsiteY4" fmla="*/ 21600 h 21600"/>
                      <a:gd name="connsiteX5" fmla="*/ 0 w 27639"/>
                      <a:gd name="connsiteY5" fmla="*/ 10306 h 21600"/>
                      <a:gd name="connsiteX6" fmla="*/ 5991 w 27639"/>
                      <a:gd name="connsiteY6" fmla="*/ 0 h 21600"/>
                      <a:gd name="connsiteX0" fmla="*/ 5991 w 27647"/>
                      <a:gd name="connsiteY0" fmla="*/ 0 h 21600"/>
                      <a:gd name="connsiteX1" fmla="*/ 20641 w 27647"/>
                      <a:gd name="connsiteY1" fmla="*/ 0 h 21600"/>
                      <a:gd name="connsiteX2" fmla="*/ 27639 w 27647"/>
                      <a:gd name="connsiteY2" fmla="*/ 11294 h 21600"/>
                      <a:gd name="connsiteX3" fmla="*/ 20641 w 27647"/>
                      <a:gd name="connsiteY3" fmla="*/ 21600 h 21600"/>
                      <a:gd name="connsiteX4" fmla="*/ 5991 w 27647"/>
                      <a:gd name="connsiteY4" fmla="*/ 21600 h 21600"/>
                      <a:gd name="connsiteX5" fmla="*/ 0 w 27647"/>
                      <a:gd name="connsiteY5" fmla="*/ 10306 h 21600"/>
                      <a:gd name="connsiteX6" fmla="*/ 5991 w 27647"/>
                      <a:gd name="connsiteY6" fmla="*/ 0 h 21600"/>
                      <a:gd name="connsiteX0" fmla="*/ 5991 w 27647"/>
                      <a:gd name="connsiteY0" fmla="*/ 0 h 21600"/>
                      <a:gd name="connsiteX1" fmla="*/ 20641 w 27647"/>
                      <a:gd name="connsiteY1" fmla="*/ 0 h 21600"/>
                      <a:gd name="connsiteX2" fmla="*/ 27639 w 27647"/>
                      <a:gd name="connsiteY2" fmla="*/ 11294 h 21600"/>
                      <a:gd name="connsiteX3" fmla="*/ 20641 w 27647"/>
                      <a:gd name="connsiteY3" fmla="*/ 21600 h 21600"/>
                      <a:gd name="connsiteX4" fmla="*/ 5991 w 27647"/>
                      <a:gd name="connsiteY4" fmla="*/ 21600 h 21600"/>
                      <a:gd name="connsiteX5" fmla="*/ 0 w 27647"/>
                      <a:gd name="connsiteY5" fmla="*/ 10306 h 21600"/>
                      <a:gd name="connsiteX6" fmla="*/ 5991 w 27647"/>
                      <a:gd name="connsiteY6" fmla="*/ 0 h 21600"/>
                      <a:gd name="connsiteX0" fmla="*/ 5991 w 26392"/>
                      <a:gd name="connsiteY0" fmla="*/ 0 h 21600"/>
                      <a:gd name="connsiteX1" fmla="*/ 20641 w 26392"/>
                      <a:gd name="connsiteY1" fmla="*/ 0 h 21600"/>
                      <a:gd name="connsiteX2" fmla="*/ 26381 w 26392"/>
                      <a:gd name="connsiteY2" fmla="*/ 10306 h 21600"/>
                      <a:gd name="connsiteX3" fmla="*/ 20641 w 26392"/>
                      <a:gd name="connsiteY3" fmla="*/ 21600 h 21600"/>
                      <a:gd name="connsiteX4" fmla="*/ 5991 w 26392"/>
                      <a:gd name="connsiteY4" fmla="*/ 21600 h 21600"/>
                      <a:gd name="connsiteX5" fmla="*/ 0 w 26392"/>
                      <a:gd name="connsiteY5" fmla="*/ 10306 h 21600"/>
                      <a:gd name="connsiteX6" fmla="*/ 5991 w 26392"/>
                      <a:gd name="connsiteY6" fmla="*/ 0 h 21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392" h="21600">
                        <a:moveTo>
                          <a:pt x="5991" y="0"/>
                        </a:moveTo>
                        <a:lnTo>
                          <a:pt x="20641" y="0"/>
                        </a:lnTo>
                        <a:cubicBezTo>
                          <a:pt x="22560" y="0"/>
                          <a:pt x="26129" y="9773"/>
                          <a:pt x="26381" y="10306"/>
                        </a:cubicBezTo>
                        <a:cubicBezTo>
                          <a:pt x="26633" y="10839"/>
                          <a:pt x="22560" y="21600"/>
                          <a:pt x="20641" y="21600"/>
                        </a:cubicBezTo>
                        <a:lnTo>
                          <a:pt x="5991" y="21600"/>
                        </a:lnTo>
                        <a:cubicBezTo>
                          <a:pt x="4072" y="21600"/>
                          <a:pt x="0" y="11333"/>
                          <a:pt x="0" y="10306"/>
                        </a:cubicBezTo>
                        <a:cubicBezTo>
                          <a:pt x="0" y="9279"/>
                          <a:pt x="4072" y="0"/>
                          <a:pt x="5991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AAA41A6C-326F-4419-9F1C-697D9DEB70BD}"/>
                      </a:ext>
                    </a:extLst>
                  </p:cNvPr>
                  <p:cNvSpPr/>
                  <p:nvPr/>
                </p:nvSpPr>
                <p:spPr>
                  <a:xfrm>
                    <a:off x="6180046" y="871637"/>
                    <a:ext cx="106287" cy="1062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</p:grp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874C5431-082C-409C-9D3D-139BDE9F08E4}"/>
                  </a:ext>
                </a:extLst>
              </p:cNvPr>
              <p:cNvSpPr/>
              <p:nvPr/>
            </p:nvSpPr>
            <p:spPr>
              <a:xfrm rot="16200000" flipV="1">
                <a:off x="4293665" y="3710043"/>
                <a:ext cx="431877" cy="123172"/>
              </a:xfrm>
              <a:prstGeom prst="roundRect">
                <a:avLst/>
              </a:prstGeom>
              <a:solidFill>
                <a:srgbClr val="E8DB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A90EF123-D642-4B32-86A1-CBD4279E66E7}"/>
                  </a:ext>
                </a:extLst>
              </p:cNvPr>
              <p:cNvSpPr/>
              <p:nvPr/>
            </p:nvSpPr>
            <p:spPr>
              <a:xfrm rot="16200000" flipV="1">
                <a:off x="7062871" y="3703927"/>
                <a:ext cx="431877" cy="123172"/>
              </a:xfrm>
              <a:prstGeom prst="roundRect">
                <a:avLst/>
              </a:prstGeom>
              <a:solidFill>
                <a:srgbClr val="E8DB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415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B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9B558E-7ACF-4D0F-9838-3DEFEA96B977}"/>
              </a:ext>
            </a:extLst>
          </p:cNvPr>
          <p:cNvGrpSpPr/>
          <p:nvPr/>
        </p:nvGrpSpPr>
        <p:grpSpPr>
          <a:xfrm>
            <a:off x="964985" y="-936140"/>
            <a:ext cx="16569769" cy="10851478"/>
            <a:chOff x="-169575" y="-907377"/>
            <a:chExt cx="11978211" cy="784448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FF29AC6-7CA1-4ABA-B2DE-E387669D8267}"/>
                </a:ext>
              </a:extLst>
            </p:cNvPr>
            <p:cNvGrpSpPr/>
            <p:nvPr/>
          </p:nvGrpSpPr>
          <p:grpSpPr>
            <a:xfrm>
              <a:off x="-169575" y="-907377"/>
              <a:ext cx="11978211" cy="7786984"/>
              <a:chOff x="97383" y="-928984"/>
              <a:chExt cx="11978211" cy="7786984"/>
            </a:xfrm>
            <a:solidFill>
              <a:srgbClr val="40443B"/>
            </a:solidFill>
          </p:grpSpPr>
          <p:sp>
            <p:nvSpPr>
              <p:cNvPr id="81" name="Flowchart: Manual Operation 80">
                <a:extLst>
                  <a:ext uri="{FF2B5EF4-FFF2-40B4-BE49-F238E27FC236}">
                    <a16:creationId xmlns:a16="http://schemas.microsoft.com/office/drawing/2014/main" id="{4E82B315-70C3-49AA-9C3D-0C4315B9F8C7}"/>
                  </a:ext>
                </a:extLst>
              </p:cNvPr>
              <p:cNvSpPr/>
              <p:nvPr/>
            </p:nvSpPr>
            <p:spPr>
              <a:xfrm rot="10800000">
                <a:off x="5486398" y="-491319"/>
                <a:ext cx="1374401" cy="7349319"/>
              </a:xfrm>
              <a:prstGeom prst="flowChartManualOperation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2" name="Isosceles Triangle 4">
                <a:extLst>
                  <a:ext uri="{FF2B5EF4-FFF2-40B4-BE49-F238E27FC236}">
                    <a16:creationId xmlns:a16="http://schemas.microsoft.com/office/drawing/2014/main" id="{BACAA0A9-CA8A-4DA5-903F-4800C14D9F77}"/>
                  </a:ext>
                </a:extLst>
              </p:cNvPr>
              <p:cNvSpPr/>
              <p:nvPr/>
            </p:nvSpPr>
            <p:spPr>
              <a:xfrm rot="13004589">
                <a:off x="4187635" y="-928983"/>
                <a:ext cx="818866" cy="4173793"/>
              </a:xfrm>
              <a:custGeom>
                <a:avLst/>
                <a:gdLst>
                  <a:gd name="connsiteX0" fmla="*/ 0 w 818866"/>
                  <a:gd name="connsiteY0" fmla="*/ 3889612 h 3889612"/>
                  <a:gd name="connsiteX1" fmla="*/ 409433 w 818866"/>
                  <a:gd name="connsiteY1" fmla="*/ 0 h 3889612"/>
                  <a:gd name="connsiteX2" fmla="*/ 818866 w 818866"/>
                  <a:gd name="connsiteY2" fmla="*/ 3889612 h 3889612"/>
                  <a:gd name="connsiteX3" fmla="*/ 0 w 818866"/>
                  <a:gd name="connsiteY3" fmla="*/ 3889612 h 3889612"/>
                  <a:gd name="connsiteX0" fmla="*/ 0 w 818866"/>
                  <a:gd name="connsiteY0" fmla="*/ 3924739 h 3924739"/>
                  <a:gd name="connsiteX1" fmla="*/ 570555 w 818866"/>
                  <a:gd name="connsiteY1" fmla="*/ 0 h 3924739"/>
                  <a:gd name="connsiteX2" fmla="*/ 818866 w 818866"/>
                  <a:gd name="connsiteY2" fmla="*/ 3924739 h 3924739"/>
                  <a:gd name="connsiteX3" fmla="*/ 0 w 818866"/>
                  <a:gd name="connsiteY3" fmla="*/ 3924739 h 3924739"/>
                  <a:gd name="connsiteX0" fmla="*/ 0 w 818866"/>
                  <a:gd name="connsiteY0" fmla="*/ 3924739 h 3924739"/>
                  <a:gd name="connsiteX1" fmla="*/ 570555 w 818866"/>
                  <a:gd name="connsiteY1" fmla="*/ 0 h 3924739"/>
                  <a:gd name="connsiteX2" fmla="*/ 818866 w 818866"/>
                  <a:gd name="connsiteY2" fmla="*/ 3924739 h 3924739"/>
                  <a:gd name="connsiteX3" fmla="*/ 0 w 818866"/>
                  <a:gd name="connsiteY3" fmla="*/ 3924739 h 3924739"/>
                  <a:gd name="connsiteX0" fmla="*/ 0 w 818866"/>
                  <a:gd name="connsiteY0" fmla="*/ 3974481 h 3974481"/>
                  <a:gd name="connsiteX1" fmla="*/ 294981 w 818866"/>
                  <a:gd name="connsiteY1" fmla="*/ 0 h 3974481"/>
                  <a:gd name="connsiteX2" fmla="*/ 818866 w 818866"/>
                  <a:gd name="connsiteY2" fmla="*/ 3974481 h 3974481"/>
                  <a:gd name="connsiteX3" fmla="*/ 0 w 818866"/>
                  <a:gd name="connsiteY3" fmla="*/ 3974481 h 3974481"/>
                  <a:gd name="connsiteX0" fmla="*/ 0 w 818866"/>
                  <a:gd name="connsiteY0" fmla="*/ 4194074 h 4194074"/>
                  <a:gd name="connsiteX1" fmla="*/ 294981 w 818866"/>
                  <a:gd name="connsiteY1" fmla="*/ 219593 h 4194074"/>
                  <a:gd name="connsiteX2" fmla="*/ 818866 w 818866"/>
                  <a:gd name="connsiteY2" fmla="*/ 4194074 h 4194074"/>
                  <a:gd name="connsiteX3" fmla="*/ 0 w 818866"/>
                  <a:gd name="connsiteY3" fmla="*/ 4194074 h 4194074"/>
                  <a:gd name="connsiteX0" fmla="*/ 0 w 818866"/>
                  <a:gd name="connsiteY0" fmla="*/ 4178450 h 4178450"/>
                  <a:gd name="connsiteX1" fmla="*/ 294981 w 818866"/>
                  <a:gd name="connsiteY1" fmla="*/ 203969 h 4178450"/>
                  <a:gd name="connsiteX2" fmla="*/ 818866 w 818866"/>
                  <a:gd name="connsiteY2" fmla="*/ 4178450 h 4178450"/>
                  <a:gd name="connsiteX3" fmla="*/ 0 w 818866"/>
                  <a:gd name="connsiteY3" fmla="*/ 4178450 h 4178450"/>
                  <a:gd name="connsiteX0" fmla="*/ 0 w 818866"/>
                  <a:gd name="connsiteY0" fmla="*/ 4173793 h 4173793"/>
                  <a:gd name="connsiteX1" fmla="*/ 294981 w 818866"/>
                  <a:gd name="connsiteY1" fmla="*/ 199312 h 4173793"/>
                  <a:gd name="connsiteX2" fmla="*/ 818866 w 818866"/>
                  <a:gd name="connsiteY2" fmla="*/ 4173793 h 4173793"/>
                  <a:gd name="connsiteX3" fmla="*/ 0 w 818866"/>
                  <a:gd name="connsiteY3" fmla="*/ 4173793 h 4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8866" h="4173793">
                    <a:moveTo>
                      <a:pt x="0" y="4173793"/>
                    </a:moveTo>
                    <a:lnTo>
                      <a:pt x="294981" y="199312"/>
                    </a:lnTo>
                    <a:cubicBezTo>
                      <a:pt x="298467" y="-902817"/>
                      <a:pt x="736096" y="2865547"/>
                      <a:pt x="818866" y="4173793"/>
                    </a:cubicBezTo>
                    <a:lnTo>
                      <a:pt x="0" y="4173793"/>
                    </a:lnTo>
                    <a:close/>
                  </a:path>
                </a:pathLst>
              </a:cu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7A2D9BF8-FD7D-409B-AAB4-4E738171DEEA}"/>
                  </a:ext>
                </a:extLst>
              </p:cNvPr>
              <p:cNvSpPr/>
              <p:nvPr/>
            </p:nvSpPr>
            <p:spPr>
              <a:xfrm rot="14428317">
                <a:off x="4303639" y="-213447"/>
                <a:ext cx="368489" cy="1473959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5953FC1E-4882-4476-9C1F-5F346036AC7C}"/>
                  </a:ext>
                </a:extLst>
              </p:cNvPr>
              <p:cNvSpPr/>
              <p:nvPr/>
            </p:nvSpPr>
            <p:spPr>
              <a:xfrm rot="8561902">
                <a:off x="4614953" y="1137336"/>
                <a:ext cx="368489" cy="1473959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7FAEC7E-CE60-4B47-AB52-421C1DF31DE6}"/>
                  </a:ext>
                </a:extLst>
              </p:cNvPr>
              <p:cNvGrpSpPr/>
              <p:nvPr/>
            </p:nvGrpSpPr>
            <p:grpSpPr>
              <a:xfrm flipH="1">
                <a:off x="7127679" y="-928984"/>
                <a:ext cx="1473959" cy="4173793"/>
                <a:chOff x="6748768" y="-394445"/>
                <a:chExt cx="1473959" cy="4173793"/>
              </a:xfrm>
              <a:grpFill/>
            </p:grpSpPr>
            <p:sp>
              <p:nvSpPr>
                <p:cNvPr id="106" name="Isosceles Triangle 4">
                  <a:extLst>
                    <a:ext uri="{FF2B5EF4-FFF2-40B4-BE49-F238E27FC236}">
                      <a16:creationId xmlns:a16="http://schemas.microsoft.com/office/drawing/2014/main" id="{6D1C9145-66EC-4C3A-A33C-4EF4BEFEA56E}"/>
                    </a:ext>
                  </a:extLst>
                </p:cNvPr>
                <p:cNvSpPr/>
                <p:nvPr/>
              </p:nvSpPr>
              <p:spPr>
                <a:xfrm rot="13004589">
                  <a:off x="7185499" y="-394445"/>
                  <a:ext cx="818866" cy="4173793"/>
                </a:xfrm>
                <a:custGeom>
                  <a:avLst/>
                  <a:gdLst>
                    <a:gd name="connsiteX0" fmla="*/ 0 w 818866"/>
                    <a:gd name="connsiteY0" fmla="*/ 3889612 h 3889612"/>
                    <a:gd name="connsiteX1" fmla="*/ 409433 w 818866"/>
                    <a:gd name="connsiteY1" fmla="*/ 0 h 3889612"/>
                    <a:gd name="connsiteX2" fmla="*/ 818866 w 818866"/>
                    <a:gd name="connsiteY2" fmla="*/ 3889612 h 3889612"/>
                    <a:gd name="connsiteX3" fmla="*/ 0 w 818866"/>
                    <a:gd name="connsiteY3" fmla="*/ 3889612 h 3889612"/>
                    <a:gd name="connsiteX0" fmla="*/ 0 w 818866"/>
                    <a:gd name="connsiteY0" fmla="*/ 3924739 h 3924739"/>
                    <a:gd name="connsiteX1" fmla="*/ 570555 w 818866"/>
                    <a:gd name="connsiteY1" fmla="*/ 0 h 3924739"/>
                    <a:gd name="connsiteX2" fmla="*/ 818866 w 818866"/>
                    <a:gd name="connsiteY2" fmla="*/ 3924739 h 3924739"/>
                    <a:gd name="connsiteX3" fmla="*/ 0 w 818866"/>
                    <a:gd name="connsiteY3" fmla="*/ 3924739 h 3924739"/>
                    <a:gd name="connsiteX0" fmla="*/ 0 w 818866"/>
                    <a:gd name="connsiteY0" fmla="*/ 3924739 h 3924739"/>
                    <a:gd name="connsiteX1" fmla="*/ 570555 w 818866"/>
                    <a:gd name="connsiteY1" fmla="*/ 0 h 3924739"/>
                    <a:gd name="connsiteX2" fmla="*/ 818866 w 818866"/>
                    <a:gd name="connsiteY2" fmla="*/ 3924739 h 3924739"/>
                    <a:gd name="connsiteX3" fmla="*/ 0 w 818866"/>
                    <a:gd name="connsiteY3" fmla="*/ 3924739 h 3924739"/>
                    <a:gd name="connsiteX0" fmla="*/ 0 w 818866"/>
                    <a:gd name="connsiteY0" fmla="*/ 3974481 h 3974481"/>
                    <a:gd name="connsiteX1" fmla="*/ 294981 w 818866"/>
                    <a:gd name="connsiteY1" fmla="*/ 0 h 3974481"/>
                    <a:gd name="connsiteX2" fmla="*/ 818866 w 818866"/>
                    <a:gd name="connsiteY2" fmla="*/ 3974481 h 3974481"/>
                    <a:gd name="connsiteX3" fmla="*/ 0 w 818866"/>
                    <a:gd name="connsiteY3" fmla="*/ 3974481 h 3974481"/>
                    <a:gd name="connsiteX0" fmla="*/ 0 w 818866"/>
                    <a:gd name="connsiteY0" fmla="*/ 4194074 h 4194074"/>
                    <a:gd name="connsiteX1" fmla="*/ 294981 w 818866"/>
                    <a:gd name="connsiteY1" fmla="*/ 219593 h 4194074"/>
                    <a:gd name="connsiteX2" fmla="*/ 818866 w 818866"/>
                    <a:gd name="connsiteY2" fmla="*/ 4194074 h 4194074"/>
                    <a:gd name="connsiteX3" fmla="*/ 0 w 818866"/>
                    <a:gd name="connsiteY3" fmla="*/ 4194074 h 4194074"/>
                    <a:gd name="connsiteX0" fmla="*/ 0 w 818866"/>
                    <a:gd name="connsiteY0" fmla="*/ 4178450 h 4178450"/>
                    <a:gd name="connsiteX1" fmla="*/ 294981 w 818866"/>
                    <a:gd name="connsiteY1" fmla="*/ 203969 h 4178450"/>
                    <a:gd name="connsiteX2" fmla="*/ 818866 w 818866"/>
                    <a:gd name="connsiteY2" fmla="*/ 4178450 h 4178450"/>
                    <a:gd name="connsiteX3" fmla="*/ 0 w 818866"/>
                    <a:gd name="connsiteY3" fmla="*/ 4178450 h 4178450"/>
                    <a:gd name="connsiteX0" fmla="*/ 0 w 818866"/>
                    <a:gd name="connsiteY0" fmla="*/ 4173793 h 4173793"/>
                    <a:gd name="connsiteX1" fmla="*/ 294981 w 818866"/>
                    <a:gd name="connsiteY1" fmla="*/ 199312 h 4173793"/>
                    <a:gd name="connsiteX2" fmla="*/ 818866 w 818866"/>
                    <a:gd name="connsiteY2" fmla="*/ 4173793 h 4173793"/>
                    <a:gd name="connsiteX3" fmla="*/ 0 w 818866"/>
                    <a:gd name="connsiteY3" fmla="*/ 4173793 h 4173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8866" h="4173793">
                      <a:moveTo>
                        <a:pt x="0" y="4173793"/>
                      </a:moveTo>
                      <a:lnTo>
                        <a:pt x="294981" y="199312"/>
                      </a:lnTo>
                      <a:cubicBezTo>
                        <a:pt x="298467" y="-902817"/>
                        <a:pt x="736096" y="2865547"/>
                        <a:pt x="818866" y="4173793"/>
                      </a:cubicBezTo>
                      <a:lnTo>
                        <a:pt x="0" y="4173793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7" name="Isosceles Triangle 106">
                  <a:extLst>
                    <a:ext uri="{FF2B5EF4-FFF2-40B4-BE49-F238E27FC236}">
                      <a16:creationId xmlns:a16="http://schemas.microsoft.com/office/drawing/2014/main" id="{CD2E1EB3-1362-4527-B2BF-3FE608703BC7}"/>
                    </a:ext>
                  </a:extLst>
                </p:cNvPr>
                <p:cNvSpPr/>
                <p:nvPr/>
              </p:nvSpPr>
              <p:spPr>
                <a:xfrm rot="14428317">
                  <a:off x="7301503" y="321091"/>
                  <a:ext cx="368489" cy="1473959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8" name="Isosceles Triangle 107">
                  <a:extLst>
                    <a:ext uri="{FF2B5EF4-FFF2-40B4-BE49-F238E27FC236}">
                      <a16:creationId xmlns:a16="http://schemas.microsoft.com/office/drawing/2014/main" id="{9780A7E4-3508-4481-A564-D99CADB6B987}"/>
                    </a:ext>
                  </a:extLst>
                </p:cNvPr>
                <p:cNvSpPr/>
                <p:nvPr/>
              </p:nvSpPr>
              <p:spPr>
                <a:xfrm rot="8561902">
                  <a:off x="7612817" y="1671874"/>
                  <a:ext cx="368489" cy="1473959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40CF0A4-76B1-448B-BDAC-0D5DA1E4C6EF}"/>
                  </a:ext>
                </a:extLst>
              </p:cNvPr>
              <p:cNvGrpSpPr/>
              <p:nvPr/>
            </p:nvGrpSpPr>
            <p:grpSpPr>
              <a:xfrm>
                <a:off x="1533399" y="-257529"/>
                <a:ext cx="2511188" cy="2112533"/>
                <a:chOff x="1533399" y="-257529"/>
                <a:chExt cx="2511188" cy="2112533"/>
              </a:xfrm>
              <a:grpFill/>
            </p:grpSpPr>
            <p:sp>
              <p:nvSpPr>
                <p:cNvPr id="104" name="Isosceles Triangle 103">
                  <a:extLst>
                    <a:ext uri="{FF2B5EF4-FFF2-40B4-BE49-F238E27FC236}">
                      <a16:creationId xmlns:a16="http://schemas.microsoft.com/office/drawing/2014/main" id="{59E28E12-6496-413F-8E4F-93A7A0E29CA8}"/>
                    </a:ext>
                  </a:extLst>
                </p:cNvPr>
                <p:cNvSpPr/>
                <p:nvPr/>
              </p:nvSpPr>
              <p:spPr>
                <a:xfrm rot="20108611">
                  <a:off x="1533399" y="-257529"/>
                  <a:ext cx="2511188" cy="382137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D29F3674-1E98-4932-91C3-387374BF442E}"/>
                    </a:ext>
                  </a:extLst>
                </p:cNvPr>
                <p:cNvSpPr/>
                <p:nvPr/>
              </p:nvSpPr>
              <p:spPr>
                <a:xfrm rot="9633843">
                  <a:off x="2147127" y="381045"/>
                  <a:ext cx="368489" cy="1473959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85EEB99-B318-4380-A752-6ACF958D8E8C}"/>
                  </a:ext>
                </a:extLst>
              </p:cNvPr>
              <p:cNvGrpSpPr/>
              <p:nvPr/>
            </p:nvGrpSpPr>
            <p:grpSpPr>
              <a:xfrm flipH="1">
                <a:off x="8444054" y="-421574"/>
                <a:ext cx="2511188" cy="2112533"/>
                <a:chOff x="1533399" y="-257529"/>
                <a:chExt cx="2511188" cy="2112533"/>
              </a:xfrm>
              <a:grpFill/>
            </p:grpSpPr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E723EC37-AA6A-4BCA-A10A-A70CAB8BCDA4}"/>
                    </a:ext>
                  </a:extLst>
                </p:cNvPr>
                <p:cNvSpPr/>
                <p:nvPr/>
              </p:nvSpPr>
              <p:spPr>
                <a:xfrm rot="20108611">
                  <a:off x="1533399" y="-257529"/>
                  <a:ext cx="2511188" cy="382137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103" name="Isosceles Triangle 102">
                  <a:extLst>
                    <a:ext uri="{FF2B5EF4-FFF2-40B4-BE49-F238E27FC236}">
                      <a16:creationId xmlns:a16="http://schemas.microsoft.com/office/drawing/2014/main" id="{69BA07BD-7629-45BF-9D35-93F61A750866}"/>
                    </a:ext>
                  </a:extLst>
                </p:cNvPr>
                <p:cNvSpPr/>
                <p:nvPr/>
              </p:nvSpPr>
              <p:spPr>
                <a:xfrm rot="9633843">
                  <a:off x="2147127" y="381045"/>
                  <a:ext cx="368489" cy="1473959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</p:grp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1D803379-9C08-40D6-B344-A48585F2B7B4}"/>
                  </a:ext>
                </a:extLst>
              </p:cNvPr>
              <p:cNvSpPr/>
              <p:nvPr/>
            </p:nvSpPr>
            <p:spPr>
              <a:xfrm rot="12363173">
                <a:off x="2220442" y="1027661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AAF6842D-2EE0-4555-8CCB-AE6DED1AF0A2}"/>
                  </a:ext>
                </a:extLst>
              </p:cNvPr>
              <p:cNvSpPr/>
              <p:nvPr/>
            </p:nvSpPr>
            <p:spPr>
              <a:xfrm rot="12363173">
                <a:off x="4443627" y="1478012"/>
                <a:ext cx="45719" cy="783226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187F5BB2-5530-4E07-AEA6-D2B7B94396FB}"/>
                  </a:ext>
                </a:extLst>
              </p:cNvPr>
              <p:cNvSpPr/>
              <p:nvPr/>
            </p:nvSpPr>
            <p:spPr>
              <a:xfrm rot="1865037">
                <a:off x="5057901" y="1334880"/>
                <a:ext cx="45719" cy="681317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CC3E1FCE-2628-483F-9C30-F105682160C6}"/>
                  </a:ext>
                </a:extLst>
              </p:cNvPr>
              <p:cNvSpPr/>
              <p:nvPr/>
            </p:nvSpPr>
            <p:spPr>
              <a:xfrm rot="2094063">
                <a:off x="2503416" y="149332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1C52212C-C2F3-472F-BCD5-7BE25081716F}"/>
                  </a:ext>
                </a:extLst>
              </p:cNvPr>
              <p:cNvSpPr/>
              <p:nvPr/>
            </p:nvSpPr>
            <p:spPr>
              <a:xfrm rot="12363173">
                <a:off x="9756482" y="-57383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C5B2158B-407E-4E13-BC96-564FAD57A786}"/>
                  </a:ext>
                </a:extLst>
              </p:cNvPr>
              <p:cNvSpPr/>
              <p:nvPr/>
            </p:nvSpPr>
            <p:spPr>
              <a:xfrm rot="12363173">
                <a:off x="4078244" y="605823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B60870A4-0F2E-40F6-8831-E1212D156601}"/>
                  </a:ext>
                </a:extLst>
              </p:cNvPr>
              <p:cNvSpPr/>
              <p:nvPr/>
            </p:nvSpPr>
            <p:spPr>
              <a:xfrm rot="8358017">
                <a:off x="7402874" y="2202732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7866AD10-05DB-4069-B06C-4C17175A61BA}"/>
                  </a:ext>
                </a:extLst>
              </p:cNvPr>
              <p:cNvSpPr/>
              <p:nvPr/>
            </p:nvSpPr>
            <p:spPr>
              <a:xfrm rot="18641232">
                <a:off x="7369535" y="1196276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74C90A07-044E-419C-B4B6-335209BD768F}"/>
                  </a:ext>
                </a:extLst>
              </p:cNvPr>
              <p:cNvSpPr/>
              <p:nvPr/>
            </p:nvSpPr>
            <p:spPr>
              <a:xfrm rot="8666051">
                <a:off x="8124035" y="558304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7" name="Isosceles Triangle 96">
                <a:extLst>
                  <a:ext uri="{FF2B5EF4-FFF2-40B4-BE49-F238E27FC236}">
                    <a16:creationId xmlns:a16="http://schemas.microsoft.com/office/drawing/2014/main" id="{24AE76CB-4024-46E2-8A05-EA51CF35EE76}"/>
                  </a:ext>
                </a:extLst>
              </p:cNvPr>
              <p:cNvSpPr/>
              <p:nvPr/>
            </p:nvSpPr>
            <p:spPr>
              <a:xfrm rot="2512121">
                <a:off x="7981545" y="-204164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B79D9820-C577-4573-8F70-AC6354FE0CD3}"/>
                  </a:ext>
                </a:extLst>
              </p:cNvPr>
              <p:cNvSpPr/>
              <p:nvPr/>
            </p:nvSpPr>
            <p:spPr>
              <a:xfrm rot="20108611">
                <a:off x="97383" y="-289973"/>
                <a:ext cx="2511188" cy="382137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5B1FC580-4130-4959-A85F-3F5A32D1EDD1}"/>
                  </a:ext>
                </a:extLst>
              </p:cNvPr>
              <p:cNvSpPr/>
              <p:nvPr/>
            </p:nvSpPr>
            <p:spPr>
              <a:xfrm rot="1491389" flipH="1">
                <a:off x="9564406" y="-598599"/>
                <a:ext cx="2511188" cy="382137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44816DF0-6323-42AC-8509-4FDC6370766B}"/>
                  </a:ext>
                </a:extLst>
              </p:cNvPr>
              <p:cNvSpPr/>
              <p:nvPr/>
            </p:nvSpPr>
            <p:spPr>
              <a:xfrm rot="12363173">
                <a:off x="321015" y="485235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78E013C8-61EB-455B-B103-039D24AC35B2}"/>
                  </a:ext>
                </a:extLst>
              </p:cNvPr>
              <p:cNvSpPr/>
              <p:nvPr/>
            </p:nvSpPr>
            <p:spPr>
              <a:xfrm rot="12363173">
                <a:off x="11351373" y="-351012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5109831-0D46-43BE-B017-C4437BB740B1}"/>
                </a:ext>
              </a:extLst>
            </p:cNvPr>
            <p:cNvGrpSpPr/>
            <p:nvPr/>
          </p:nvGrpSpPr>
          <p:grpSpPr>
            <a:xfrm>
              <a:off x="4117189" y="0"/>
              <a:ext cx="3587265" cy="6937107"/>
              <a:chOff x="4117189" y="0"/>
              <a:chExt cx="3587265" cy="6937107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129BD09-AA55-4F51-BBC3-97270D6855C4}"/>
                  </a:ext>
                </a:extLst>
              </p:cNvPr>
              <p:cNvGrpSpPr/>
              <p:nvPr/>
            </p:nvGrpSpPr>
            <p:grpSpPr>
              <a:xfrm>
                <a:off x="4117189" y="0"/>
                <a:ext cx="3587265" cy="6937107"/>
                <a:chOff x="4117189" y="0"/>
                <a:chExt cx="3587265" cy="6937107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30D765B1-2E73-4AB4-B459-30F4F6A5AA41}"/>
                    </a:ext>
                  </a:extLst>
                </p:cNvPr>
                <p:cNvGrpSpPr/>
                <p:nvPr/>
              </p:nvGrpSpPr>
              <p:grpSpPr>
                <a:xfrm>
                  <a:off x="4270144" y="0"/>
                  <a:ext cx="3268376" cy="6937107"/>
                  <a:chOff x="4176215" y="-57501"/>
                  <a:chExt cx="3268376" cy="6937107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CC223A57-D3BB-4BFE-939E-E410C8377B5B}"/>
                      </a:ext>
                    </a:extLst>
                  </p:cNvPr>
                  <p:cNvGrpSpPr/>
                  <p:nvPr/>
                </p:nvGrpSpPr>
                <p:grpSpPr>
                  <a:xfrm>
                    <a:off x="4176215" y="-57501"/>
                    <a:ext cx="3268376" cy="6937107"/>
                    <a:chOff x="4176215" y="-57501"/>
                    <a:chExt cx="3268376" cy="6937107"/>
                  </a:xfrm>
                </p:grpSpPr>
                <p:sp>
                  <p:nvSpPr>
                    <p:cNvPr id="66" name="Rectangle: Rounded Corners 65">
                      <a:extLst>
                        <a:ext uri="{FF2B5EF4-FFF2-40B4-BE49-F238E27FC236}">
                          <a16:creationId xmlns:a16="http://schemas.microsoft.com/office/drawing/2014/main" id="{FA6995D6-732B-4402-A309-42AA3CA17913}"/>
                        </a:ext>
                      </a:extLst>
                    </p:cNvPr>
                    <p:cNvSpPr/>
                    <p:nvPr/>
                  </p:nvSpPr>
                  <p:spPr>
                    <a:xfrm rot="20203107">
                      <a:off x="6379609" y="337479"/>
                      <a:ext cx="158771" cy="574128"/>
                    </a:xfrm>
                    <a:prstGeom prst="roundRect">
                      <a:avLst/>
                    </a:prstGeom>
                    <a:solidFill>
                      <a:srgbClr val="3D3827"/>
                    </a:solidFill>
                    <a:ln>
                      <a:solidFill>
                        <a:srgbClr val="3D382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59" name="Rectangle: Rounded Corners 58">
                      <a:extLst>
                        <a:ext uri="{FF2B5EF4-FFF2-40B4-BE49-F238E27FC236}">
                          <a16:creationId xmlns:a16="http://schemas.microsoft.com/office/drawing/2014/main" id="{692DB777-4308-4F6A-A725-D5954A493543}"/>
                        </a:ext>
                      </a:extLst>
                    </p:cNvPr>
                    <p:cNvSpPr/>
                    <p:nvPr/>
                  </p:nvSpPr>
                  <p:spPr>
                    <a:xfrm rot="1087121">
                      <a:off x="5161693" y="280932"/>
                      <a:ext cx="158771" cy="574128"/>
                    </a:xfrm>
                    <a:prstGeom prst="roundRect">
                      <a:avLst/>
                    </a:prstGeom>
                    <a:solidFill>
                      <a:srgbClr val="3D3827"/>
                    </a:solidFill>
                    <a:ln>
                      <a:solidFill>
                        <a:srgbClr val="3D382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A7C7706A-07E7-43D5-8F4E-A84FB9309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52867" y="687880"/>
                      <a:ext cx="615646" cy="625764"/>
                      <a:chOff x="6741426" y="372018"/>
                      <a:chExt cx="615646" cy="625764"/>
                    </a:xfrm>
                  </p:grpSpPr>
                  <p:sp>
                    <p:nvSpPr>
                      <p:cNvPr id="61" name="Oval 60">
                        <a:extLst>
                          <a:ext uri="{FF2B5EF4-FFF2-40B4-BE49-F238E27FC236}">
                            <a16:creationId xmlns:a16="http://schemas.microsoft.com/office/drawing/2014/main" id="{33E609F6-B26A-48BB-B02A-A1E4596B7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8158" y="372018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62" name="Oval 61">
                        <a:extLst>
                          <a:ext uri="{FF2B5EF4-FFF2-40B4-BE49-F238E27FC236}">
                            <a16:creationId xmlns:a16="http://schemas.microsoft.com/office/drawing/2014/main" id="{38F62DF6-0D33-4A04-B2F0-F220D9FDD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9822" y="524418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63" name="Oval 62">
                        <a:extLst>
                          <a:ext uri="{FF2B5EF4-FFF2-40B4-BE49-F238E27FC236}">
                            <a16:creationId xmlns:a16="http://schemas.microsoft.com/office/drawing/2014/main" id="{FC4A6E63-7383-41B1-A289-DDAF458A3D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1426" y="532334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64" name="Oval 63">
                        <a:extLst>
                          <a:ext uri="{FF2B5EF4-FFF2-40B4-BE49-F238E27FC236}">
                            <a16:creationId xmlns:a16="http://schemas.microsoft.com/office/drawing/2014/main" id="{846AAB43-1819-404E-A01F-AD95D18FC2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6664" y="660532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</p:grp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384ADC30-0851-4D8E-85BD-943BE472C3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67097" y="759294"/>
                      <a:ext cx="615646" cy="625764"/>
                      <a:chOff x="6741426" y="372018"/>
                      <a:chExt cx="615646" cy="625764"/>
                    </a:xfrm>
                  </p:grpSpPr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EF2EDF22-FA0F-40FE-AC41-0209460AA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8158" y="372018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48" name="Oval 47">
                        <a:extLst>
                          <a:ext uri="{FF2B5EF4-FFF2-40B4-BE49-F238E27FC236}">
                            <a16:creationId xmlns:a16="http://schemas.microsoft.com/office/drawing/2014/main" id="{E148E13B-1FF2-4E2C-9216-0B2F0DA792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9822" y="524418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E634D5F1-E191-40F7-B537-602C8921AD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1426" y="532334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58" name="Oval 57">
                        <a:extLst>
                          <a:ext uri="{FF2B5EF4-FFF2-40B4-BE49-F238E27FC236}">
                            <a16:creationId xmlns:a16="http://schemas.microsoft.com/office/drawing/2014/main" id="{0D162E6F-2DCB-4F95-AA05-7C89ACD445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6664" y="660532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</p:grpSp>
                <p:sp>
                  <p:nvSpPr>
                    <p:cNvPr id="41" name="Cylinder 40">
                      <a:extLst>
                        <a:ext uri="{FF2B5EF4-FFF2-40B4-BE49-F238E27FC236}">
                          <a16:creationId xmlns:a16="http://schemas.microsoft.com/office/drawing/2014/main" id="{084FCCDE-1C29-4828-B4CC-C3A6EF080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494" y="1320762"/>
                      <a:ext cx="336167" cy="519026"/>
                    </a:xfrm>
                    <a:prstGeom prst="can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7434CE16-FAB7-4CF5-9F42-810570254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6124" y="5120762"/>
                      <a:ext cx="424979" cy="1621788"/>
                    </a:xfrm>
                    <a:prstGeom prst="roundRect">
                      <a:avLst/>
                    </a:prstGeom>
                    <a:solidFill>
                      <a:srgbClr val="E8DBA1"/>
                    </a:solidFill>
                    <a:ln>
                      <a:solidFill>
                        <a:srgbClr val="E8DBA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67674459-D423-4297-842E-F1A289D8A7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201" y="5018429"/>
                      <a:ext cx="424979" cy="1621788"/>
                    </a:xfrm>
                    <a:prstGeom prst="roundRect">
                      <a:avLst/>
                    </a:prstGeom>
                    <a:solidFill>
                      <a:srgbClr val="E8DBA1"/>
                    </a:solidFill>
                    <a:ln>
                      <a:solidFill>
                        <a:srgbClr val="E8DBA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50E2638D-9AE8-4FCE-A0C2-84179F4BB3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76215" y="1654378"/>
                      <a:ext cx="3268376" cy="3524068"/>
                      <a:chOff x="4491332" y="1242203"/>
                      <a:chExt cx="3105396" cy="4012183"/>
                    </a:xfrm>
                  </p:grpSpPr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7DDE93BE-FF01-4F30-BFED-6912D041B1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351481" y="2474404"/>
                        <a:ext cx="190674" cy="53594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:a16="http://schemas.microsoft.com/office/drawing/2014/main" id="{70B3FD22-623B-4C5E-9A62-4C99809AE5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347930" y="2677111"/>
                        <a:ext cx="190674" cy="53594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90806E15-1CB7-4F76-8030-0520FCC4AD0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500963" y="2565514"/>
                        <a:ext cx="127064" cy="491164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B989E8A6-BB8B-462E-9F8C-A0A549194FE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575389" y="2677111"/>
                        <a:ext cx="151310" cy="53594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E1F5CDB5-3D7C-44B6-AC39-9A2909D82DF5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519065" y="2565514"/>
                        <a:ext cx="151310" cy="53594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Rectangle: Rounded Corners 15">
                        <a:extLst>
                          <a:ext uri="{FF2B5EF4-FFF2-40B4-BE49-F238E27FC236}">
                            <a16:creationId xmlns:a16="http://schemas.microsoft.com/office/drawing/2014/main" id="{F099B50B-8F25-458A-AE34-D9B2694BCD7F}"/>
                          </a:ext>
                        </a:extLst>
                      </p:cNvPr>
                      <p:cNvSpPr/>
                      <p:nvPr/>
                    </p:nvSpPr>
                    <p:spPr>
                      <a:xfrm rot="20179128" flipH="1">
                        <a:off x="7109186" y="1919740"/>
                        <a:ext cx="302896" cy="982945"/>
                      </a:xfrm>
                      <a:prstGeom prst="roundRect">
                        <a:avLst/>
                      </a:prstGeom>
                      <a:solidFill>
                        <a:srgbClr val="E8DBA1"/>
                      </a:solidFill>
                      <a:ln>
                        <a:solidFill>
                          <a:srgbClr val="E8DB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14" name="Rectangle: Rounded Corners 13">
                        <a:extLst>
                          <a:ext uri="{FF2B5EF4-FFF2-40B4-BE49-F238E27FC236}">
                            <a16:creationId xmlns:a16="http://schemas.microsoft.com/office/drawing/2014/main" id="{B8391204-69C9-46E2-9795-AFA56D6F75E3}"/>
                          </a:ext>
                        </a:extLst>
                      </p:cNvPr>
                      <p:cNvSpPr/>
                      <p:nvPr/>
                    </p:nvSpPr>
                    <p:spPr>
                      <a:xfrm rot="1420872">
                        <a:off x="4703711" y="1942692"/>
                        <a:ext cx="302896" cy="982945"/>
                      </a:xfrm>
                      <a:prstGeom prst="roundRect">
                        <a:avLst/>
                      </a:prstGeom>
                      <a:solidFill>
                        <a:srgbClr val="E8DBA1"/>
                      </a:solidFill>
                      <a:ln>
                        <a:solidFill>
                          <a:srgbClr val="E8DB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13" name="Rectangle: Rounded Corners 12">
                        <a:extLst>
                          <a:ext uri="{FF2B5EF4-FFF2-40B4-BE49-F238E27FC236}">
                            <a16:creationId xmlns:a16="http://schemas.microsoft.com/office/drawing/2014/main" id="{2A9AC98D-501F-4192-833E-58A2496CB62C}"/>
                          </a:ext>
                        </a:extLst>
                      </p:cNvPr>
                      <p:cNvSpPr/>
                      <p:nvPr/>
                    </p:nvSpPr>
                    <p:spPr>
                      <a:xfrm rot="20179128" flipH="1">
                        <a:off x="6744228" y="1242203"/>
                        <a:ext cx="403034" cy="982945"/>
                      </a:xfrm>
                      <a:prstGeom prst="roundRect">
                        <a:avLst/>
                      </a:prstGeom>
                      <a:solidFill>
                        <a:srgbClr val="F3E42A"/>
                      </a:solidFill>
                      <a:ln>
                        <a:solidFill>
                          <a:srgbClr val="F3E42A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11" name="Rectangle: Rounded Corners 10">
                        <a:extLst>
                          <a:ext uri="{FF2B5EF4-FFF2-40B4-BE49-F238E27FC236}">
                            <a16:creationId xmlns:a16="http://schemas.microsoft.com/office/drawing/2014/main" id="{F3F3E78A-AD8D-48D1-9EAD-69269B69463B}"/>
                          </a:ext>
                        </a:extLst>
                      </p:cNvPr>
                      <p:cNvSpPr/>
                      <p:nvPr/>
                    </p:nvSpPr>
                    <p:spPr>
                      <a:xfrm rot="1420872">
                        <a:off x="4978684" y="1290206"/>
                        <a:ext cx="403034" cy="982945"/>
                      </a:xfrm>
                      <a:prstGeom prst="roundRect">
                        <a:avLst/>
                      </a:prstGeom>
                      <a:solidFill>
                        <a:srgbClr val="F3E42A"/>
                      </a:solidFill>
                      <a:ln>
                        <a:solidFill>
                          <a:srgbClr val="F3E42A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9" name="Rectangle: Rounded Corners 8">
                        <a:extLst>
                          <a:ext uri="{FF2B5EF4-FFF2-40B4-BE49-F238E27FC236}">
                            <a16:creationId xmlns:a16="http://schemas.microsoft.com/office/drawing/2014/main" id="{156CFF22-61DE-4EF6-BE1C-F82FE75C8B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1885" y="1249468"/>
                        <a:ext cx="1508229" cy="1656466"/>
                      </a:xfrm>
                      <a:prstGeom prst="roundRect">
                        <a:avLst/>
                      </a:prstGeom>
                      <a:solidFill>
                        <a:srgbClr val="F3E42A"/>
                      </a:solidFill>
                      <a:ln>
                        <a:solidFill>
                          <a:srgbClr val="F3E42A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4" name="Flowchart: Manual Operation 3">
                        <a:extLst>
                          <a:ext uri="{FF2B5EF4-FFF2-40B4-BE49-F238E27FC236}">
                            <a16:creationId xmlns:a16="http://schemas.microsoft.com/office/drawing/2014/main" id="{1E58E154-C730-40FB-B1B1-748C8056CFEC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913562" y="3117240"/>
                        <a:ext cx="2359980" cy="2137146"/>
                      </a:xfrm>
                      <a:prstGeom prst="flowChartManualOperation">
                        <a:avLst/>
                      </a:prstGeom>
                      <a:solidFill>
                        <a:srgbClr val="CA6E18"/>
                      </a:solidFill>
                      <a:ln>
                        <a:solidFill>
                          <a:srgbClr val="CA6E18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 dirty="0"/>
                      </a:p>
                    </p:txBody>
                  </p:sp>
                  <p:sp>
                    <p:nvSpPr>
                      <p:cNvPr id="5" name="Rectangle: Rounded Corners 4">
                        <a:extLst>
                          <a:ext uri="{FF2B5EF4-FFF2-40B4-BE49-F238E27FC236}">
                            <a16:creationId xmlns:a16="http://schemas.microsoft.com/office/drawing/2014/main" id="{376F6095-5526-4701-892C-842167CD0E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1885" y="2380859"/>
                        <a:ext cx="1508229" cy="871070"/>
                      </a:xfrm>
                      <a:prstGeom prst="roundRect">
                        <a:avLst/>
                      </a:prstGeom>
                      <a:solidFill>
                        <a:srgbClr val="CA6E18"/>
                      </a:solidFill>
                      <a:ln>
                        <a:solidFill>
                          <a:srgbClr val="CA6E18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F24BE722-8E5C-41F0-A568-9398E2661FB5}"/>
                          </a:ext>
                        </a:extLst>
                      </p:cNvPr>
                      <p:cNvSpPr/>
                      <p:nvPr/>
                    </p:nvSpPr>
                    <p:spPr>
                      <a:xfrm rot="21356206">
                        <a:off x="5296666" y="1255488"/>
                        <a:ext cx="242960" cy="1303055"/>
                      </a:xfrm>
                      <a:prstGeom prst="rect">
                        <a:avLst/>
                      </a:prstGeom>
                      <a:solidFill>
                        <a:srgbClr val="CA6E18"/>
                      </a:solidFill>
                      <a:ln>
                        <a:solidFill>
                          <a:srgbClr val="CA6E18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EE479F4-2693-42B5-9AEB-EDFE54CAAC03}"/>
                          </a:ext>
                        </a:extLst>
                      </p:cNvPr>
                      <p:cNvSpPr/>
                      <p:nvPr/>
                    </p:nvSpPr>
                    <p:spPr>
                      <a:xfrm rot="232966">
                        <a:off x="6681758" y="1254525"/>
                        <a:ext cx="216092" cy="1264825"/>
                      </a:xfrm>
                      <a:prstGeom prst="rect">
                        <a:avLst/>
                      </a:prstGeom>
                      <a:solidFill>
                        <a:srgbClr val="CA6E18"/>
                      </a:solidFill>
                      <a:ln>
                        <a:solidFill>
                          <a:srgbClr val="CA6E18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18" name="Rectangle: Rounded Corners 17">
                        <a:extLst>
                          <a:ext uri="{FF2B5EF4-FFF2-40B4-BE49-F238E27FC236}">
                            <a16:creationId xmlns:a16="http://schemas.microsoft.com/office/drawing/2014/main" id="{85A0CB20-350F-4041-88F1-462C1E342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91332" y="2905935"/>
                        <a:ext cx="306922" cy="711744"/>
                      </a:xfrm>
                      <a:prstGeom prst="roundRect">
                        <a:avLst/>
                      </a:prstGeom>
                      <a:solidFill>
                        <a:srgbClr val="E8DBA1"/>
                      </a:solidFill>
                      <a:ln>
                        <a:solidFill>
                          <a:srgbClr val="E8DB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25" name="Rectangle: Rounded Corners 24">
                        <a:extLst>
                          <a:ext uri="{FF2B5EF4-FFF2-40B4-BE49-F238E27FC236}">
                            <a16:creationId xmlns:a16="http://schemas.microsoft.com/office/drawing/2014/main" id="{75765BBE-472D-4B7A-9B86-7C5C80B73C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9806" y="2905935"/>
                        <a:ext cx="306922" cy="711744"/>
                      </a:xfrm>
                      <a:prstGeom prst="roundRect">
                        <a:avLst/>
                      </a:prstGeom>
                      <a:solidFill>
                        <a:srgbClr val="E8DBA1"/>
                      </a:solidFill>
                      <a:ln>
                        <a:solidFill>
                          <a:srgbClr val="E8DB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</p:grpSp>
                <p:sp>
                  <p:nvSpPr>
                    <p:cNvPr id="34" name="Rectangle: Rounded Corners 33">
                      <a:extLst>
                        <a:ext uri="{FF2B5EF4-FFF2-40B4-BE49-F238E27FC236}">
                          <a16:creationId xmlns:a16="http://schemas.microsoft.com/office/drawing/2014/main" id="{1559C35F-B38A-4886-840D-D40796FCBE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201" y="5495356"/>
                      <a:ext cx="424979" cy="1144861"/>
                    </a:xfrm>
                    <a:prstGeom prst="roundRect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 dirty="0"/>
                    </a:p>
                  </p:txBody>
                </p: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58FF7E29-B676-430D-AEFE-01007E6E94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6124" y="5597689"/>
                      <a:ext cx="424979" cy="1144861"/>
                    </a:xfrm>
                    <a:prstGeom prst="roundRect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6" name="Flowchart: Delay 35">
                      <a:extLst>
                        <a:ext uri="{FF2B5EF4-FFF2-40B4-BE49-F238E27FC236}">
                          <a16:creationId xmlns:a16="http://schemas.microsoft.com/office/drawing/2014/main" id="{E7BFFC86-18FA-425D-9D7E-C1EBF20959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213147" y="6378710"/>
                      <a:ext cx="286603" cy="696036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8" name="Flowchart: Delay 37">
                      <a:extLst>
                        <a:ext uri="{FF2B5EF4-FFF2-40B4-BE49-F238E27FC236}">
                          <a16:creationId xmlns:a16="http://schemas.microsoft.com/office/drawing/2014/main" id="{66FA84DE-FD66-49E2-B568-6CA9EB32CA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156255" y="6388287"/>
                      <a:ext cx="286603" cy="696036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9" name="Rectangle: Rounded Corners 38">
                      <a:extLst>
                        <a:ext uri="{FF2B5EF4-FFF2-40B4-BE49-F238E27FC236}">
                          <a16:creationId xmlns:a16="http://schemas.microsoft.com/office/drawing/2014/main" id="{3B9B5155-A12C-46FF-95A7-EED2A26507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5957" y="5322669"/>
                      <a:ext cx="493466" cy="233050"/>
                    </a:xfrm>
                    <a:prstGeom prst="roundRect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 dirty="0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B881EE41-9230-410C-80DD-837BE4F5AA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815" y="275625"/>
                      <a:ext cx="1249432" cy="1249432"/>
                    </a:xfrm>
                    <a:prstGeom prst="ellipse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42" name="Flowchart: Delay 41">
                      <a:extLst>
                        <a:ext uri="{FF2B5EF4-FFF2-40B4-BE49-F238E27FC236}">
                          <a16:creationId xmlns:a16="http://schemas.microsoft.com/office/drawing/2014/main" id="{2961BB0F-BCE5-4511-8E72-5BC97F08048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498309" y="-360995"/>
                      <a:ext cx="669300" cy="1276288"/>
                    </a:xfrm>
                    <a:prstGeom prst="flowChartDelay">
                      <a:avLst/>
                    </a:prstGeom>
                    <a:solidFill>
                      <a:srgbClr val="3D3827"/>
                    </a:solidFill>
                    <a:ln>
                      <a:solidFill>
                        <a:srgbClr val="3D382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43" name="Flowchart: Delay 42">
                      <a:extLst>
                        <a:ext uri="{FF2B5EF4-FFF2-40B4-BE49-F238E27FC236}">
                          <a16:creationId xmlns:a16="http://schemas.microsoft.com/office/drawing/2014/main" id="{F111F2BE-0A5D-4883-BCC0-C9326F117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1039" y="790213"/>
                      <a:ext cx="169316" cy="231533"/>
                    </a:xfrm>
                    <a:prstGeom prst="flowChartDelay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45" name="Flowchart: Delay 44">
                      <a:extLst>
                        <a:ext uri="{FF2B5EF4-FFF2-40B4-BE49-F238E27FC236}">
                          <a16:creationId xmlns:a16="http://schemas.microsoft.com/office/drawing/2014/main" id="{208AB16B-B730-4B30-848A-14627EDCCC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025499" y="790213"/>
                      <a:ext cx="169316" cy="231533"/>
                    </a:xfrm>
                    <a:prstGeom prst="flowChartDelay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67" name="Rectangle: Rounded Corners 66">
                      <a:extLst>
                        <a:ext uri="{FF2B5EF4-FFF2-40B4-BE49-F238E27FC236}">
                          <a16:creationId xmlns:a16="http://schemas.microsoft.com/office/drawing/2014/main" id="{6B51C43C-849A-4F44-80F4-41B4739A7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9173" y="5407262"/>
                      <a:ext cx="493466" cy="233050"/>
                    </a:xfrm>
                    <a:prstGeom prst="roundRect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 dirty="0"/>
                    </a:p>
                  </p:txBody>
                </p:sp>
              </p:grp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6DF642D9-71A6-4FF4-B47C-6473963000BD}"/>
                      </a:ext>
                    </a:extLst>
                  </p:cNvPr>
                  <p:cNvSpPr/>
                  <p:nvPr/>
                </p:nvSpPr>
                <p:spPr>
                  <a:xfrm>
                    <a:off x="5143084" y="728233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7B1DCE7C-2FA7-4FE5-B5AF-A196057AC434}"/>
                      </a:ext>
                    </a:extLst>
                  </p:cNvPr>
                  <p:cNvSpPr/>
                  <p:nvPr/>
                </p:nvSpPr>
                <p:spPr>
                  <a:xfrm>
                    <a:off x="5080636" y="719178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8882BFDF-2C69-4045-BD4E-90BEF4C73E8D}"/>
                      </a:ext>
                    </a:extLst>
                  </p:cNvPr>
                  <p:cNvSpPr/>
                  <p:nvPr/>
                </p:nvSpPr>
                <p:spPr>
                  <a:xfrm>
                    <a:off x="5063819" y="665601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45CA9C65-9140-4FC8-9623-CE467FE89162}"/>
                      </a:ext>
                    </a:extLst>
                  </p:cNvPr>
                  <p:cNvSpPr/>
                  <p:nvPr/>
                </p:nvSpPr>
                <p:spPr>
                  <a:xfrm>
                    <a:off x="6431605" y="727079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3AEF1317-F1F8-4460-8B26-FEE5B9194E87}"/>
                      </a:ext>
                    </a:extLst>
                  </p:cNvPr>
                  <p:cNvSpPr/>
                  <p:nvPr/>
                </p:nvSpPr>
                <p:spPr>
                  <a:xfrm>
                    <a:off x="6502437" y="704134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A4F15BDD-3ADD-4E46-BC81-872D07A00985}"/>
                      </a:ext>
                    </a:extLst>
                  </p:cNvPr>
                  <p:cNvSpPr/>
                  <p:nvPr/>
                </p:nvSpPr>
                <p:spPr>
                  <a:xfrm>
                    <a:off x="6534932" y="639697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7FD969BA-42BD-4E78-893F-39E0EC5D7E46}"/>
                      </a:ext>
                    </a:extLst>
                  </p:cNvPr>
                  <p:cNvGrpSpPr/>
                  <p:nvPr/>
                </p:nvGrpSpPr>
                <p:grpSpPr>
                  <a:xfrm rot="153437">
                    <a:off x="6059781" y="334811"/>
                    <a:ext cx="241501" cy="109718"/>
                    <a:chOff x="5972659" y="286040"/>
                    <a:chExt cx="316694" cy="143879"/>
                  </a:xfrm>
                </p:grpSpPr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418BBC1F-934B-48C4-AA18-DA2D3785ED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2659" y="329299"/>
                      <a:ext cx="85392" cy="8539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6B657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75" name="Isosceles Triangle 74">
                      <a:extLst>
                        <a:ext uri="{FF2B5EF4-FFF2-40B4-BE49-F238E27FC236}">
                          <a16:creationId xmlns:a16="http://schemas.microsoft.com/office/drawing/2014/main" id="{704F1B28-04C0-4D3A-AA66-30C154A6EDBE}"/>
                        </a:ext>
                      </a:extLst>
                    </p:cNvPr>
                    <p:cNvSpPr/>
                    <p:nvPr/>
                  </p:nvSpPr>
                  <p:spPr>
                    <a:xfrm rot="15962759">
                      <a:off x="6031755" y="314753"/>
                      <a:ext cx="123696" cy="106635"/>
                    </a:xfrm>
                    <a:prstGeom prst="triangle">
                      <a:avLst/>
                    </a:prstGeom>
                    <a:noFill/>
                    <a:ln w="28575">
                      <a:solidFill>
                        <a:srgbClr val="6B657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 dirty="0"/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3AD2D1B0-6234-426E-AFBF-1EC564E7E1D9}"/>
                        </a:ext>
                      </a:extLst>
                    </p:cNvPr>
                    <p:cNvSpPr/>
                    <p:nvPr/>
                  </p:nvSpPr>
                  <p:spPr>
                    <a:xfrm rot="21416967">
                      <a:off x="6172953" y="286040"/>
                      <a:ext cx="116400" cy="139187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6B657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</p:grpSp>
            </p:grp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7D9F5034-06F9-4CAE-A73E-F236EB08578D}"/>
                    </a:ext>
                  </a:extLst>
                </p:cNvPr>
                <p:cNvSpPr/>
                <p:nvPr/>
              </p:nvSpPr>
              <p:spPr>
                <a:xfrm rot="20859576" flipV="1">
                  <a:off x="4117189" y="3794456"/>
                  <a:ext cx="431877" cy="123172"/>
                </a:xfrm>
                <a:prstGeom prst="roundRect">
                  <a:avLst/>
                </a:prstGeom>
                <a:solidFill>
                  <a:srgbClr val="E8DB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84EAC1E8-8F06-4567-809E-6A76E731F68A}"/>
                    </a:ext>
                  </a:extLst>
                </p:cNvPr>
                <p:cNvSpPr/>
                <p:nvPr/>
              </p:nvSpPr>
              <p:spPr>
                <a:xfrm rot="666236" flipV="1">
                  <a:off x="7272577" y="3794455"/>
                  <a:ext cx="431877" cy="123172"/>
                </a:xfrm>
                <a:prstGeom prst="roundRect">
                  <a:avLst/>
                </a:prstGeom>
                <a:solidFill>
                  <a:srgbClr val="E8DB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F3BE6383-A7AF-41D6-AFD2-A3B072B5B456}"/>
                    </a:ext>
                  </a:extLst>
                </p:cNvPr>
                <p:cNvGrpSpPr/>
                <p:nvPr/>
              </p:nvGrpSpPr>
              <p:grpSpPr>
                <a:xfrm>
                  <a:off x="5796891" y="1366267"/>
                  <a:ext cx="242581" cy="76292"/>
                  <a:chOff x="5783451" y="1354555"/>
                  <a:chExt cx="257526" cy="108188"/>
                </a:xfrm>
              </p:grpSpPr>
              <p:sp>
                <p:nvSpPr>
                  <p:cNvPr id="125" name="Flowchart: Delay 124">
                    <a:extLst>
                      <a:ext uri="{FF2B5EF4-FFF2-40B4-BE49-F238E27FC236}">
                        <a16:creationId xmlns:a16="http://schemas.microsoft.com/office/drawing/2014/main" id="{EEA6AF13-47DA-4446-B43D-C1EC93B8ED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66181" y="1289436"/>
                    <a:ext cx="91177" cy="255437"/>
                  </a:xfrm>
                  <a:prstGeom prst="flowChartDelay">
                    <a:avLst/>
                  </a:prstGeom>
                  <a:solidFill>
                    <a:srgbClr val="D25F3B"/>
                  </a:solidFill>
                  <a:ln>
                    <a:solidFill>
                      <a:srgbClr val="D25F3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26" name="Flowchart: Delay 125">
                    <a:extLst>
                      <a:ext uri="{FF2B5EF4-FFF2-40B4-BE49-F238E27FC236}">
                        <a16:creationId xmlns:a16="http://schemas.microsoft.com/office/drawing/2014/main" id="{010EB4C1-7D60-44B0-826E-6F6A464E4C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32210" y="1305796"/>
                    <a:ext cx="45719" cy="143238"/>
                  </a:xfrm>
                  <a:prstGeom prst="flowChartDelay">
                    <a:avLst/>
                  </a:prstGeom>
                  <a:solidFill>
                    <a:srgbClr val="D25F3B"/>
                  </a:solidFill>
                  <a:ln>
                    <a:solidFill>
                      <a:srgbClr val="D25F3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28" name="Flowchart: Delay 127">
                    <a:extLst>
                      <a:ext uri="{FF2B5EF4-FFF2-40B4-BE49-F238E27FC236}">
                        <a16:creationId xmlns:a16="http://schemas.microsoft.com/office/drawing/2014/main" id="{FEB9EDB4-0E42-4CCB-81A4-12956647AC1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946498" y="1305796"/>
                    <a:ext cx="45719" cy="143238"/>
                  </a:xfrm>
                  <a:prstGeom prst="flowChartDelay">
                    <a:avLst/>
                  </a:prstGeom>
                  <a:solidFill>
                    <a:srgbClr val="D25F3B"/>
                  </a:solidFill>
                  <a:ln>
                    <a:solidFill>
                      <a:srgbClr val="D25F3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  <p:sp>
              <p:nvSpPr>
                <p:cNvPr id="134" name="Flowchart: Off-page Connector 133">
                  <a:extLst>
                    <a:ext uri="{FF2B5EF4-FFF2-40B4-BE49-F238E27FC236}">
                      <a16:creationId xmlns:a16="http://schemas.microsoft.com/office/drawing/2014/main" id="{539A8A33-9B2C-4AEA-B7FD-2FDE2A6A4882}"/>
                    </a:ext>
                  </a:extLst>
                </p:cNvPr>
                <p:cNvSpPr/>
                <p:nvPr/>
              </p:nvSpPr>
              <p:spPr>
                <a:xfrm rot="5400000">
                  <a:off x="5783301" y="1377258"/>
                  <a:ext cx="45719" cy="50761"/>
                </a:xfrm>
                <a:prstGeom prst="flowChartOffpageConnector">
                  <a:avLst/>
                </a:prstGeom>
                <a:solidFill>
                  <a:srgbClr val="D25F3B"/>
                </a:solidFill>
                <a:ln>
                  <a:solidFill>
                    <a:srgbClr val="D25F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136" name="Flowchart: Off-page Connector 135">
                  <a:extLst>
                    <a:ext uri="{FF2B5EF4-FFF2-40B4-BE49-F238E27FC236}">
                      <a16:creationId xmlns:a16="http://schemas.microsoft.com/office/drawing/2014/main" id="{A8B1D6D6-0686-4CC1-A3A1-80B3935DAE0E}"/>
                    </a:ext>
                  </a:extLst>
                </p:cNvPr>
                <p:cNvSpPr/>
                <p:nvPr/>
              </p:nvSpPr>
              <p:spPr>
                <a:xfrm rot="16200000" flipH="1">
                  <a:off x="6011801" y="1379779"/>
                  <a:ext cx="45719" cy="45719"/>
                </a:xfrm>
                <a:prstGeom prst="flowChartOffpageConnector">
                  <a:avLst/>
                </a:prstGeom>
                <a:solidFill>
                  <a:srgbClr val="D25F3B"/>
                </a:solidFill>
                <a:ln>
                  <a:solidFill>
                    <a:srgbClr val="D25F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DC6EF408-6150-4EC6-8D4C-743441E9BC35}"/>
                    </a:ext>
                  </a:extLst>
                </p:cNvPr>
                <p:cNvGrpSpPr/>
                <p:nvPr/>
              </p:nvGrpSpPr>
              <p:grpSpPr>
                <a:xfrm>
                  <a:off x="5462529" y="857872"/>
                  <a:ext cx="925450" cy="349117"/>
                  <a:chOff x="5462529" y="857872"/>
                  <a:chExt cx="925450" cy="349117"/>
                </a:xfrm>
              </p:grpSpPr>
              <p:sp>
                <p:nvSpPr>
                  <p:cNvPr id="114" name="Flowchart: Manual Operation 113">
                    <a:extLst>
                      <a:ext uri="{FF2B5EF4-FFF2-40B4-BE49-F238E27FC236}">
                        <a16:creationId xmlns:a16="http://schemas.microsoft.com/office/drawing/2014/main" id="{43A00AA3-8D76-4F69-AAB1-9E62745848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3618" y="1101101"/>
                    <a:ext cx="109602" cy="105888"/>
                  </a:xfrm>
                  <a:prstGeom prst="flowChartManualOperation">
                    <a:avLst/>
                  </a:prstGeom>
                  <a:solidFill>
                    <a:srgbClr val="E3F0C5"/>
                  </a:solidFill>
                  <a:ln w="3175">
                    <a:solidFill>
                      <a:srgbClr val="BAC8A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37" name="Flowchart: Terminator 136">
                    <a:extLst>
                      <a:ext uri="{FF2B5EF4-FFF2-40B4-BE49-F238E27FC236}">
                        <a16:creationId xmlns:a16="http://schemas.microsoft.com/office/drawing/2014/main" id="{0EB49BA8-9A80-44C4-8B50-109C803D4A21}"/>
                      </a:ext>
                    </a:extLst>
                  </p:cNvPr>
                  <p:cNvSpPr/>
                  <p:nvPr/>
                </p:nvSpPr>
                <p:spPr>
                  <a:xfrm>
                    <a:off x="5462529" y="864009"/>
                    <a:ext cx="312418" cy="130286"/>
                  </a:xfrm>
                  <a:custGeom>
                    <a:avLst/>
                    <a:gdLst>
                      <a:gd name="connsiteX0" fmla="*/ 3475 w 21600"/>
                      <a:gd name="connsiteY0" fmla="*/ 0 h 21600"/>
                      <a:gd name="connsiteX1" fmla="*/ 18125 w 21600"/>
                      <a:gd name="connsiteY1" fmla="*/ 0 h 21600"/>
                      <a:gd name="connsiteX2" fmla="*/ 21600 w 21600"/>
                      <a:gd name="connsiteY2" fmla="*/ 10800 h 21600"/>
                      <a:gd name="connsiteX3" fmla="*/ 18125 w 21600"/>
                      <a:gd name="connsiteY3" fmla="*/ 21600 h 21600"/>
                      <a:gd name="connsiteX4" fmla="*/ 3475 w 21600"/>
                      <a:gd name="connsiteY4" fmla="*/ 21600 h 21600"/>
                      <a:gd name="connsiteX5" fmla="*/ 0 w 21600"/>
                      <a:gd name="connsiteY5" fmla="*/ 10800 h 21600"/>
                      <a:gd name="connsiteX6" fmla="*/ 3475 w 21600"/>
                      <a:gd name="connsiteY6" fmla="*/ 0 h 21600"/>
                      <a:gd name="connsiteX0" fmla="*/ 5991 w 24116"/>
                      <a:gd name="connsiteY0" fmla="*/ 0 h 21600"/>
                      <a:gd name="connsiteX1" fmla="*/ 20641 w 24116"/>
                      <a:gd name="connsiteY1" fmla="*/ 0 h 21600"/>
                      <a:gd name="connsiteX2" fmla="*/ 24116 w 24116"/>
                      <a:gd name="connsiteY2" fmla="*/ 10800 h 21600"/>
                      <a:gd name="connsiteX3" fmla="*/ 20641 w 24116"/>
                      <a:gd name="connsiteY3" fmla="*/ 21600 h 21600"/>
                      <a:gd name="connsiteX4" fmla="*/ 5991 w 24116"/>
                      <a:gd name="connsiteY4" fmla="*/ 21600 h 21600"/>
                      <a:gd name="connsiteX5" fmla="*/ 0 w 24116"/>
                      <a:gd name="connsiteY5" fmla="*/ 10306 h 21600"/>
                      <a:gd name="connsiteX6" fmla="*/ 5991 w 24116"/>
                      <a:gd name="connsiteY6" fmla="*/ 0 h 21600"/>
                      <a:gd name="connsiteX0" fmla="*/ 5991 w 27639"/>
                      <a:gd name="connsiteY0" fmla="*/ 0 h 21600"/>
                      <a:gd name="connsiteX1" fmla="*/ 20641 w 27639"/>
                      <a:gd name="connsiteY1" fmla="*/ 0 h 21600"/>
                      <a:gd name="connsiteX2" fmla="*/ 27639 w 27639"/>
                      <a:gd name="connsiteY2" fmla="*/ 11294 h 21600"/>
                      <a:gd name="connsiteX3" fmla="*/ 20641 w 27639"/>
                      <a:gd name="connsiteY3" fmla="*/ 21600 h 21600"/>
                      <a:gd name="connsiteX4" fmla="*/ 5991 w 27639"/>
                      <a:gd name="connsiteY4" fmla="*/ 21600 h 21600"/>
                      <a:gd name="connsiteX5" fmla="*/ 0 w 27639"/>
                      <a:gd name="connsiteY5" fmla="*/ 10306 h 21600"/>
                      <a:gd name="connsiteX6" fmla="*/ 5991 w 27639"/>
                      <a:gd name="connsiteY6" fmla="*/ 0 h 21600"/>
                      <a:gd name="connsiteX0" fmla="*/ 5991 w 27647"/>
                      <a:gd name="connsiteY0" fmla="*/ 0 h 21600"/>
                      <a:gd name="connsiteX1" fmla="*/ 20641 w 27647"/>
                      <a:gd name="connsiteY1" fmla="*/ 0 h 21600"/>
                      <a:gd name="connsiteX2" fmla="*/ 27639 w 27647"/>
                      <a:gd name="connsiteY2" fmla="*/ 11294 h 21600"/>
                      <a:gd name="connsiteX3" fmla="*/ 20641 w 27647"/>
                      <a:gd name="connsiteY3" fmla="*/ 21600 h 21600"/>
                      <a:gd name="connsiteX4" fmla="*/ 5991 w 27647"/>
                      <a:gd name="connsiteY4" fmla="*/ 21600 h 21600"/>
                      <a:gd name="connsiteX5" fmla="*/ 0 w 27647"/>
                      <a:gd name="connsiteY5" fmla="*/ 10306 h 21600"/>
                      <a:gd name="connsiteX6" fmla="*/ 5991 w 27647"/>
                      <a:gd name="connsiteY6" fmla="*/ 0 h 21600"/>
                      <a:gd name="connsiteX0" fmla="*/ 5991 w 27647"/>
                      <a:gd name="connsiteY0" fmla="*/ 0 h 21600"/>
                      <a:gd name="connsiteX1" fmla="*/ 20641 w 27647"/>
                      <a:gd name="connsiteY1" fmla="*/ 0 h 21600"/>
                      <a:gd name="connsiteX2" fmla="*/ 27639 w 27647"/>
                      <a:gd name="connsiteY2" fmla="*/ 11294 h 21600"/>
                      <a:gd name="connsiteX3" fmla="*/ 20641 w 27647"/>
                      <a:gd name="connsiteY3" fmla="*/ 21600 h 21600"/>
                      <a:gd name="connsiteX4" fmla="*/ 5991 w 27647"/>
                      <a:gd name="connsiteY4" fmla="*/ 21600 h 21600"/>
                      <a:gd name="connsiteX5" fmla="*/ 0 w 27647"/>
                      <a:gd name="connsiteY5" fmla="*/ 10306 h 21600"/>
                      <a:gd name="connsiteX6" fmla="*/ 5991 w 27647"/>
                      <a:gd name="connsiteY6" fmla="*/ 0 h 21600"/>
                      <a:gd name="connsiteX0" fmla="*/ 5991 w 26392"/>
                      <a:gd name="connsiteY0" fmla="*/ 0 h 21600"/>
                      <a:gd name="connsiteX1" fmla="*/ 20641 w 26392"/>
                      <a:gd name="connsiteY1" fmla="*/ 0 h 21600"/>
                      <a:gd name="connsiteX2" fmla="*/ 26381 w 26392"/>
                      <a:gd name="connsiteY2" fmla="*/ 10306 h 21600"/>
                      <a:gd name="connsiteX3" fmla="*/ 20641 w 26392"/>
                      <a:gd name="connsiteY3" fmla="*/ 21600 h 21600"/>
                      <a:gd name="connsiteX4" fmla="*/ 5991 w 26392"/>
                      <a:gd name="connsiteY4" fmla="*/ 21600 h 21600"/>
                      <a:gd name="connsiteX5" fmla="*/ 0 w 26392"/>
                      <a:gd name="connsiteY5" fmla="*/ 10306 h 21600"/>
                      <a:gd name="connsiteX6" fmla="*/ 5991 w 26392"/>
                      <a:gd name="connsiteY6" fmla="*/ 0 h 21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392" h="21600">
                        <a:moveTo>
                          <a:pt x="5991" y="0"/>
                        </a:moveTo>
                        <a:lnTo>
                          <a:pt x="20641" y="0"/>
                        </a:lnTo>
                        <a:cubicBezTo>
                          <a:pt x="22560" y="0"/>
                          <a:pt x="26129" y="9773"/>
                          <a:pt x="26381" y="10306"/>
                        </a:cubicBezTo>
                        <a:cubicBezTo>
                          <a:pt x="26633" y="10839"/>
                          <a:pt x="22560" y="21600"/>
                          <a:pt x="20641" y="21600"/>
                        </a:cubicBezTo>
                        <a:lnTo>
                          <a:pt x="5991" y="21600"/>
                        </a:lnTo>
                        <a:cubicBezTo>
                          <a:pt x="4072" y="21600"/>
                          <a:pt x="0" y="11333"/>
                          <a:pt x="0" y="10306"/>
                        </a:cubicBezTo>
                        <a:cubicBezTo>
                          <a:pt x="0" y="9279"/>
                          <a:pt x="4072" y="0"/>
                          <a:pt x="5991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AAA04921-FA16-4231-89E4-2F1A5B7AD887}"/>
                      </a:ext>
                    </a:extLst>
                  </p:cNvPr>
                  <p:cNvSpPr/>
                  <p:nvPr/>
                </p:nvSpPr>
                <p:spPr>
                  <a:xfrm>
                    <a:off x="5496888" y="875106"/>
                    <a:ext cx="106287" cy="1062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145" name="Flowchart: Terminator 136">
                    <a:extLst>
                      <a:ext uri="{FF2B5EF4-FFF2-40B4-BE49-F238E27FC236}">
                        <a16:creationId xmlns:a16="http://schemas.microsoft.com/office/drawing/2014/main" id="{52065713-1556-4E17-8277-5652E3D7AE45}"/>
                      </a:ext>
                    </a:extLst>
                  </p:cNvPr>
                  <p:cNvSpPr/>
                  <p:nvPr/>
                </p:nvSpPr>
                <p:spPr>
                  <a:xfrm>
                    <a:off x="6075561" y="857872"/>
                    <a:ext cx="312418" cy="130286"/>
                  </a:xfrm>
                  <a:custGeom>
                    <a:avLst/>
                    <a:gdLst>
                      <a:gd name="connsiteX0" fmla="*/ 3475 w 21600"/>
                      <a:gd name="connsiteY0" fmla="*/ 0 h 21600"/>
                      <a:gd name="connsiteX1" fmla="*/ 18125 w 21600"/>
                      <a:gd name="connsiteY1" fmla="*/ 0 h 21600"/>
                      <a:gd name="connsiteX2" fmla="*/ 21600 w 21600"/>
                      <a:gd name="connsiteY2" fmla="*/ 10800 h 21600"/>
                      <a:gd name="connsiteX3" fmla="*/ 18125 w 21600"/>
                      <a:gd name="connsiteY3" fmla="*/ 21600 h 21600"/>
                      <a:gd name="connsiteX4" fmla="*/ 3475 w 21600"/>
                      <a:gd name="connsiteY4" fmla="*/ 21600 h 21600"/>
                      <a:gd name="connsiteX5" fmla="*/ 0 w 21600"/>
                      <a:gd name="connsiteY5" fmla="*/ 10800 h 21600"/>
                      <a:gd name="connsiteX6" fmla="*/ 3475 w 21600"/>
                      <a:gd name="connsiteY6" fmla="*/ 0 h 21600"/>
                      <a:gd name="connsiteX0" fmla="*/ 5991 w 24116"/>
                      <a:gd name="connsiteY0" fmla="*/ 0 h 21600"/>
                      <a:gd name="connsiteX1" fmla="*/ 20641 w 24116"/>
                      <a:gd name="connsiteY1" fmla="*/ 0 h 21600"/>
                      <a:gd name="connsiteX2" fmla="*/ 24116 w 24116"/>
                      <a:gd name="connsiteY2" fmla="*/ 10800 h 21600"/>
                      <a:gd name="connsiteX3" fmla="*/ 20641 w 24116"/>
                      <a:gd name="connsiteY3" fmla="*/ 21600 h 21600"/>
                      <a:gd name="connsiteX4" fmla="*/ 5991 w 24116"/>
                      <a:gd name="connsiteY4" fmla="*/ 21600 h 21600"/>
                      <a:gd name="connsiteX5" fmla="*/ 0 w 24116"/>
                      <a:gd name="connsiteY5" fmla="*/ 10306 h 21600"/>
                      <a:gd name="connsiteX6" fmla="*/ 5991 w 24116"/>
                      <a:gd name="connsiteY6" fmla="*/ 0 h 21600"/>
                      <a:gd name="connsiteX0" fmla="*/ 5991 w 27639"/>
                      <a:gd name="connsiteY0" fmla="*/ 0 h 21600"/>
                      <a:gd name="connsiteX1" fmla="*/ 20641 w 27639"/>
                      <a:gd name="connsiteY1" fmla="*/ 0 h 21600"/>
                      <a:gd name="connsiteX2" fmla="*/ 27639 w 27639"/>
                      <a:gd name="connsiteY2" fmla="*/ 11294 h 21600"/>
                      <a:gd name="connsiteX3" fmla="*/ 20641 w 27639"/>
                      <a:gd name="connsiteY3" fmla="*/ 21600 h 21600"/>
                      <a:gd name="connsiteX4" fmla="*/ 5991 w 27639"/>
                      <a:gd name="connsiteY4" fmla="*/ 21600 h 21600"/>
                      <a:gd name="connsiteX5" fmla="*/ 0 w 27639"/>
                      <a:gd name="connsiteY5" fmla="*/ 10306 h 21600"/>
                      <a:gd name="connsiteX6" fmla="*/ 5991 w 27639"/>
                      <a:gd name="connsiteY6" fmla="*/ 0 h 21600"/>
                      <a:gd name="connsiteX0" fmla="*/ 5991 w 27647"/>
                      <a:gd name="connsiteY0" fmla="*/ 0 h 21600"/>
                      <a:gd name="connsiteX1" fmla="*/ 20641 w 27647"/>
                      <a:gd name="connsiteY1" fmla="*/ 0 h 21600"/>
                      <a:gd name="connsiteX2" fmla="*/ 27639 w 27647"/>
                      <a:gd name="connsiteY2" fmla="*/ 11294 h 21600"/>
                      <a:gd name="connsiteX3" fmla="*/ 20641 w 27647"/>
                      <a:gd name="connsiteY3" fmla="*/ 21600 h 21600"/>
                      <a:gd name="connsiteX4" fmla="*/ 5991 w 27647"/>
                      <a:gd name="connsiteY4" fmla="*/ 21600 h 21600"/>
                      <a:gd name="connsiteX5" fmla="*/ 0 w 27647"/>
                      <a:gd name="connsiteY5" fmla="*/ 10306 h 21600"/>
                      <a:gd name="connsiteX6" fmla="*/ 5991 w 27647"/>
                      <a:gd name="connsiteY6" fmla="*/ 0 h 21600"/>
                      <a:gd name="connsiteX0" fmla="*/ 5991 w 27647"/>
                      <a:gd name="connsiteY0" fmla="*/ 0 h 21600"/>
                      <a:gd name="connsiteX1" fmla="*/ 20641 w 27647"/>
                      <a:gd name="connsiteY1" fmla="*/ 0 h 21600"/>
                      <a:gd name="connsiteX2" fmla="*/ 27639 w 27647"/>
                      <a:gd name="connsiteY2" fmla="*/ 11294 h 21600"/>
                      <a:gd name="connsiteX3" fmla="*/ 20641 w 27647"/>
                      <a:gd name="connsiteY3" fmla="*/ 21600 h 21600"/>
                      <a:gd name="connsiteX4" fmla="*/ 5991 w 27647"/>
                      <a:gd name="connsiteY4" fmla="*/ 21600 h 21600"/>
                      <a:gd name="connsiteX5" fmla="*/ 0 w 27647"/>
                      <a:gd name="connsiteY5" fmla="*/ 10306 h 21600"/>
                      <a:gd name="connsiteX6" fmla="*/ 5991 w 27647"/>
                      <a:gd name="connsiteY6" fmla="*/ 0 h 21600"/>
                      <a:gd name="connsiteX0" fmla="*/ 5991 w 26392"/>
                      <a:gd name="connsiteY0" fmla="*/ 0 h 21600"/>
                      <a:gd name="connsiteX1" fmla="*/ 20641 w 26392"/>
                      <a:gd name="connsiteY1" fmla="*/ 0 h 21600"/>
                      <a:gd name="connsiteX2" fmla="*/ 26381 w 26392"/>
                      <a:gd name="connsiteY2" fmla="*/ 10306 h 21600"/>
                      <a:gd name="connsiteX3" fmla="*/ 20641 w 26392"/>
                      <a:gd name="connsiteY3" fmla="*/ 21600 h 21600"/>
                      <a:gd name="connsiteX4" fmla="*/ 5991 w 26392"/>
                      <a:gd name="connsiteY4" fmla="*/ 21600 h 21600"/>
                      <a:gd name="connsiteX5" fmla="*/ 0 w 26392"/>
                      <a:gd name="connsiteY5" fmla="*/ 10306 h 21600"/>
                      <a:gd name="connsiteX6" fmla="*/ 5991 w 26392"/>
                      <a:gd name="connsiteY6" fmla="*/ 0 h 21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392" h="21600">
                        <a:moveTo>
                          <a:pt x="5991" y="0"/>
                        </a:moveTo>
                        <a:lnTo>
                          <a:pt x="20641" y="0"/>
                        </a:lnTo>
                        <a:cubicBezTo>
                          <a:pt x="22560" y="0"/>
                          <a:pt x="26129" y="9773"/>
                          <a:pt x="26381" y="10306"/>
                        </a:cubicBezTo>
                        <a:cubicBezTo>
                          <a:pt x="26633" y="10839"/>
                          <a:pt x="22560" y="21600"/>
                          <a:pt x="20641" y="21600"/>
                        </a:cubicBezTo>
                        <a:lnTo>
                          <a:pt x="5991" y="21600"/>
                        </a:lnTo>
                        <a:cubicBezTo>
                          <a:pt x="4072" y="21600"/>
                          <a:pt x="0" y="11333"/>
                          <a:pt x="0" y="10306"/>
                        </a:cubicBezTo>
                        <a:cubicBezTo>
                          <a:pt x="0" y="9279"/>
                          <a:pt x="4072" y="0"/>
                          <a:pt x="5991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AAA41A6C-326F-4419-9F1C-697D9DEB70BD}"/>
                      </a:ext>
                    </a:extLst>
                  </p:cNvPr>
                  <p:cNvSpPr/>
                  <p:nvPr/>
                </p:nvSpPr>
                <p:spPr>
                  <a:xfrm>
                    <a:off x="6111876" y="870909"/>
                    <a:ext cx="106287" cy="1062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</p:grp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874C5431-082C-409C-9D3D-139BDE9F08E4}"/>
                  </a:ext>
                </a:extLst>
              </p:cNvPr>
              <p:cNvSpPr/>
              <p:nvPr/>
            </p:nvSpPr>
            <p:spPr>
              <a:xfrm rot="16200000" flipV="1">
                <a:off x="4293665" y="3710043"/>
                <a:ext cx="431877" cy="123172"/>
              </a:xfrm>
              <a:prstGeom prst="roundRect">
                <a:avLst/>
              </a:prstGeom>
              <a:solidFill>
                <a:srgbClr val="E8DB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A90EF123-D642-4B32-86A1-CBD4279E66E7}"/>
                  </a:ext>
                </a:extLst>
              </p:cNvPr>
              <p:cNvSpPr/>
              <p:nvPr/>
            </p:nvSpPr>
            <p:spPr>
              <a:xfrm rot="16200000" flipV="1">
                <a:off x="7062871" y="3703927"/>
                <a:ext cx="431877" cy="123172"/>
              </a:xfrm>
              <a:prstGeom prst="roundRect">
                <a:avLst/>
              </a:prstGeom>
              <a:solidFill>
                <a:srgbClr val="E8DB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7DBCEF-8E1D-47CB-8685-3247EF5F5AC0}"/>
              </a:ext>
            </a:extLst>
          </p:cNvPr>
          <p:cNvSpPr txBox="1"/>
          <p:nvPr/>
        </p:nvSpPr>
        <p:spPr>
          <a:xfrm>
            <a:off x="20753" y="192698"/>
            <a:ext cx="7715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500" dirty="0">
                <a:latin typeface="Mandatory Plaything" panose="02000500000000000000" pitchFamily="2" charset="0"/>
              </a:rPr>
              <a:t> Text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</a:p>
          <a:p>
            <a:endParaRPr lang="en-MY" sz="3500" dirty="0">
              <a:latin typeface="Mandatory Plaything" panose="020005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4C0BFA-4489-4ACE-A975-AC717840222F}"/>
              </a:ext>
            </a:extLst>
          </p:cNvPr>
          <p:cNvGrpSpPr/>
          <p:nvPr/>
        </p:nvGrpSpPr>
        <p:grpSpPr>
          <a:xfrm>
            <a:off x="8801963" y="1522373"/>
            <a:ext cx="995129" cy="158127"/>
            <a:chOff x="8801963" y="1522373"/>
            <a:chExt cx="995129" cy="158127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C12D4FA-32EA-417A-BCF5-90081EB73A84}"/>
                </a:ext>
              </a:extLst>
            </p:cNvPr>
            <p:cNvSpPr/>
            <p:nvPr/>
          </p:nvSpPr>
          <p:spPr>
            <a:xfrm>
              <a:off x="8801963" y="1533470"/>
              <a:ext cx="147030" cy="14703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32FB3FD-AC53-4C83-9AFC-13CE49F65F8B}"/>
                </a:ext>
              </a:extLst>
            </p:cNvPr>
            <p:cNvSpPr/>
            <p:nvPr/>
          </p:nvSpPr>
          <p:spPr>
            <a:xfrm>
              <a:off x="9650062" y="1522373"/>
              <a:ext cx="147030" cy="14703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079185E-F003-4355-AB6E-D7DBE8325E79}"/>
              </a:ext>
            </a:extLst>
          </p:cNvPr>
          <p:cNvSpPr/>
          <p:nvPr/>
        </p:nvSpPr>
        <p:spPr>
          <a:xfrm>
            <a:off x="0" y="-273964"/>
            <a:ext cx="12264030" cy="24327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6648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B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9B558E-7ACF-4D0F-9838-3DEFEA96B977}"/>
              </a:ext>
            </a:extLst>
          </p:cNvPr>
          <p:cNvGrpSpPr/>
          <p:nvPr/>
        </p:nvGrpSpPr>
        <p:grpSpPr>
          <a:xfrm>
            <a:off x="-6655015" y="-493688"/>
            <a:ext cx="16569769" cy="10851478"/>
            <a:chOff x="-169575" y="-907377"/>
            <a:chExt cx="11978211" cy="784448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FF29AC6-7CA1-4ABA-B2DE-E387669D8267}"/>
                </a:ext>
              </a:extLst>
            </p:cNvPr>
            <p:cNvGrpSpPr/>
            <p:nvPr/>
          </p:nvGrpSpPr>
          <p:grpSpPr>
            <a:xfrm>
              <a:off x="-169575" y="-907377"/>
              <a:ext cx="11978211" cy="7786984"/>
              <a:chOff x="97383" y="-928984"/>
              <a:chExt cx="11978211" cy="7786984"/>
            </a:xfrm>
            <a:solidFill>
              <a:srgbClr val="40443B"/>
            </a:solidFill>
          </p:grpSpPr>
          <p:sp>
            <p:nvSpPr>
              <p:cNvPr id="81" name="Flowchart: Manual Operation 80">
                <a:extLst>
                  <a:ext uri="{FF2B5EF4-FFF2-40B4-BE49-F238E27FC236}">
                    <a16:creationId xmlns:a16="http://schemas.microsoft.com/office/drawing/2014/main" id="{4E82B315-70C3-49AA-9C3D-0C4315B9F8C7}"/>
                  </a:ext>
                </a:extLst>
              </p:cNvPr>
              <p:cNvSpPr/>
              <p:nvPr/>
            </p:nvSpPr>
            <p:spPr>
              <a:xfrm rot="10800000">
                <a:off x="5486398" y="-491319"/>
                <a:ext cx="1374401" cy="7349319"/>
              </a:xfrm>
              <a:prstGeom prst="flowChartManualOperation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2" name="Isosceles Triangle 4">
                <a:extLst>
                  <a:ext uri="{FF2B5EF4-FFF2-40B4-BE49-F238E27FC236}">
                    <a16:creationId xmlns:a16="http://schemas.microsoft.com/office/drawing/2014/main" id="{BACAA0A9-CA8A-4DA5-903F-4800C14D9F77}"/>
                  </a:ext>
                </a:extLst>
              </p:cNvPr>
              <p:cNvSpPr/>
              <p:nvPr/>
            </p:nvSpPr>
            <p:spPr>
              <a:xfrm rot="13004589">
                <a:off x="4187635" y="-928983"/>
                <a:ext cx="818866" cy="4173793"/>
              </a:xfrm>
              <a:custGeom>
                <a:avLst/>
                <a:gdLst>
                  <a:gd name="connsiteX0" fmla="*/ 0 w 818866"/>
                  <a:gd name="connsiteY0" fmla="*/ 3889612 h 3889612"/>
                  <a:gd name="connsiteX1" fmla="*/ 409433 w 818866"/>
                  <a:gd name="connsiteY1" fmla="*/ 0 h 3889612"/>
                  <a:gd name="connsiteX2" fmla="*/ 818866 w 818866"/>
                  <a:gd name="connsiteY2" fmla="*/ 3889612 h 3889612"/>
                  <a:gd name="connsiteX3" fmla="*/ 0 w 818866"/>
                  <a:gd name="connsiteY3" fmla="*/ 3889612 h 3889612"/>
                  <a:gd name="connsiteX0" fmla="*/ 0 w 818866"/>
                  <a:gd name="connsiteY0" fmla="*/ 3924739 h 3924739"/>
                  <a:gd name="connsiteX1" fmla="*/ 570555 w 818866"/>
                  <a:gd name="connsiteY1" fmla="*/ 0 h 3924739"/>
                  <a:gd name="connsiteX2" fmla="*/ 818866 w 818866"/>
                  <a:gd name="connsiteY2" fmla="*/ 3924739 h 3924739"/>
                  <a:gd name="connsiteX3" fmla="*/ 0 w 818866"/>
                  <a:gd name="connsiteY3" fmla="*/ 3924739 h 3924739"/>
                  <a:gd name="connsiteX0" fmla="*/ 0 w 818866"/>
                  <a:gd name="connsiteY0" fmla="*/ 3924739 h 3924739"/>
                  <a:gd name="connsiteX1" fmla="*/ 570555 w 818866"/>
                  <a:gd name="connsiteY1" fmla="*/ 0 h 3924739"/>
                  <a:gd name="connsiteX2" fmla="*/ 818866 w 818866"/>
                  <a:gd name="connsiteY2" fmla="*/ 3924739 h 3924739"/>
                  <a:gd name="connsiteX3" fmla="*/ 0 w 818866"/>
                  <a:gd name="connsiteY3" fmla="*/ 3924739 h 3924739"/>
                  <a:gd name="connsiteX0" fmla="*/ 0 w 818866"/>
                  <a:gd name="connsiteY0" fmla="*/ 3974481 h 3974481"/>
                  <a:gd name="connsiteX1" fmla="*/ 294981 w 818866"/>
                  <a:gd name="connsiteY1" fmla="*/ 0 h 3974481"/>
                  <a:gd name="connsiteX2" fmla="*/ 818866 w 818866"/>
                  <a:gd name="connsiteY2" fmla="*/ 3974481 h 3974481"/>
                  <a:gd name="connsiteX3" fmla="*/ 0 w 818866"/>
                  <a:gd name="connsiteY3" fmla="*/ 3974481 h 3974481"/>
                  <a:gd name="connsiteX0" fmla="*/ 0 w 818866"/>
                  <a:gd name="connsiteY0" fmla="*/ 4194074 h 4194074"/>
                  <a:gd name="connsiteX1" fmla="*/ 294981 w 818866"/>
                  <a:gd name="connsiteY1" fmla="*/ 219593 h 4194074"/>
                  <a:gd name="connsiteX2" fmla="*/ 818866 w 818866"/>
                  <a:gd name="connsiteY2" fmla="*/ 4194074 h 4194074"/>
                  <a:gd name="connsiteX3" fmla="*/ 0 w 818866"/>
                  <a:gd name="connsiteY3" fmla="*/ 4194074 h 4194074"/>
                  <a:gd name="connsiteX0" fmla="*/ 0 w 818866"/>
                  <a:gd name="connsiteY0" fmla="*/ 4178450 h 4178450"/>
                  <a:gd name="connsiteX1" fmla="*/ 294981 w 818866"/>
                  <a:gd name="connsiteY1" fmla="*/ 203969 h 4178450"/>
                  <a:gd name="connsiteX2" fmla="*/ 818866 w 818866"/>
                  <a:gd name="connsiteY2" fmla="*/ 4178450 h 4178450"/>
                  <a:gd name="connsiteX3" fmla="*/ 0 w 818866"/>
                  <a:gd name="connsiteY3" fmla="*/ 4178450 h 4178450"/>
                  <a:gd name="connsiteX0" fmla="*/ 0 w 818866"/>
                  <a:gd name="connsiteY0" fmla="*/ 4173793 h 4173793"/>
                  <a:gd name="connsiteX1" fmla="*/ 294981 w 818866"/>
                  <a:gd name="connsiteY1" fmla="*/ 199312 h 4173793"/>
                  <a:gd name="connsiteX2" fmla="*/ 818866 w 818866"/>
                  <a:gd name="connsiteY2" fmla="*/ 4173793 h 4173793"/>
                  <a:gd name="connsiteX3" fmla="*/ 0 w 818866"/>
                  <a:gd name="connsiteY3" fmla="*/ 4173793 h 4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8866" h="4173793">
                    <a:moveTo>
                      <a:pt x="0" y="4173793"/>
                    </a:moveTo>
                    <a:lnTo>
                      <a:pt x="294981" y="199312"/>
                    </a:lnTo>
                    <a:cubicBezTo>
                      <a:pt x="298467" y="-902817"/>
                      <a:pt x="736096" y="2865547"/>
                      <a:pt x="818866" y="4173793"/>
                    </a:cubicBezTo>
                    <a:lnTo>
                      <a:pt x="0" y="4173793"/>
                    </a:lnTo>
                    <a:close/>
                  </a:path>
                </a:pathLst>
              </a:cu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7A2D9BF8-FD7D-409B-AAB4-4E738171DEEA}"/>
                  </a:ext>
                </a:extLst>
              </p:cNvPr>
              <p:cNvSpPr/>
              <p:nvPr/>
            </p:nvSpPr>
            <p:spPr>
              <a:xfrm rot="14428317">
                <a:off x="4303639" y="-213447"/>
                <a:ext cx="368489" cy="1473959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5953FC1E-4882-4476-9C1F-5F346036AC7C}"/>
                  </a:ext>
                </a:extLst>
              </p:cNvPr>
              <p:cNvSpPr/>
              <p:nvPr/>
            </p:nvSpPr>
            <p:spPr>
              <a:xfrm rot="8561902">
                <a:off x="4614953" y="1137336"/>
                <a:ext cx="368489" cy="1473959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7FAEC7E-CE60-4B47-AB52-421C1DF31DE6}"/>
                  </a:ext>
                </a:extLst>
              </p:cNvPr>
              <p:cNvGrpSpPr/>
              <p:nvPr/>
            </p:nvGrpSpPr>
            <p:grpSpPr>
              <a:xfrm flipH="1">
                <a:off x="7127679" y="-928984"/>
                <a:ext cx="1473959" cy="4173793"/>
                <a:chOff x="6748768" y="-394445"/>
                <a:chExt cx="1473959" cy="4173793"/>
              </a:xfrm>
              <a:grpFill/>
            </p:grpSpPr>
            <p:sp>
              <p:nvSpPr>
                <p:cNvPr id="106" name="Isosceles Triangle 4">
                  <a:extLst>
                    <a:ext uri="{FF2B5EF4-FFF2-40B4-BE49-F238E27FC236}">
                      <a16:creationId xmlns:a16="http://schemas.microsoft.com/office/drawing/2014/main" id="{6D1C9145-66EC-4C3A-A33C-4EF4BEFEA56E}"/>
                    </a:ext>
                  </a:extLst>
                </p:cNvPr>
                <p:cNvSpPr/>
                <p:nvPr/>
              </p:nvSpPr>
              <p:spPr>
                <a:xfrm rot="13004589">
                  <a:off x="7185499" y="-394445"/>
                  <a:ext cx="818866" cy="4173793"/>
                </a:xfrm>
                <a:custGeom>
                  <a:avLst/>
                  <a:gdLst>
                    <a:gd name="connsiteX0" fmla="*/ 0 w 818866"/>
                    <a:gd name="connsiteY0" fmla="*/ 3889612 h 3889612"/>
                    <a:gd name="connsiteX1" fmla="*/ 409433 w 818866"/>
                    <a:gd name="connsiteY1" fmla="*/ 0 h 3889612"/>
                    <a:gd name="connsiteX2" fmla="*/ 818866 w 818866"/>
                    <a:gd name="connsiteY2" fmla="*/ 3889612 h 3889612"/>
                    <a:gd name="connsiteX3" fmla="*/ 0 w 818866"/>
                    <a:gd name="connsiteY3" fmla="*/ 3889612 h 3889612"/>
                    <a:gd name="connsiteX0" fmla="*/ 0 w 818866"/>
                    <a:gd name="connsiteY0" fmla="*/ 3924739 h 3924739"/>
                    <a:gd name="connsiteX1" fmla="*/ 570555 w 818866"/>
                    <a:gd name="connsiteY1" fmla="*/ 0 h 3924739"/>
                    <a:gd name="connsiteX2" fmla="*/ 818866 w 818866"/>
                    <a:gd name="connsiteY2" fmla="*/ 3924739 h 3924739"/>
                    <a:gd name="connsiteX3" fmla="*/ 0 w 818866"/>
                    <a:gd name="connsiteY3" fmla="*/ 3924739 h 3924739"/>
                    <a:gd name="connsiteX0" fmla="*/ 0 w 818866"/>
                    <a:gd name="connsiteY0" fmla="*/ 3924739 h 3924739"/>
                    <a:gd name="connsiteX1" fmla="*/ 570555 w 818866"/>
                    <a:gd name="connsiteY1" fmla="*/ 0 h 3924739"/>
                    <a:gd name="connsiteX2" fmla="*/ 818866 w 818866"/>
                    <a:gd name="connsiteY2" fmla="*/ 3924739 h 3924739"/>
                    <a:gd name="connsiteX3" fmla="*/ 0 w 818866"/>
                    <a:gd name="connsiteY3" fmla="*/ 3924739 h 3924739"/>
                    <a:gd name="connsiteX0" fmla="*/ 0 w 818866"/>
                    <a:gd name="connsiteY0" fmla="*/ 3974481 h 3974481"/>
                    <a:gd name="connsiteX1" fmla="*/ 294981 w 818866"/>
                    <a:gd name="connsiteY1" fmla="*/ 0 h 3974481"/>
                    <a:gd name="connsiteX2" fmla="*/ 818866 w 818866"/>
                    <a:gd name="connsiteY2" fmla="*/ 3974481 h 3974481"/>
                    <a:gd name="connsiteX3" fmla="*/ 0 w 818866"/>
                    <a:gd name="connsiteY3" fmla="*/ 3974481 h 3974481"/>
                    <a:gd name="connsiteX0" fmla="*/ 0 w 818866"/>
                    <a:gd name="connsiteY0" fmla="*/ 4194074 h 4194074"/>
                    <a:gd name="connsiteX1" fmla="*/ 294981 w 818866"/>
                    <a:gd name="connsiteY1" fmla="*/ 219593 h 4194074"/>
                    <a:gd name="connsiteX2" fmla="*/ 818866 w 818866"/>
                    <a:gd name="connsiteY2" fmla="*/ 4194074 h 4194074"/>
                    <a:gd name="connsiteX3" fmla="*/ 0 w 818866"/>
                    <a:gd name="connsiteY3" fmla="*/ 4194074 h 4194074"/>
                    <a:gd name="connsiteX0" fmla="*/ 0 w 818866"/>
                    <a:gd name="connsiteY0" fmla="*/ 4178450 h 4178450"/>
                    <a:gd name="connsiteX1" fmla="*/ 294981 w 818866"/>
                    <a:gd name="connsiteY1" fmla="*/ 203969 h 4178450"/>
                    <a:gd name="connsiteX2" fmla="*/ 818866 w 818866"/>
                    <a:gd name="connsiteY2" fmla="*/ 4178450 h 4178450"/>
                    <a:gd name="connsiteX3" fmla="*/ 0 w 818866"/>
                    <a:gd name="connsiteY3" fmla="*/ 4178450 h 4178450"/>
                    <a:gd name="connsiteX0" fmla="*/ 0 w 818866"/>
                    <a:gd name="connsiteY0" fmla="*/ 4173793 h 4173793"/>
                    <a:gd name="connsiteX1" fmla="*/ 294981 w 818866"/>
                    <a:gd name="connsiteY1" fmla="*/ 199312 h 4173793"/>
                    <a:gd name="connsiteX2" fmla="*/ 818866 w 818866"/>
                    <a:gd name="connsiteY2" fmla="*/ 4173793 h 4173793"/>
                    <a:gd name="connsiteX3" fmla="*/ 0 w 818866"/>
                    <a:gd name="connsiteY3" fmla="*/ 4173793 h 4173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8866" h="4173793">
                      <a:moveTo>
                        <a:pt x="0" y="4173793"/>
                      </a:moveTo>
                      <a:lnTo>
                        <a:pt x="294981" y="199312"/>
                      </a:lnTo>
                      <a:cubicBezTo>
                        <a:pt x="298467" y="-902817"/>
                        <a:pt x="736096" y="2865547"/>
                        <a:pt x="818866" y="4173793"/>
                      </a:cubicBezTo>
                      <a:lnTo>
                        <a:pt x="0" y="4173793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7" name="Isosceles Triangle 106">
                  <a:extLst>
                    <a:ext uri="{FF2B5EF4-FFF2-40B4-BE49-F238E27FC236}">
                      <a16:creationId xmlns:a16="http://schemas.microsoft.com/office/drawing/2014/main" id="{CD2E1EB3-1362-4527-B2BF-3FE608703BC7}"/>
                    </a:ext>
                  </a:extLst>
                </p:cNvPr>
                <p:cNvSpPr/>
                <p:nvPr/>
              </p:nvSpPr>
              <p:spPr>
                <a:xfrm rot="14428317">
                  <a:off x="7301503" y="321091"/>
                  <a:ext cx="368489" cy="1473959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8" name="Isosceles Triangle 107">
                  <a:extLst>
                    <a:ext uri="{FF2B5EF4-FFF2-40B4-BE49-F238E27FC236}">
                      <a16:creationId xmlns:a16="http://schemas.microsoft.com/office/drawing/2014/main" id="{9780A7E4-3508-4481-A564-D99CADB6B987}"/>
                    </a:ext>
                  </a:extLst>
                </p:cNvPr>
                <p:cNvSpPr/>
                <p:nvPr/>
              </p:nvSpPr>
              <p:spPr>
                <a:xfrm rot="8561902">
                  <a:off x="7612817" y="1671874"/>
                  <a:ext cx="368489" cy="1473959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40CF0A4-76B1-448B-BDAC-0D5DA1E4C6EF}"/>
                  </a:ext>
                </a:extLst>
              </p:cNvPr>
              <p:cNvGrpSpPr/>
              <p:nvPr/>
            </p:nvGrpSpPr>
            <p:grpSpPr>
              <a:xfrm>
                <a:off x="1533399" y="-257529"/>
                <a:ext cx="2511188" cy="2112533"/>
                <a:chOff x="1533399" y="-257529"/>
                <a:chExt cx="2511188" cy="2112533"/>
              </a:xfrm>
              <a:grpFill/>
            </p:grpSpPr>
            <p:sp>
              <p:nvSpPr>
                <p:cNvPr id="104" name="Isosceles Triangle 103">
                  <a:extLst>
                    <a:ext uri="{FF2B5EF4-FFF2-40B4-BE49-F238E27FC236}">
                      <a16:creationId xmlns:a16="http://schemas.microsoft.com/office/drawing/2014/main" id="{59E28E12-6496-413F-8E4F-93A7A0E29CA8}"/>
                    </a:ext>
                  </a:extLst>
                </p:cNvPr>
                <p:cNvSpPr/>
                <p:nvPr/>
              </p:nvSpPr>
              <p:spPr>
                <a:xfrm rot="20108611">
                  <a:off x="1533399" y="-257529"/>
                  <a:ext cx="2511188" cy="382137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D29F3674-1E98-4932-91C3-387374BF442E}"/>
                    </a:ext>
                  </a:extLst>
                </p:cNvPr>
                <p:cNvSpPr/>
                <p:nvPr/>
              </p:nvSpPr>
              <p:spPr>
                <a:xfrm rot="9633843">
                  <a:off x="2147127" y="381045"/>
                  <a:ext cx="368489" cy="1473959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85EEB99-B318-4380-A752-6ACF958D8E8C}"/>
                  </a:ext>
                </a:extLst>
              </p:cNvPr>
              <p:cNvGrpSpPr/>
              <p:nvPr/>
            </p:nvGrpSpPr>
            <p:grpSpPr>
              <a:xfrm flipH="1">
                <a:off x="8444054" y="-421574"/>
                <a:ext cx="2511188" cy="2112533"/>
                <a:chOff x="1533399" y="-257529"/>
                <a:chExt cx="2511188" cy="2112533"/>
              </a:xfrm>
              <a:grpFill/>
            </p:grpSpPr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E723EC37-AA6A-4BCA-A10A-A70CAB8BCDA4}"/>
                    </a:ext>
                  </a:extLst>
                </p:cNvPr>
                <p:cNvSpPr/>
                <p:nvPr/>
              </p:nvSpPr>
              <p:spPr>
                <a:xfrm rot="20108611">
                  <a:off x="1533399" y="-257529"/>
                  <a:ext cx="2511188" cy="382137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103" name="Isosceles Triangle 102">
                  <a:extLst>
                    <a:ext uri="{FF2B5EF4-FFF2-40B4-BE49-F238E27FC236}">
                      <a16:creationId xmlns:a16="http://schemas.microsoft.com/office/drawing/2014/main" id="{69BA07BD-7629-45BF-9D35-93F61A750866}"/>
                    </a:ext>
                  </a:extLst>
                </p:cNvPr>
                <p:cNvSpPr/>
                <p:nvPr/>
              </p:nvSpPr>
              <p:spPr>
                <a:xfrm rot="9633843">
                  <a:off x="2147127" y="381045"/>
                  <a:ext cx="368489" cy="1473959"/>
                </a:xfrm>
                <a:prstGeom prst="triangle">
                  <a:avLst/>
                </a:prstGeom>
                <a:grpFill/>
                <a:ln>
                  <a:solidFill>
                    <a:srgbClr val="4044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</p:grp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1D803379-9C08-40D6-B344-A48585F2B7B4}"/>
                  </a:ext>
                </a:extLst>
              </p:cNvPr>
              <p:cNvSpPr/>
              <p:nvPr/>
            </p:nvSpPr>
            <p:spPr>
              <a:xfrm rot="12363173">
                <a:off x="2220442" y="1027661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AAF6842D-2EE0-4555-8CCB-AE6DED1AF0A2}"/>
                  </a:ext>
                </a:extLst>
              </p:cNvPr>
              <p:cNvSpPr/>
              <p:nvPr/>
            </p:nvSpPr>
            <p:spPr>
              <a:xfrm rot="12363173">
                <a:off x="4443627" y="1478012"/>
                <a:ext cx="45719" cy="783226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187F5BB2-5530-4E07-AEA6-D2B7B94396FB}"/>
                  </a:ext>
                </a:extLst>
              </p:cNvPr>
              <p:cNvSpPr/>
              <p:nvPr/>
            </p:nvSpPr>
            <p:spPr>
              <a:xfrm rot="1865037">
                <a:off x="5057901" y="1334880"/>
                <a:ext cx="45719" cy="681317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CC3E1FCE-2628-483F-9C30-F105682160C6}"/>
                  </a:ext>
                </a:extLst>
              </p:cNvPr>
              <p:cNvSpPr/>
              <p:nvPr/>
            </p:nvSpPr>
            <p:spPr>
              <a:xfrm rot="2094063">
                <a:off x="2503416" y="149332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1C52212C-C2F3-472F-BCD5-7BE25081716F}"/>
                  </a:ext>
                </a:extLst>
              </p:cNvPr>
              <p:cNvSpPr/>
              <p:nvPr/>
            </p:nvSpPr>
            <p:spPr>
              <a:xfrm rot="12363173">
                <a:off x="9756482" y="-57383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C5B2158B-407E-4E13-BC96-564FAD57A786}"/>
                  </a:ext>
                </a:extLst>
              </p:cNvPr>
              <p:cNvSpPr/>
              <p:nvPr/>
            </p:nvSpPr>
            <p:spPr>
              <a:xfrm rot="12363173">
                <a:off x="4078244" y="605823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B60870A4-0F2E-40F6-8831-E1212D156601}"/>
                  </a:ext>
                </a:extLst>
              </p:cNvPr>
              <p:cNvSpPr/>
              <p:nvPr/>
            </p:nvSpPr>
            <p:spPr>
              <a:xfrm rot="8358017">
                <a:off x="7402874" y="2202732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7866AD10-05DB-4069-B06C-4C17175A61BA}"/>
                  </a:ext>
                </a:extLst>
              </p:cNvPr>
              <p:cNvSpPr/>
              <p:nvPr/>
            </p:nvSpPr>
            <p:spPr>
              <a:xfrm rot="18641232">
                <a:off x="7369535" y="1196276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74C90A07-044E-419C-B4B6-335209BD768F}"/>
                  </a:ext>
                </a:extLst>
              </p:cNvPr>
              <p:cNvSpPr/>
              <p:nvPr/>
            </p:nvSpPr>
            <p:spPr>
              <a:xfrm rot="8666051">
                <a:off x="8124035" y="558304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7" name="Isosceles Triangle 96">
                <a:extLst>
                  <a:ext uri="{FF2B5EF4-FFF2-40B4-BE49-F238E27FC236}">
                    <a16:creationId xmlns:a16="http://schemas.microsoft.com/office/drawing/2014/main" id="{24AE76CB-4024-46E2-8A05-EA51CF35EE76}"/>
                  </a:ext>
                </a:extLst>
              </p:cNvPr>
              <p:cNvSpPr/>
              <p:nvPr/>
            </p:nvSpPr>
            <p:spPr>
              <a:xfrm rot="2512121">
                <a:off x="7981545" y="-204164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B79D9820-C577-4573-8F70-AC6354FE0CD3}"/>
                  </a:ext>
                </a:extLst>
              </p:cNvPr>
              <p:cNvSpPr/>
              <p:nvPr/>
            </p:nvSpPr>
            <p:spPr>
              <a:xfrm rot="20108611">
                <a:off x="97383" y="-289973"/>
                <a:ext cx="2511188" cy="382137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5B1FC580-4130-4959-A85F-3F5A32D1EDD1}"/>
                  </a:ext>
                </a:extLst>
              </p:cNvPr>
              <p:cNvSpPr/>
              <p:nvPr/>
            </p:nvSpPr>
            <p:spPr>
              <a:xfrm rot="1491389" flipH="1">
                <a:off x="9564406" y="-598599"/>
                <a:ext cx="2511188" cy="382137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44816DF0-6323-42AC-8509-4FDC6370766B}"/>
                  </a:ext>
                </a:extLst>
              </p:cNvPr>
              <p:cNvSpPr/>
              <p:nvPr/>
            </p:nvSpPr>
            <p:spPr>
              <a:xfrm rot="12363173">
                <a:off x="321015" y="485235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78E013C8-61EB-455B-B103-039D24AC35B2}"/>
                  </a:ext>
                </a:extLst>
              </p:cNvPr>
              <p:cNvSpPr/>
              <p:nvPr/>
            </p:nvSpPr>
            <p:spPr>
              <a:xfrm rot="12363173">
                <a:off x="11351373" y="-351012"/>
                <a:ext cx="74051" cy="702014"/>
              </a:xfrm>
              <a:prstGeom prst="triangle">
                <a:avLst/>
              </a:prstGeom>
              <a:grpFill/>
              <a:ln>
                <a:solidFill>
                  <a:srgbClr val="4044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5109831-0D46-43BE-B017-C4437BB740B1}"/>
                </a:ext>
              </a:extLst>
            </p:cNvPr>
            <p:cNvGrpSpPr/>
            <p:nvPr/>
          </p:nvGrpSpPr>
          <p:grpSpPr>
            <a:xfrm>
              <a:off x="4117189" y="0"/>
              <a:ext cx="3587265" cy="6937107"/>
              <a:chOff x="4117189" y="0"/>
              <a:chExt cx="3587265" cy="6937107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129BD09-AA55-4F51-BBC3-97270D6855C4}"/>
                  </a:ext>
                </a:extLst>
              </p:cNvPr>
              <p:cNvGrpSpPr/>
              <p:nvPr/>
            </p:nvGrpSpPr>
            <p:grpSpPr>
              <a:xfrm>
                <a:off x="4117189" y="0"/>
                <a:ext cx="3587265" cy="6937107"/>
                <a:chOff x="4117189" y="0"/>
                <a:chExt cx="3587265" cy="6937107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30D765B1-2E73-4AB4-B459-30F4F6A5AA41}"/>
                    </a:ext>
                  </a:extLst>
                </p:cNvPr>
                <p:cNvGrpSpPr/>
                <p:nvPr/>
              </p:nvGrpSpPr>
              <p:grpSpPr>
                <a:xfrm>
                  <a:off x="4270144" y="0"/>
                  <a:ext cx="3268376" cy="6937107"/>
                  <a:chOff x="4176215" y="-57501"/>
                  <a:chExt cx="3268376" cy="6937107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CC223A57-D3BB-4BFE-939E-E410C8377B5B}"/>
                      </a:ext>
                    </a:extLst>
                  </p:cNvPr>
                  <p:cNvGrpSpPr/>
                  <p:nvPr/>
                </p:nvGrpSpPr>
                <p:grpSpPr>
                  <a:xfrm>
                    <a:off x="4176215" y="-57501"/>
                    <a:ext cx="3268376" cy="6937107"/>
                    <a:chOff x="4176215" y="-57501"/>
                    <a:chExt cx="3268376" cy="6937107"/>
                  </a:xfrm>
                </p:grpSpPr>
                <p:sp>
                  <p:nvSpPr>
                    <p:cNvPr id="66" name="Rectangle: Rounded Corners 65">
                      <a:extLst>
                        <a:ext uri="{FF2B5EF4-FFF2-40B4-BE49-F238E27FC236}">
                          <a16:creationId xmlns:a16="http://schemas.microsoft.com/office/drawing/2014/main" id="{FA6995D6-732B-4402-A309-42AA3CA17913}"/>
                        </a:ext>
                      </a:extLst>
                    </p:cNvPr>
                    <p:cNvSpPr/>
                    <p:nvPr/>
                  </p:nvSpPr>
                  <p:spPr>
                    <a:xfrm rot="20203107">
                      <a:off x="6379609" y="337479"/>
                      <a:ext cx="158771" cy="574128"/>
                    </a:xfrm>
                    <a:prstGeom prst="roundRect">
                      <a:avLst/>
                    </a:prstGeom>
                    <a:solidFill>
                      <a:srgbClr val="3D3827"/>
                    </a:solidFill>
                    <a:ln>
                      <a:solidFill>
                        <a:srgbClr val="3D382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59" name="Rectangle: Rounded Corners 58">
                      <a:extLst>
                        <a:ext uri="{FF2B5EF4-FFF2-40B4-BE49-F238E27FC236}">
                          <a16:creationId xmlns:a16="http://schemas.microsoft.com/office/drawing/2014/main" id="{692DB777-4308-4F6A-A725-D5954A493543}"/>
                        </a:ext>
                      </a:extLst>
                    </p:cNvPr>
                    <p:cNvSpPr/>
                    <p:nvPr/>
                  </p:nvSpPr>
                  <p:spPr>
                    <a:xfrm rot="1087121">
                      <a:off x="5161693" y="280932"/>
                      <a:ext cx="158771" cy="574128"/>
                    </a:xfrm>
                    <a:prstGeom prst="roundRect">
                      <a:avLst/>
                    </a:prstGeom>
                    <a:solidFill>
                      <a:srgbClr val="3D3827"/>
                    </a:solidFill>
                    <a:ln>
                      <a:solidFill>
                        <a:srgbClr val="3D382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A7C7706A-07E7-43D5-8F4E-A84FB9309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52867" y="687880"/>
                      <a:ext cx="615646" cy="625764"/>
                      <a:chOff x="6741426" y="372018"/>
                      <a:chExt cx="615646" cy="625764"/>
                    </a:xfrm>
                  </p:grpSpPr>
                  <p:sp>
                    <p:nvSpPr>
                      <p:cNvPr id="61" name="Oval 60">
                        <a:extLst>
                          <a:ext uri="{FF2B5EF4-FFF2-40B4-BE49-F238E27FC236}">
                            <a16:creationId xmlns:a16="http://schemas.microsoft.com/office/drawing/2014/main" id="{33E609F6-B26A-48BB-B02A-A1E4596B7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8158" y="372018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62" name="Oval 61">
                        <a:extLst>
                          <a:ext uri="{FF2B5EF4-FFF2-40B4-BE49-F238E27FC236}">
                            <a16:creationId xmlns:a16="http://schemas.microsoft.com/office/drawing/2014/main" id="{38F62DF6-0D33-4A04-B2F0-F220D9FDD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9822" y="524418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63" name="Oval 62">
                        <a:extLst>
                          <a:ext uri="{FF2B5EF4-FFF2-40B4-BE49-F238E27FC236}">
                            <a16:creationId xmlns:a16="http://schemas.microsoft.com/office/drawing/2014/main" id="{FC4A6E63-7383-41B1-A289-DDAF458A3D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1426" y="532334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64" name="Oval 63">
                        <a:extLst>
                          <a:ext uri="{FF2B5EF4-FFF2-40B4-BE49-F238E27FC236}">
                            <a16:creationId xmlns:a16="http://schemas.microsoft.com/office/drawing/2014/main" id="{846AAB43-1819-404E-A01F-AD95D18FC2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6664" y="660532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</p:grp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384ADC30-0851-4D8E-85BD-943BE472C3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67097" y="759294"/>
                      <a:ext cx="615646" cy="625764"/>
                      <a:chOff x="6741426" y="372018"/>
                      <a:chExt cx="615646" cy="625764"/>
                    </a:xfrm>
                  </p:grpSpPr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EF2EDF22-FA0F-40FE-AC41-0209460AA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8158" y="372018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48" name="Oval 47">
                        <a:extLst>
                          <a:ext uri="{FF2B5EF4-FFF2-40B4-BE49-F238E27FC236}">
                            <a16:creationId xmlns:a16="http://schemas.microsoft.com/office/drawing/2014/main" id="{E148E13B-1FF2-4E2C-9216-0B2F0DA792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9822" y="524418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E634D5F1-E191-40F7-B537-602C8921AD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1426" y="532334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58" name="Oval 57">
                        <a:extLst>
                          <a:ext uri="{FF2B5EF4-FFF2-40B4-BE49-F238E27FC236}">
                            <a16:creationId xmlns:a16="http://schemas.microsoft.com/office/drawing/2014/main" id="{0D162E6F-2DCB-4F95-AA05-7C89ACD445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6664" y="660532"/>
                        <a:ext cx="337250" cy="337250"/>
                      </a:xfrm>
                      <a:prstGeom prst="ellipse">
                        <a:avLst/>
                      </a:prstGeom>
                      <a:solidFill>
                        <a:srgbClr val="3D3827"/>
                      </a:solidFill>
                      <a:ln>
                        <a:solidFill>
                          <a:srgbClr val="3D382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</p:grpSp>
                <p:sp>
                  <p:nvSpPr>
                    <p:cNvPr id="41" name="Cylinder 40">
                      <a:extLst>
                        <a:ext uri="{FF2B5EF4-FFF2-40B4-BE49-F238E27FC236}">
                          <a16:creationId xmlns:a16="http://schemas.microsoft.com/office/drawing/2014/main" id="{084FCCDE-1C29-4828-B4CC-C3A6EF080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494" y="1320762"/>
                      <a:ext cx="336167" cy="519026"/>
                    </a:xfrm>
                    <a:prstGeom prst="can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7434CE16-FAB7-4CF5-9F42-810570254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6124" y="5120762"/>
                      <a:ext cx="424979" cy="1621788"/>
                    </a:xfrm>
                    <a:prstGeom prst="roundRect">
                      <a:avLst/>
                    </a:prstGeom>
                    <a:solidFill>
                      <a:srgbClr val="E8DBA1"/>
                    </a:solidFill>
                    <a:ln>
                      <a:solidFill>
                        <a:srgbClr val="E8DBA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67674459-D423-4297-842E-F1A289D8A7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201" y="5018429"/>
                      <a:ext cx="424979" cy="1621788"/>
                    </a:xfrm>
                    <a:prstGeom prst="roundRect">
                      <a:avLst/>
                    </a:prstGeom>
                    <a:solidFill>
                      <a:srgbClr val="E8DBA1"/>
                    </a:solidFill>
                    <a:ln>
                      <a:solidFill>
                        <a:srgbClr val="E8DBA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50E2638D-9AE8-4FCE-A0C2-84179F4BB3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76215" y="1654378"/>
                      <a:ext cx="3268376" cy="3524068"/>
                      <a:chOff x="4491332" y="1242203"/>
                      <a:chExt cx="3105396" cy="4012183"/>
                    </a:xfrm>
                  </p:grpSpPr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7DDE93BE-FF01-4F30-BFED-6912D041B1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351481" y="2474404"/>
                        <a:ext cx="190674" cy="53594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:a16="http://schemas.microsoft.com/office/drawing/2014/main" id="{70B3FD22-623B-4C5E-9A62-4C99809AE5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347930" y="2677111"/>
                        <a:ext cx="190674" cy="53594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90806E15-1CB7-4F76-8030-0520FCC4AD0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500963" y="2565514"/>
                        <a:ext cx="127064" cy="491164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B989E8A6-BB8B-462E-9F8C-A0A549194FE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575389" y="2677111"/>
                        <a:ext cx="151310" cy="53594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E1F5CDB5-3D7C-44B6-AC39-9A2909D82DF5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519065" y="2565514"/>
                        <a:ext cx="151310" cy="53594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Rectangle: Rounded Corners 15">
                        <a:extLst>
                          <a:ext uri="{FF2B5EF4-FFF2-40B4-BE49-F238E27FC236}">
                            <a16:creationId xmlns:a16="http://schemas.microsoft.com/office/drawing/2014/main" id="{F099B50B-8F25-458A-AE34-D9B2694BCD7F}"/>
                          </a:ext>
                        </a:extLst>
                      </p:cNvPr>
                      <p:cNvSpPr/>
                      <p:nvPr/>
                    </p:nvSpPr>
                    <p:spPr>
                      <a:xfrm rot="20179128" flipH="1">
                        <a:off x="7109186" y="1919740"/>
                        <a:ext cx="302896" cy="982945"/>
                      </a:xfrm>
                      <a:prstGeom prst="roundRect">
                        <a:avLst/>
                      </a:prstGeom>
                      <a:solidFill>
                        <a:srgbClr val="E8DBA1"/>
                      </a:solidFill>
                      <a:ln>
                        <a:solidFill>
                          <a:srgbClr val="E8DB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14" name="Rectangle: Rounded Corners 13">
                        <a:extLst>
                          <a:ext uri="{FF2B5EF4-FFF2-40B4-BE49-F238E27FC236}">
                            <a16:creationId xmlns:a16="http://schemas.microsoft.com/office/drawing/2014/main" id="{B8391204-69C9-46E2-9795-AFA56D6F75E3}"/>
                          </a:ext>
                        </a:extLst>
                      </p:cNvPr>
                      <p:cNvSpPr/>
                      <p:nvPr/>
                    </p:nvSpPr>
                    <p:spPr>
                      <a:xfrm rot="1420872">
                        <a:off x="4703711" y="1942692"/>
                        <a:ext cx="302896" cy="982945"/>
                      </a:xfrm>
                      <a:prstGeom prst="roundRect">
                        <a:avLst/>
                      </a:prstGeom>
                      <a:solidFill>
                        <a:srgbClr val="E8DBA1"/>
                      </a:solidFill>
                      <a:ln>
                        <a:solidFill>
                          <a:srgbClr val="E8DB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13" name="Rectangle: Rounded Corners 12">
                        <a:extLst>
                          <a:ext uri="{FF2B5EF4-FFF2-40B4-BE49-F238E27FC236}">
                            <a16:creationId xmlns:a16="http://schemas.microsoft.com/office/drawing/2014/main" id="{2A9AC98D-501F-4192-833E-58A2496CB62C}"/>
                          </a:ext>
                        </a:extLst>
                      </p:cNvPr>
                      <p:cNvSpPr/>
                      <p:nvPr/>
                    </p:nvSpPr>
                    <p:spPr>
                      <a:xfrm rot="20179128" flipH="1">
                        <a:off x="6744228" y="1242203"/>
                        <a:ext cx="403034" cy="982945"/>
                      </a:xfrm>
                      <a:prstGeom prst="roundRect">
                        <a:avLst/>
                      </a:prstGeom>
                      <a:solidFill>
                        <a:srgbClr val="F3E42A"/>
                      </a:solidFill>
                      <a:ln>
                        <a:solidFill>
                          <a:srgbClr val="F3E42A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11" name="Rectangle: Rounded Corners 10">
                        <a:extLst>
                          <a:ext uri="{FF2B5EF4-FFF2-40B4-BE49-F238E27FC236}">
                            <a16:creationId xmlns:a16="http://schemas.microsoft.com/office/drawing/2014/main" id="{F3F3E78A-AD8D-48D1-9EAD-69269B69463B}"/>
                          </a:ext>
                        </a:extLst>
                      </p:cNvPr>
                      <p:cNvSpPr/>
                      <p:nvPr/>
                    </p:nvSpPr>
                    <p:spPr>
                      <a:xfrm rot="1420872">
                        <a:off x="4978684" y="1290206"/>
                        <a:ext cx="403034" cy="982945"/>
                      </a:xfrm>
                      <a:prstGeom prst="roundRect">
                        <a:avLst/>
                      </a:prstGeom>
                      <a:solidFill>
                        <a:srgbClr val="F3E42A"/>
                      </a:solidFill>
                      <a:ln>
                        <a:solidFill>
                          <a:srgbClr val="F3E42A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9" name="Rectangle: Rounded Corners 8">
                        <a:extLst>
                          <a:ext uri="{FF2B5EF4-FFF2-40B4-BE49-F238E27FC236}">
                            <a16:creationId xmlns:a16="http://schemas.microsoft.com/office/drawing/2014/main" id="{156CFF22-61DE-4EF6-BE1C-F82FE75C8B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1885" y="1249468"/>
                        <a:ext cx="1508229" cy="1656466"/>
                      </a:xfrm>
                      <a:prstGeom prst="roundRect">
                        <a:avLst/>
                      </a:prstGeom>
                      <a:solidFill>
                        <a:srgbClr val="F3E42A"/>
                      </a:solidFill>
                      <a:ln>
                        <a:solidFill>
                          <a:srgbClr val="F3E42A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4" name="Flowchart: Manual Operation 3">
                        <a:extLst>
                          <a:ext uri="{FF2B5EF4-FFF2-40B4-BE49-F238E27FC236}">
                            <a16:creationId xmlns:a16="http://schemas.microsoft.com/office/drawing/2014/main" id="{1E58E154-C730-40FB-B1B1-748C8056CFEC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913562" y="3117240"/>
                        <a:ext cx="2359980" cy="2137146"/>
                      </a:xfrm>
                      <a:prstGeom prst="flowChartManualOperation">
                        <a:avLst/>
                      </a:prstGeom>
                      <a:solidFill>
                        <a:srgbClr val="CA6E18"/>
                      </a:solidFill>
                      <a:ln>
                        <a:solidFill>
                          <a:srgbClr val="CA6E18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 dirty="0"/>
                      </a:p>
                    </p:txBody>
                  </p:sp>
                  <p:sp>
                    <p:nvSpPr>
                      <p:cNvPr id="5" name="Rectangle: Rounded Corners 4">
                        <a:extLst>
                          <a:ext uri="{FF2B5EF4-FFF2-40B4-BE49-F238E27FC236}">
                            <a16:creationId xmlns:a16="http://schemas.microsoft.com/office/drawing/2014/main" id="{376F6095-5526-4701-892C-842167CD0E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1885" y="2380859"/>
                        <a:ext cx="1508229" cy="871070"/>
                      </a:xfrm>
                      <a:prstGeom prst="roundRect">
                        <a:avLst/>
                      </a:prstGeom>
                      <a:solidFill>
                        <a:srgbClr val="CA6E18"/>
                      </a:solidFill>
                      <a:ln>
                        <a:solidFill>
                          <a:srgbClr val="CA6E18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F24BE722-8E5C-41F0-A568-9398E2661FB5}"/>
                          </a:ext>
                        </a:extLst>
                      </p:cNvPr>
                      <p:cNvSpPr/>
                      <p:nvPr/>
                    </p:nvSpPr>
                    <p:spPr>
                      <a:xfrm rot="21356206">
                        <a:off x="5296666" y="1255488"/>
                        <a:ext cx="242960" cy="1303055"/>
                      </a:xfrm>
                      <a:prstGeom prst="rect">
                        <a:avLst/>
                      </a:prstGeom>
                      <a:solidFill>
                        <a:srgbClr val="CA6E18"/>
                      </a:solidFill>
                      <a:ln>
                        <a:solidFill>
                          <a:srgbClr val="CA6E18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EE479F4-2693-42B5-9AEB-EDFE54CAAC03}"/>
                          </a:ext>
                        </a:extLst>
                      </p:cNvPr>
                      <p:cNvSpPr/>
                      <p:nvPr/>
                    </p:nvSpPr>
                    <p:spPr>
                      <a:xfrm rot="232966">
                        <a:off x="6681758" y="1254525"/>
                        <a:ext cx="216092" cy="1264825"/>
                      </a:xfrm>
                      <a:prstGeom prst="rect">
                        <a:avLst/>
                      </a:prstGeom>
                      <a:solidFill>
                        <a:srgbClr val="CA6E18"/>
                      </a:solidFill>
                      <a:ln>
                        <a:solidFill>
                          <a:srgbClr val="CA6E18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18" name="Rectangle: Rounded Corners 17">
                        <a:extLst>
                          <a:ext uri="{FF2B5EF4-FFF2-40B4-BE49-F238E27FC236}">
                            <a16:creationId xmlns:a16="http://schemas.microsoft.com/office/drawing/2014/main" id="{85A0CB20-350F-4041-88F1-462C1E342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91332" y="2905935"/>
                        <a:ext cx="306922" cy="711744"/>
                      </a:xfrm>
                      <a:prstGeom prst="roundRect">
                        <a:avLst/>
                      </a:prstGeom>
                      <a:solidFill>
                        <a:srgbClr val="E8DBA1"/>
                      </a:solidFill>
                      <a:ln>
                        <a:solidFill>
                          <a:srgbClr val="E8DB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  <p:sp>
                    <p:nvSpPr>
                      <p:cNvPr id="25" name="Rectangle: Rounded Corners 24">
                        <a:extLst>
                          <a:ext uri="{FF2B5EF4-FFF2-40B4-BE49-F238E27FC236}">
                            <a16:creationId xmlns:a16="http://schemas.microsoft.com/office/drawing/2014/main" id="{75765BBE-472D-4B7A-9B86-7C5C80B73C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9806" y="2905935"/>
                        <a:ext cx="306922" cy="711744"/>
                      </a:xfrm>
                      <a:prstGeom prst="roundRect">
                        <a:avLst/>
                      </a:prstGeom>
                      <a:solidFill>
                        <a:srgbClr val="E8DBA1"/>
                      </a:solidFill>
                      <a:ln>
                        <a:solidFill>
                          <a:srgbClr val="E8DB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/>
                      </a:p>
                    </p:txBody>
                  </p:sp>
                </p:grpSp>
                <p:sp>
                  <p:nvSpPr>
                    <p:cNvPr id="34" name="Rectangle: Rounded Corners 33">
                      <a:extLst>
                        <a:ext uri="{FF2B5EF4-FFF2-40B4-BE49-F238E27FC236}">
                          <a16:creationId xmlns:a16="http://schemas.microsoft.com/office/drawing/2014/main" id="{1559C35F-B38A-4886-840D-D40796FCBE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201" y="5495356"/>
                      <a:ext cx="424979" cy="1144861"/>
                    </a:xfrm>
                    <a:prstGeom prst="roundRect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 dirty="0"/>
                    </a:p>
                  </p:txBody>
                </p: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58FF7E29-B676-430D-AEFE-01007E6E94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6124" y="5597689"/>
                      <a:ext cx="424979" cy="1144861"/>
                    </a:xfrm>
                    <a:prstGeom prst="roundRect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6" name="Flowchart: Delay 35">
                      <a:extLst>
                        <a:ext uri="{FF2B5EF4-FFF2-40B4-BE49-F238E27FC236}">
                          <a16:creationId xmlns:a16="http://schemas.microsoft.com/office/drawing/2014/main" id="{E7BFFC86-18FA-425D-9D7E-C1EBF20959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213147" y="6378710"/>
                      <a:ext cx="286603" cy="696036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8" name="Flowchart: Delay 37">
                      <a:extLst>
                        <a:ext uri="{FF2B5EF4-FFF2-40B4-BE49-F238E27FC236}">
                          <a16:creationId xmlns:a16="http://schemas.microsoft.com/office/drawing/2014/main" id="{66FA84DE-FD66-49E2-B568-6CA9EB32CA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156255" y="6388287"/>
                      <a:ext cx="286603" cy="696036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39" name="Rectangle: Rounded Corners 38">
                      <a:extLst>
                        <a:ext uri="{FF2B5EF4-FFF2-40B4-BE49-F238E27FC236}">
                          <a16:creationId xmlns:a16="http://schemas.microsoft.com/office/drawing/2014/main" id="{3B9B5155-A12C-46FF-95A7-EED2A26507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5957" y="5322669"/>
                      <a:ext cx="493466" cy="233050"/>
                    </a:xfrm>
                    <a:prstGeom prst="roundRect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 dirty="0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B881EE41-9230-410C-80DD-837BE4F5AA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815" y="275625"/>
                      <a:ext cx="1249432" cy="1249432"/>
                    </a:xfrm>
                    <a:prstGeom prst="ellipse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42" name="Flowchart: Delay 41">
                      <a:extLst>
                        <a:ext uri="{FF2B5EF4-FFF2-40B4-BE49-F238E27FC236}">
                          <a16:creationId xmlns:a16="http://schemas.microsoft.com/office/drawing/2014/main" id="{2961BB0F-BCE5-4511-8E72-5BC97F08048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498309" y="-360995"/>
                      <a:ext cx="669300" cy="1276288"/>
                    </a:xfrm>
                    <a:prstGeom prst="flowChartDelay">
                      <a:avLst/>
                    </a:prstGeom>
                    <a:solidFill>
                      <a:srgbClr val="3D3827"/>
                    </a:solidFill>
                    <a:ln>
                      <a:solidFill>
                        <a:srgbClr val="3D382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43" name="Flowchart: Delay 42">
                      <a:extLst>
                        <a:ext uri="{FF2B5EF4-FFF2-40B4-BE49-F238E27FC236}">
                          <a16:creationId xmlns:a16="http://schemas.microsoft.com/office/drawing/2014/main" id="{F111F2BE-0A5D-4883-BCC0-C9326F117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1039" y="790213"/>
                      <a:ext cx="169316" cy="231533"/>
                    </a:xfrm>
                    <a:prstGeom prst="flowChartDelay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45" name="Flowchart: Delay 44">
                      <a:extLst>
                        <a:ext uri="{FF2B5EF4-FFF2-40B4-BE49-F238E27FC236}">
                          <a16:creationId xmlns:a16="http://schemas.microsoft.com/office/drawing/2014/main" id="{208AB16B-B730-4B30-848A-14627EDCCC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025499" y="790213"/>
                      <a:ext cx="169316" cy="231533"/>
                    </a:xfrm>
                    <a:prstGeom prst="flowChartDelay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67" name="Rectangle: Rounded Corners 66">
                      <a:extLst>
                        <a:ext uri="{FF2B5EF4-FFF2-40B4-BE49-F238E27FC236}">
                          <a16:creationId xmlns:a16="http://schemas.microsoft.com/office/drawing/2014/main" id="{6B51C43C-849A-4F44-80F4-41B4739A7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9173" y="5407262"/>
                      <a:ext cx="493466" cy="233050"/>
                    </a:xfrm>
                    <a:prstGeom prst="roundRect">
                      <a:avLst/>
                    </a:prstGeom>
                    <a:solidFill>
                      <a:srgbClr val="E3F0C5"/>
                    </a:solidFill>
                    <a:ln>
                      <a:solidFill>
                        <a:srgbClr val="E3F0C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 dirty="0"/>
                    </a:p>
                  </p:txBody>
                </p:sp>
              </p:grp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6DF642D9-71A6-4FF4-B47C-6473963000BD}"/>
                      </a:ext>
                    </a:extLst>
                  </p:cNvPr>
                  <p:cNvSpPr/>
                  <p:nvPr/>
                </p:nvSpPr>
                <p:spPr>
                  <a:xfrm>
                    <a:off x="5143084" y="728233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7B1DCE7C-2FA7-4FE5-B5AF-A196057AC434}"/>
                      </a:ext>
                    </a:extLst>
                  </p:cNvPr>
                  <p:cNvSpPr/>
                  <p:nvPr/>
                </p:nvSpPr>
                <p:spPr>
                  <a:xfrm>
                    <a:off x="5080636" y="719178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8882BFDF-2C69-4045-BD4E-90BEF4C73E8D}"/>
                      </a:ext>
                    </a:extLst>
                  </p:cNvPr>
                  <p:cNvSpPr/>
                  <p:nvPr/>
                </p:nvSpPr>
                <p:spPr>
                  <a:xfrm>
                    <a:off x="5063819" y="665601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45CA9C65-9140-4FC8-9623-CE467FE89162}"/>
                      </a:ext>
                    </a:extLst>
                  </p:cNvPr>
                  <p:cNvSpPr/>
                  <p:nvPr/>
                </p:nvSpPr>
                <p:spPr>
                  <a:xfrm>
                    <a:off x="6431605" y="727079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3AEF1317-F1F8-4460-8B26-FEE5B9194E87}"/>
                      </a:ext>
                    </a:extLst>
                  </p:cNvPr>
                  <p:cNvSpPr/>
                  <p:nvPr/>
                </p:nvSpPr>
                <p:spPr>
                  <a:xfrm>
                    <a:off x="6502437" y="704134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A4F15BDD-3ADD-4E46-BC81-872D07A00985}"/>
                      </a:ext>
                    </a:extLst>
                  </p:cNvPr>
                  <p:cNvSpPr/>
                  <p:nvPr/>
                </p:nvSpPr>
                <p:spPr>
                  <a:xfrm>
                    <a:off x="6534932" y="639697"/>
                    <a:ext cx="71034" cy="71034"/>
                  </a:xfrm>
                  <a:prstGeom prst="ellipse">
                    <a:avLst/>
                  </a:prstGeom>
                  <a:solidFill>
                    <a:srgbClr val="6B6579"/>
                  </a:solidFill>
                  <a:ln>
                    <a:solidFill>
                      <a:srgbClr val="6B65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7FD969BA-42BD-4E78-893F-39E0EC5D7E46}"/>
                      </a:ext>
                    </a:extLst>
                  </p:cNvPr>
                  <p:cNvGrpSpPr/>
                  <p:nvPr/>
                </p:nvGrpSpPr>
                <p:grpSpPr>
                  <a:xfrm rot="153437">
                    <a:off x="6059781" y="334811"/>
                    <a:ext cx="241501" cy="109718"/>
                    <a:chOff x="5972659" y="286040"/>
                    <a:chExt cx="316694" cy="143879"/>
                  </a:xfrm>
                </p:grpSpPr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418BBC1F-934B-48C4-AA18-DA2D3785ED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2659" y="329299"/>
                      <a:ext cx="85392" cy="8539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6B657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75" name="Isosceles Triangle 74">
                      <a:extLst>
                        <a:ext uri="{FF2B5EF4-FFF2-40B4-BE49-F238E27FC236}">
                          <a16:creationId xmlns:a16="http://schemas.microsoft.com/office/drawing/2014/main" id="{704F1B28-04C0-4D3A-AA66-30C154A6EDBE}"/>
                        </a:ext>
                      </a:extLst>
                    </p:cNvPr>
                    <p:cNvSpPr/>
                    <p:nvPr/>
                  </p:nvSpPr>
                  <p:spPr>
                    <a:xfrm rot="15962759">
                      <a:off x="6031755" y="314753"/>
                      <a:ext cx="123696" cy="106635"/>
                    </a:xfrm>
                    <a:prstGeom prst="triangle">
                      <a:avLst/>
                    </a:prstGeom>
                    <a:noFill/>
                    <a:ln w="28575">
                      <a:solidFill>
                        <a:srgbClr val="6B657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 dirty="0"/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3AD2D1B0-6234-426E-AFBF-1EC564E7E1D9}"/>
                        </a:ext>
                      </a:extLst>
                    </p:cNvPr>
                    <p:cNvSpPr/>
                    <p:nvPr/>
                  </p:nvSpPr>
                  <p:spPr>
                    <a:xfrm rot="21416967">
                      <a:off x="6172953" y="286040"/>
                      <a:ext cx="116400" cy="139187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6B657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</p:grpSp>
            </p:grp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7D9F5034-06F9-4CAE-A73E-F236EB08578D}"/>
                    </a:ext>
                  </a:extLst>
                </p:cNvPr>
                <p:cNvSpPr/>
                <p:nvPr/>
              </p:nvSpPr>
              <p:spPr>
                <a:xfrm rot="20859576" flipV="1">
                  <a:off x="4117189" y="3794456"/>
                  <a:ext cx="431877" cy="123172"/>
                </a:xfrm>
                <a:prstGeom prst="roundRect">
                  <a:avLst/>
                </a:prstGeom>
                <a:solidFill>
                  <a:srgbClr val="E8DB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84EAC1E8-8F06-4567-809E-6A76E731F68A}"/>
                    </a:ext>
                  </a:extLst>
                </p:cNvPr>
                <p:cNvSpPr/>
                <p:nvPr/>
              </p:nvSpPr>
              <p:spPr>
                <a:xfrm rot="666236" flipV="1">
                  <a:off x="7272577" y="3794455"/>
                  <a:ext cx="431877" cy="123172"/>
                </a:xfrm>
                <a:prstGeom prst="roundRect">
                  <a:avLst/>
                </a:prstGeom>
                <a:solidFill>
                  <a:srgbClr val="E8DB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F3BE6383-A7AF-41D6-AFD2-A3B072B5B456}"/>
                    </a:ext>
                  </a:extLst>
                </p:cNvPr>
                <p:cNvGrpSpPr/>
                <p:nvPr/>
              </p:nvGrpSpPr>
              <p:grpSpPr>
                <a:xfrm>
                  <a:off x="5796891" y="1366267"/>
                  <a:ext cx="242581" cy="76292"/>
                  <a:chOff x="5783451" y="1354555"/>
                  <a:chExt cx="257526" cy="108188"/>
                </a:xfrm>
              </p:grpSpPr>
              <p:sp>
                <p:nvSpPr>
                  <p:cNvPr id="125" name="Flowchart: Delay 124">
                    <a:extLst>
                      <a:ext uri="{FF2B5EF4-FFF2-40B4-BE49-F238E27FC236}">
                        <a16:creationId xmlns:a16="http://schemas.microsoft.com/office/drawing/2014/main" id="{EEA6AF13-47DA-4446-B43D-C1EC93B8ED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66181" y="1289436"/>
                    <a:ext cx="91177" cy="255437"/>
                  </a:xfrm>
                  <a:prstGeom prst="flowChartDelay">
                    <a:avLst/>
                  </a:prstGeom>
                  <a:solidFill>
                    <a:srgbClr val="D25F3B"/>
                  </a:solidFill>
                  <a:ln>
                    <a:solidFill>
                      <a:srgbClr val="D25F3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26" name="Flowchart: Delay 125">
                    <a:extLst>
                      <a:ext uri="{FF2B5EF4-FFF2-40B4-BE49-F238E27FC236}">
                        <a16:creationId xmlns:a16="http://schemas.microsoft.com/office/drawing/2014/main" id="{010EB4C1-7D60-44B0-826E-6F6A464E4C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32210" y="1305796"/>
                    <a:ext cx="45719" cy="143238"/>
                  </a:xfrm>
                  <a:prstGeom prst="flowChartDelay">
                    <a:avLst/>
                  </a:prstGeom>
                  <a:solidFill>
                    <a:srgbClr val="D25F3B"/>
                  </a:solidFill>
                  <a:ln>
                    <a:solidFill>
                      <a:srgbClr val="D25F3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28" name="Flowchart: Delay 127">
                    <a:extLst>
                      <a:ext uri="{FF2B5EF4-FFF2-40B4-BE49-F238E27FC236}">
                        <a16:creationId xmlns:a16="http://schemas.microsoft.com/office/drawing/2014/main" id="{FEB9EDB4-0E42-4CCB-81A4-12956647AC1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946498" y="1305796"/>
                    <a:ext cx="45719" cy="143238"/>
                  </a:xfrm>
                  <a:prstGeom prst="flowChartDelay">
                    <a:avLst/>
                  </a:prstGeom>
                  <a:solidFill>
                    <a:srgbClr val="D25F3B"/>
                  </a:solidFill>
                  <a:ln>
                    <a:solidFill>
                      <a:srgbClr val="D25F3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  <p:sp>
              <p:nvSpPr>
                <p:cNvPr id="134" name="Flowchart: Off-page Connector 133">
                  <a:extLst>
                    <a:ext uri="{FF2B5EF4-FFF2-40B4-BE49-F238E27FC236}">
                      <a16:creationId xmlns:a16="http://schemas.microsoft.com/office/drawing/2014/main" id="{539A8A33-9B2C-4AEA-B7FD-2FDE2A6A4882}"/>
                    </a:ext>
                  </a:extLst>
                </p:cNvPr>
                <p:cNvSpPr/>
                <p:nvPr/>
              </p:nvSpPr>
              <p:spPr>
                <a:xfrm rot="5400000">
                  <a:off x="5783301" y="1377258"/>
                  <a:ext cx="45719" cy="50761"/>
                </a:xfrm>
                <a:prstGeom prst="flowChartOffpageConnector">
                  <a:avLst/>
                </a:prstGeom>
                <a:solidFill>
                  <a:srgbClr val="D25F3B"/>
                </a:solidFill>
                <a:ln>
                  <a:solidFill>
                    <a:srgbClr val="D25F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136" name="Flowchart: Off-page Connector 135">
                  <a:extLst>
                    <a:ext uri="{FF2B5EF4-FFF2-40B4-BE49-F238E27FC236}">
                      <a16:creationId xmlns:a16="http://schemas.microsoft.com/office/drawing/2014/main" id="{A8B1D6D6-0686-4CC1-A3A1-80B3935DAE0E}"/>
                    </a:ext>
                  </a:extLst>
                </p:cNvPr>
                <p:cNvSpPr/>
                <p:nvPr/>
              </p:nvSpPr>
              <p:spPr>
                <a:xfrm rot="16200000" flipH="1">
                  <a:off x="6011801" y="1379779"/>
                  <a:ext cx="45719" cy="45719"/>
                </a:xfrm>
                <a:prstGeom prst="flowChartOffpageConnector">
                  <a:avLst/>
                </a:prstGeom>
                <a:solidFill>
                  <a:srgbClr val="D25F3B"/>
                </a:solidFill>
                <a:ln>
                  <a:solidFill>
                    <a:srgbClr val="D25F3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DC6EF408-6150-4EC6-8D4C-743441E9BC35}"/>
                    </a:ext>
                  </a:extLst>
                </p:cNvPr>
                <p:cNvGrpSpPr/>
                <p:nvPr/>
              </p:nvGrpSpPr>
              <p:grpSpPr>
                <a:xfrm>
                  <a:off x="5462529" y="857872"/>
                  <a:ext cx="925450" cy="349117"/>
                  <a:chOff x="5462529" y="857872"/>
                  <a:chExt cx="925450" cy="349117"/>
                </a:xfrm>
              </p:grpSpPr>
              <p:sp>
                <p:nvSpPr>
                  <p:cNvPr id="114" name="Flowchart: Manual Operation 113">
                    <a:extLst>
                      <a:ext uri="{FF2B5EF4-FFF2-40B4-BE49-F238E27FC236}">
                        <a16:creationId xmlns:a16="http://schemas.microsoft.com/office/drawing/2014/main" id="{43A00AA3-8D76-4F69-AAB1-9E62745848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3618" y="1101101"/>
                    <a:ext cx="109602" cy="105888"/>
                  </a:xfrm>
                  <a:prstGeom prst="flowChartManualOperation">
                    <a:avLst/>
                  </a:prstGeom>
                  <a:solidFill>
                    <a:srgbClr val="E3F0C5"/>
                  </a:solidFill>
                  <a:ln w="3175">
                    <a:solidFill>
                      <a:srgbClr val="BAC8A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37" name="Flowchart: Terminator 136">
                    <a:extLst>
                      <a:ext uri="{FF2B5EF4-FFF2-40B4-BE49-F238E27FC236}">
                        <a16:creationId xmlns:a16="http://schemas.microsoft.com/office/drawing/2014/main" id="{0EB49BA8-9A80-44C4-8B50-109C803D4A21}"/>
                      </a:ext>
                    </a:extLst>
                  </p:cNvPr>
                  <p:cNvSpPr/>
                  <p:nvPr/>
                </p:nvSpPr>
                <p:spPr>
                  <a:xfrm>
                    <a:off x="5462529" y="864009"/>
                    <a:ext cx="312418" cy="130286"/>
                  </a:xfrm>
                  <a:custGeom>
                    <a:avLst/>
                    <a:gdLst>
                      <a:gd name="connsiteX0" fmla="*/ 3475 w 21600"/>
                      <a:gd name="connsiteY0" fmla="*/ 0 h 21600"/>
                      <a:gd name="connsiteX1" fmla="*/ 18125 w 21600"/>
                      <a:gd name="connsiteY1" fmla="*/ 0 h 21600"/>
                      <a:gd name="connsiteX2" fmla="*/ 21600 w 21600"/>
                      <a:gd name="connsiteY2" fmla="*/ 10800 h 21600"/>
                      <a:gd name="connsiteX3" fmla="*/ 18125 w 21600"/>
                      <a:gd name="connsiteY3" fmla="*/ 21600 h 21600"/>
                      <a:gd name="connsiteX4" fmla="*/ 3475 w 21600"/>
                      <a:gd name="connsiteY4" fmla="*/ 21600 h 21600"/>
                      <a:gd name="connsiteX5" fmla="*/ 0 w 21600"/>
                      <a:gd name="connsiteY5" fmla="*/ 10800 h 21600"/>
                      <a:gd name="connsiteX6" fmla="*/ 3475 w 21600"/>
                      <a:gd name="connsiteY6" fmla="*/ 0 h 21600"/>
                      <a:gd name="connsiteX0" fmla="*/ 5991 w 24116"/>
                      <a:gd name="connsiteY0" fmla="*/ 0 h 21600"/>
                      <a:gd name="connsiteX1" fmla="*/ 20641 w 24116"/>
                      <a:gd name="connsiteY1" fmla="*/ 0 h 21600"/>
                      <a:gd name="connsiteX2" fmla="*/ 24116 w 24116"/>
                      <a:gd name="connsiteY2" fmla="*/ 10800 h 21600"/>
                      <a:gd name="connsiteX3" fmla="*/ 20641 w 24116"/>
                      <a:gd name="connsiteY3" fmla="*/ 21600 h 21600"/>
                      <a:gd name="connsiteX4" fmla="*/ 5991 w 24116"/>
                      <a:gd name="connsiteY4" fmla="*/ 21600 h 21600"/>
                      <a:gd name="connsiteX5" fmla="*/ 0 w 24116"/>
                      <a:gd name="connsiteY5" fmla="*/ 10306 h 21600"/>
                      <a:gd name="connsiteX6" fmla="*/ 5991 w 24116"/>
                      <a:gd name="connsiteY6" fmla="*/ 0 h 21600"/>
                      <a:gd name="connsiteX0" fmla="*/ 5991 w 27639"/>
                      <a:gd name="connsiteY0" fmla="*/ 0 h 21600"/>
                      <a:gd name="connsiteX1" fmla="*/ 20641 w 27639"/>
                      <a:gd name="connsiteY1" fmla="*/ 0 h 21600"/>
                      <a:gd name="connsiteX2" fmla="*/ 27639 w 27639"/>
                      <a:gd name="connsiteY2" fmla="*/ 11294 h 21600"/>
                      <a:gd name="connsiteX3" fmla="*/ 20641 w 27639"/>
                      <a:gd name="connsiteY3" fmla="*/ 21600 h 21600"/>
                      <a:gd name="connsiteX4" fmla="*/ 5991 w 27639"/>
                      <a:gd name="connsiteY4" fmla="*/ 21600 h 21600"/>
                      <a:gd name="connsiteX5" fmla="*/ 0 w 27639"/>
                      <a:gd name="connsiteY5" fmla="*/ 10306 h 21600"/>
                      <a:gd name="connsiteX6" fmla="*/ 5991 w 27639"/>
                      <a:gd name="connsiteY6" fmla="*/ 0 h 21600"/>
                      <a:gd name="connsiteX0" fmla="*/ 5991 w 27647"/>
                      <a:gd name="connsiteY0" fmla="*/ 0 h 21600"/>
                      <a:gd name="connsiteX1" fmla="*/ 20641 w 27647"/>
                      <a:gd name="connsiteY1" fmla="*/ 0 h 21600"/>
                      <a:gd name="connsiteX2" fmla="*/ 27639 w 27647"/>
                      <a:gd name="connsiteY2" fmla="*/ 11294 h 21600"/>
                      <a:gd name="connsiteX3" fmla="*/ 20641 w 27647"/>
                      <a:gd name="connsiteY3" fmla="*/ 21600 h 21600"/>
                      <a:gd name="connsiteX4" fmla="*/ 5991 w 27647"/>
                      <a:gd name="connsiteY4" fmla="*/ 21600 h 21600"/>
                      <a:gd name="connsiteX5" fmla="*/ 0 w 27647"/>
                      <a:gd name="connsiteY5" fmla="*/ 10306 h 21600"/>
                      <a:gd name="connsiteX6" fmla="*/ 5991 w 27647"/>
                      <a:gd name="connsiteY6" fmla="*/ 0 h 21600"/>
                      <a:gd name="connsiteX0" fmla="*/ 5991 w 27647"/>
                      <a:gd name="connsiteY0" fmla="*/ 0 h 21600"/>
                      <a:gd name="connsiteX1" fmla="*/ 20641 w 27647"/>
                      <a:gd name="connsiteY1" fmla="*/ 0 h 21600"/>
                      <a:gd name="connsiteX2" fmla="*/ 27639 w 27647"/>
                      <a:gd name="connsiteY2" fmla="*/ 11294 h 21600"/>
                      <a:gd name="connsiteX3" fmla="*/ 20641 w 27647"/>
                      <a:gd name="connsiteY3" fmla="*/ 21600 h 21600"/>
                      <a:gd name="connsiteX4" fmla="*/ 5991 w 27647"/>
                      <a:gd name="connsiteY4" fmla="*/ 21600 h 21600"/>
                      <a:gd name="connsiteX5" fmla="*/ 0 w 27647"/>
                      <a:gd name="connsiteY5" fmla="*/ 10306 h 21600"/>
                      <a:gd name="connsiteX6" fmla="*/ 5991 w 27647"/>
                      <a:gd name="connsiteY6" fmla="*/ 0 h 21600"/>
                      <a:gd name="connsiteX0" fmla="*/ 5991 w 26392"/>
                      <a:gd name="connsiteY0" fmla="*/ 0 h 21600"/>
                      <a:gd name="connsiteX1" fmla="*/ 20641 w 26392"/>
                      <a:gd name="connsiteY1" fmla="*/ 0 h 21600"/>
                      <a:gd name="connsiteX2" fmla="*/ 26381 w 26392"/>
                      <a:gd name="connsiteY2" fmla="*/ 10306 h 21600"/>
                      <a:gd name="connsiteX3" fmla="*/ 20641 w 26392"/>
                      <a:gd name="connsiteY3" fmla="*/ 21600 h 21600"/>
                      <a:gd name="connsiteX4" fmla="*/ 5991 w 26392"/>
                      <a:gd name="connsiteY4" fmla="*/ 21600 h 21600"/>
                      <a:gd name="connsiteX5" fmla="*/ 0 w 26392"/>
                      <a:gd name="connsiteY5" fmla="*/ 10306 h 21600"/>
                      <a:gd name="connsiteX6" fmla="*/ 5991 w 26392"/>
                      <a:gd name="connsiteY6" fmla="*/ 0 h 21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392" h="21600">
                        <a:moveTo>
                          <a:pt x="5991" y="0"/>
                        </a:moveTo>
                        <a:lnTo>
                          <a:pt x="20641" y="0"/>
                        </a:lnTo>
                        <a:cubicBezTo>
                          <a:pt x="22560" y="0"/>
                          <a:pt x="26129" y="9773"/>
                          <a:pt x="26381" y="10306"/>
                        </a:cubicBezTo>
                        <a:cubicBezTo>
                          <a:pt x="26633" y="10839"/>
                          <a:pt x="22560" y="21600"/>
                          <a:pt x="20641" y="21600"/>
                        </a:cubicBezTo>
                        <a:lnTo>
                          <a:pt x="5991" y="21600"/>
                        </a:lnTo>
                        <a:cubicBezTo>
                          <a:pt x="4072" y="21600"/>
                          <a:pt x="0" y="11333"/>
                          <a:pt x="0" y="10306"/>
                        </a:cubicBezTo>
                        <a:cubicBezTo>
                          <a:pt x="0" y="9279"/>
                          <a:pt x="4072" y="0"/>
                          <a:pt x="5991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AAA04921-FA16-4231-89E4-2F1A5B7AD887}"/>
                      </a:ext>
                    </a:extLst>
                  </p:cNvPr>
                  <p:cNvSpPr/>
                  <p:nvPr/>
                </p:nvSpPr>
                <p:spPr>
                  <a:xfrm>
                    <a:off x="5639042" y="875106"/>
                    <a:ext cx="106287" cy="1062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145" name="Flowchart: Terminator 136">
                    <a:extLst>
                      <a:ext uri="{FF2B5EF4-FFF2-40B4-BE49-F238E27FC236}">
                        <a16:creationId xmlns:a16="http://schemas.microsoft.com/office/drawing/2014/main" id="{52065713-1556-4E17-8277-5652E3D7AE45}"/>
                      </a:ext>
                    </a:extLst>
                  </p:cNvPr>
                  <p:cNvSpPr/>
                  <p:nvPr/>
                </p:nvSpPr>
                <p:spPr>
                  <a:xfrm>
                    <a:off x="6075561" y="857872"/>
                    <a:ext cx="312418" cy="130286"/>
                  </a:xfrm>
                  <a:custGeom>
                    <a:avLst/>
                    <a:gdLst>
                      <a:gd name="connsiteX0" fmla="*/ 3475 w 21600"/>
                      <a:gd name="connsiteY0" fmla="*/ 0 h 21600"/>
                      <a:gd name="connsiteX1" fmla="*/ 18125 w 21600"/>
                      <a:gd name="connsiteY1" fmla="*/ 0 h 21600"/>
                      <a:gd name="connsiteX2" fmla="*/ 21600 w 21600"/>
                      <a:gd name="connsiteY2" fmla="*/ 10800 h 21600"/>
                      <a:gd name="connsiteX3" fmla="*/ 18125 w 21600"/>
                      <a:gd name="connsiteY3" fmla="*/ 21600 h 21600"/>
                      <a:gd name="connsiteX4" fmla="*/ 3475 w 21600"/>
                      <a:gd name="connsiteY4" fmla="*/ 21600 h 21600"/>
                      <a:gd name="connsiteX5" fmla="*/ 0 w 21600"/>
                      <a:gd name="connsiteY5" fmla="*/ 10800 h 21600"/>
                      <a:gd name="connsiteX6" fmla="*/ 3475 w 21600"/>
                      <a:gd name="connsiteY6" fmla="*/ 0 h 21600"/>
                      <a:gd name="connsiteX0" fmla="*/ 5991 w 24116"/>
                      <a:gd name="connsiteY0" fmla="*/ 0 h 21600"/>
                      <a:gd name="connsiteX1" fmla="*/ 20641 w 24116"/>
                      <a:gd name="connsiteY1" fmla="*/ 0 h 21600"/>
                      <a:gd name="connsiteX2" fmla="*/ 24116 w 24116"/>
                      <a:gd name="connsiteY2" fmla="*/ 10800 h 21600"/>
                      <a:gd name="connsiteX3" fmla="*/ 20641 w 24116"/>
                      <a:gd name="connsiteY3" fmla="*/ 21600 h 21600"/>
                      <a:gd name="connsiteX4" fmla="*/ 5991 w 24116"/>
                      <a:gd name="connsiteY4" fmla="*/ 21600 h 21600"/>
                      <a:gd name="connsiteX5" fmla="*/ 0 w 24116"/>
                      <a:gd name="connsiteY5" fmla="*/ 10306 h 21600"/>
                      <a:gd name="connsiteX6" fmla="*/ 5991 w 24116"/>
                      <a:gd name="connsiteY6" fmla="*/ 0 h 21600"/>
                      <a:gd name="connsiteX0" fmla="*/ 5991 w 27639"/>
                      <a:gd name="connsiteY0" fmla="*/ 0 h 21600"/>
                      <a:gd name="connsiteX1" fmla="*/ 20641 w 27639"/>
                      <a:gd name="connsiteY1" fmla="*/ 0 h 21600"/>
                      <a:gd name="connsiteX2" fmla="*/ 27639 w 27639"/>
                      <a:gd name="connsiteY2" fmla="*/ 11294 h 21600"/>
                      <a:gd name="connsiteX3" fmla="*/ 20641 w 27639"/>
                      <a:gd name="connsiteY3" fmla="*/ 21600 h 21600"/>
                      <a:gd name="connsiteX4" fmla="*/ 5991 w 27639"/>
                      <a:gd name="connsiteY4" fmla="*/ 21600 h 21600"/>
                      <a:gd name="connsiteX5" fmla="*/ 0 w 27639"/>
                      <a:gd name="connsiteY5" fmla="*/ 10306 h 21600"/>
                      <a:gd name="connsiteX6" fmla="*/ 5991 w 27639"/>
                      <a:gd name="connsiteY6" fmla="*/ 0 h 21600"/>
                      <a:gd name="connsiteX0" fmla="*/ 5991 w 27647"/>
                      <a:gd name="connsiteY0" fmla="*/ 0 h 21600"/>
                      <a:gd name="connsiteX1" fmla="*/ 20641 w 27647"/>
                      <a:gd name="connsiteY1" fmla="*/ 0 h 21600"/>
                      <a:gd name="connsiteX2" fmla="*/ 27639 w 27647"/>
                      <a:gd name="connsiteY2" fmla="*/ 11294 h 21600"/>
                      <a:gd name="connsiteX3" fmla="*/ 20641 w 27647"/>
                      <a:gd name="connsiteY3" fmla="*/ 21600 h 21600"/>
                      <a:gd name="connsiteX4" fmla="*/ 5991 w 27647"/>
                      <a:gd name="connsiteY4" fmla="*/ 21600 h 21600"/>
                      <a:gd name="connsiteX5" fmla="*/ 0 w 27647"/>
                      <a:gd name="connsiteY5" fmla="*/ 10306 h 21600"/>
                      <a:gd name="connsiteX6" fmla="*/ 5991 w 27647"/>
                      <a:gd name="connsiteY6" fmla="*/ 0 h 21600"/>
                      <a:gd name="connsiteX0" fmla="*/ 5991 w 27647"/>
                      <a:gd name="connsiteY0" fmla="*/ 0 h 21600"/>
                      <a:gd name="connsiteX1" fmla="*/ 20641 w 27647"/>
                      <a:gd name="connsiteY1" fmla="*/ 0 h 21600"/>
                      <a:gd name="connsiteX2" fmla="*/ 27639 w 27647"/>
                      <a:gd name="connsiteY2" fmla="*/ 11294 h 21600"/>
                      <a:gd name="connsiteX3" fmla="*/ 20641 w 27647"/>
                      <a:gd name="connsiteY3" fmla="*/ 21600 h 21600"/>
                      <a:gd name="connsiteX4" fmla="*/ 5991 w 27647"/>
                      <a:gd name="connsiteY4" fmla="*/ 21600 h 21600"/>
                      <a:gd name="connsiteX5" fmla="*/ 0 w 27647"/>
                      <a:gd name="connsiteY5" fmla="*/ 10306 h 21600"/>
                      <a:gd name="connsiteX6" fmla="*/ 5991 w 27647"/>
                      <a:gd name="connsiteY6" fmla="*/ 0 h 21600"/>
                      <a:gd name="connsiteX0" fmla="*/ 5991 w 26392"/>
                      <a:gd name="connsiteY0" fmla="*/ 0 h 21600"/>
                      <a:gd name="connsiteX1" fmla="*/ 20641 w 26392"/>
                      <a:gd name="connsiteY1" fmla="*/ 0 h 21600"/>
                      <a:gd name="connsiteX2" fmla="*/ 26381 w 26392"/>
                      <a:gd name="connsiteY2" fmla="*/ 10306 h 21600"/>
                      <a:gd name="connsiteX3" fmla="*/ 20641 w 26392"/>
                      <a:gd name="connsiteY3" fmla="*/ 21600 h 21600"/>
                      <a:gd name="connsiteX4" fmla="*/ 5991 w 26392"/>
                      <a:gd name="connsiteY4" fmla="*/ 21600 h 21600"/>
                      <a:gd name="connsiteX5" fmla="*/ 0 w 26392"/>
                      <a:gd name="connsiteY5" fmla="*/ 10306 h 21600"/>
                      <a:gd name="connsiteX6" fmla="*/ 5991 w 26392"/>
                      <a:gd name="connsiteY6" fmla="*/ 0 h 21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392" h="21600">
                        <a:moveTo>
                          <a:pt x="5991" y="0"/>
                        </a:moveTo>
                        <a:lnTo>
                          <a:pt x="20641" y="0"/>
                        </a:lnTo>
                        <a:cubicBezTo>
                          <a:pt x="22560" y="0"/>
                          <a:pt x="26129" y="9773"/>
                          <a:pt x="26381" y="10306"/>
                        </a:cubicBezTo>
                        <a:cubicBezTo>
                          <a:pt x="26633" y="10839"/>
                          <a:pt x="22560" y="21600"/>
                          <a:pt x="20641" y="21600"/>
                        </a:cubicBezTo>
                        <a:lnTo>
                          <a:pt x="5991" y="21600"/>
                        </a:lnTo>
                        <a:cubicBezTo>
                          <a:pt x="4072" y="21600"/>
                          <a:pt x="0" y="11333"/>
                          <a:pt x="0" y="10306"/>
                        </a:cubicBezTo>
                        <a:cubicBezTo>
                          <a:pt x="0" y="9279"/>
                          <a:pt x="4072" y="0"/>
                          <a:pt x="5991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AAA41A6C-326F-4419-9F1C-697D9DEB70BD}"/>
                      </a:ext>
                    </a:extLst>
                  </p:cNvPr>
                  <p:cNvSpPr/>
                  <p:nvPr/>
                </p:nvSpPr>
                <p:spPr>
                  <a:xfrm>
                    <a:off x="6245146" y="870909"/>
                    <a:ext cx="106287" cy="1062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</p:grp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874C5431-082C-409C-9D3D-139BDE9F08E4}"/>
                  </a:ext>
                </a:extLst>
              </p:cNvPr>
              <p:cNvSpPr/>
              <p:nvPr/>
            </p:nvSpPr>
            <p:spPr>
              <a:xfrm rot="16200000" flipV="1">
                <a:off x="4293665" y="3710043"/>
                <a:ext cx="431877" cy="123172"/>
              </a:xfrm>
              <a:prstGeom prst="roundRect">
                <a:avLst/>
              </a:prstGeom>
              <a:solidFill>
                <a:srgbClr val="E8DB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A90EF123-D642-4B32-86A1-CBD4279E66E7}"/>
                  </a:ext>
                </a:extLst>
              </p:cNvPr>
              <p:cNvSpPr/>
              <p:nvPr/>
            </p:nvSpPr>
            <p:spPr>
              <a:xfrm rot="16200000" flipV="1">
                <a:off x="7062871" y="3703927"/>
                <a:ext cx="431877" cy="123172"/>
              </a:xfrm>
              <a:prstGeom prst="roundRect">
                <a:avLst/>
              </a:prstGeom>
              <a:solidFill>
                <a:srgbClr val="E8DB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4838755-E6BD-43E8-9014-F231A6BD6248}"/>
              </a:ext>
            </a:extLst>
          </p:cNvPr>
          <p:cNvSpPr txBox="1"/>
          <p:nvPr/>
        </p:nvSpPr>
        <p:spPr>
          <a:xfrm>
            <a:off x="4613168" y="99879"/>
            <a:ext cx="7715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500" dirty="0">
                <a:latin typeface="Mandatory Plaything" panose="02000500000000000000" pitchFamily="2" charset="0"/>
              </a:rPr>
              <a:t> Text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  <a:r>
              <a:rPr lang="en-MY" sz="3500" dirty="0" err="1">
                <a:latin typeface="Mandatory Plaything" panose="02000500000000000000" pitchFamily="2" charset="0"/>
              </a:rPr>
              <a:t>Text</a:t>
            </a:r>
            <a:r>
              <a:rPr lang="en-MY" sz="3500" dirty="0">
                <a:latin typeface="Mandatory Plaything" panose="02000500000000000000" pitchFamily="2" charset="0"/>
              </a:rPr>
              <a:t>  </a:t>
            </a:r>
          </a:p>
          <a:p>
            <a:endParaRPr lang="en-MY" sz="3500" dirty="0">
              <a:latin typeface="Mandatory Plaything" panose="02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D6A755-45E1-44A2-9993-BB08260C2579}"/>
              </a:ext>
            </a:extLst>
          </p:cNvPr>
          <p:cNvGrpSpPr/>
          <p:nvPr/>
        </p:nvGrpSpPr>
        <p:grpSpPr>
          <a:xfrm>
            <a:off x="1376423" y="1969489"/>
            <a:ext cx="988412" cy="149608"/>
            <a:chOff x="1376423" y="1969489"/>
            <a:chExt cx="988412" cy="14960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AAE1A02-DD23-43FF-B45C-0465A158DE85}"/>
                </a:ext>
              </a:extLst>
            </p:cNvPr>
            <p:cNvSpPr/>
            <p:nvPr/>
          </p:nvSpPr>
          <p:spPr>
            <a:xfrm>
              <a:off x="1376423" y="1972067"/>
              <a:ext cx="147030" cy="14703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F430867-A58D-49EC-B950-8297BD2A9C39}"/>
                </a:ext>
              </a:extLst>
            </p:cNvPr>
            <p:cNvSpPr/>
            <p:nvPr/>
          </p:nvSpPr>
          <p:spPr>
            <a:xfrm>
              <a:off x="2217805" y="1969489"/>
              <a:ext cx="147030" cy="14703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E8C2249-10DB-4178-9B66-7615FB84584C}"/>
              </a:ext>
            </a:extLst>
          </p:cNvPr>
          <p:cNvSpPr/>
          <p:nvPr/>
        </p:nvSpPr>
        <p:spPr>
          <a:xfrm>
            <a:off x="0" y="-273964"/>
            <a:ext cx="12264030" cy="24327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1249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D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7E22BCC-F158-4CD9-8411-C303EACB51E2}"/>
              </a:ext>
            </a:extLst>
          </p:cNvPr>
          <p:cNvSpPr/>
          <p:nvPr/>
        </p:nvSpPr>
        <p:spPr>
          <a:xfrm rot="21244593">
            <a:off x="10727407" y="3113013"/>
            <a:ext cx="1520052" cy="1433782"/>
          </a:xfrm>
          <a:custGeom>
            <a:avLst/>
            <a:gdLst>
              <a:gd name="connsiteX0" fmla="*/ 1520052 w 1520052"/>
              <a:gd name="connsiteY0" fmla="*/ 3035 h 1433782"/>
              <a:gd name="connsiteX1" fmla="*/ 1373625 w 1520052"/>
              <a:gd name="connsiteY1" fmla="*/ 1414330 h 1433782"/>
              <a:gd name="connsiteX2" fmla="*/ 1337935 w 1520052"/>
              <a:gd name="connsiteY2" fmla="*/ 1425333 h 1433782"/>
              <a:gd name="connsiteX3" fmla="*/ 932270 w 1520052"/>
              <a:gd name="connsiteY3" fmla="*/ 1297769 h 1433782"/>
              <a:gd name="connsiteX4" fmla="*/ 329668 w 1520052"/>
              <a:gd name="connsiteY4" fmla="*/ 1171733 h 1433782"/>
              <a:gd name="connsiteX5" fmla="*/ 64718 w 1520052"/>
              <a:gd name="connsiteY5" fmla="*/ 1031478 h 1433782"/>
              <a:gd name="connsiteX6" fmla="*/ 121332 w 1520052"/>
              <a:gd name="connsiteY6" fmla="*/ 842158 h 1433782"/>
              <a:gd name="connsiteX7" fmla="*/ 1783 w 1520052"/>
              <a:gd name="connsiteY7" fmla="*/ 647921 h 1433782"/>
              <a:gd name="connsiteX8" fmla="*/ 220110 w 1520052"/>
              <a:gd name="connsiteY8" fmla="*/ 475277 h 1433782"/>
              <a:gd name="connsiteX9" fmla="*/ 222198 w 1520052"/>
              <a:gd name="connsiteY9" fmla="*/ 470726 h 1433782"/>
              <a:gd name="connsiteX10" fmla="*/ 319452 w 1520052"/>
              <a:gd name="connsiteY10" fmla="*/ 222806 h 1433782"/>
              <a:gd name="connsiteX11" fmla="*/ 792569 w 1520052"/>
              <a:gd name="connsiteY11" fmla="*/ 166166 h 1433782"/>
              <a:gd name="connsiteX12" fmla="*/ 792660 w 1520052"/>
              <a:gd name="connsiteY12" fmla="*/ 166061 h 1433782"/>
              <a:gd name="connsiteX13" fmla="*/ 834294 w 1520052"/>
              <a:gd name="connsiteY13" fmla="*/ 118048 h 1433782"/>
              <a:gd name="connsiteX14" fmla="*/ 1269581 w 1520052"/>
              <a:gd name="connsiteY14" fmla="*/ 107367 h 1433782"/>
              <a:gd name="connsiteX15" fmla="*/ 1271709 w 1520052"/>
              <a:gd name="connsiteY15" fmla="*/ 104790 h 1433782"/>
              <a:gd name="connsiteX16" fmla="*/ 1302608 w 1520052"/>
              <a:gd name="connsiteY16" fmla="*/ 67359 h 1433782"/>
              <a:gd name="connsiteX17" fmla="*/ 1455453 w 1520052"/>
              <a:gd name="connsiteY17" fmla="*/ 0 h 143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20052" h="1433782">
                <a:moveTo>
                  <a:pt x="1520052" y="3035"/>
                </a:moveTo>
                <a:lnTo>
                  <a:pt x="1373625" y="1414330"/>
                </a:lnTo>
                <a:lnTo>
                  <a:pt x="1337935" y="1425333"/>
                </a:lnTo>
                <a:cubicBezTo>
                  <a:pt x="1182826" y="1455198"/>
                  <a:pt x="1020944" y="1404305"/>
                  <a:pt x="932270" y="1297769"/>
                </a:cubicBezTo>
                <a:cubicBezTo>
                  <a:pt x="722974" y="1398890"/>
                  <a:pt x="451137" y="1342051"/>
                  <a:pt x="329668" y="1171733"/>
                </a:cubicBezTo>
                <a:cubicBezTo>
                  <a:pt x="210345" y="1182928"/>
                  <a:pt x="98303" y="1123630"/>
                  <a:pt x="64718" y="1031478"/>
                </a:cubicBezTo>
                <a:cubicBezTo>
                  <a:pt x="40391" y="964806"/>
                  <a:pt x="61896" y="892852"/>
                  <a:pt x="121332" y="842158"/>
                </a:cubicBezTo>
                <a:cubicBezTo>
                  <a:pt x="37004" y="802394"/>
                  <a:pt x="-9958" y="726088"/>
                  <a:pt x="1783" y="647921"/>
                </a:cubicBezTo>
                <a:cubicBezTo>
                  <a:pt x="15555" y="556400"/>
                  <a:pt x="106205" y="484712"/>
                  <a:pt x="220110" y="475277"/>
                </a:cubicBezTo>
                <a:cubicBezTo>
                  <a:pt x="220788" y="473749"/>
                  <a:pt x="221521" y="472254"/>
                  <a:pt x="222198" y="470726"/>
                </a:cubicBezTo>
                <a:cubicBezTo>
                  <a:pt x="206902" y="380601"/>
                  <a:pt x="242575" y="289711"/>
                  <a:pt x="319452" y="222806"/>
                </a:cubicBezTo>
                <a:cubicBezTo>
                  <a:pt x="440921" y="117133"/>
                  <a:pt x="637856" y="93581"/>
                  <a:pt x="792569" y="166166"/>
                </a:cubicBezTo>
                <a:lnTo>
                  <a:pt x="792660" y="166061"/>
                </a:lnTo>
                <a:lnTo>
                  <a:pt x="834294" y="118048"/>
                </a:lnTo>
                <a:cubicBezTo>
                  <a:pt x="945282" y="18417"/>
                  <a:pt x="1144035" y="8247"/>
                  <a:pt x="1269581" y="107367"/>
                </a:cubicBezTo>
                <a:lnTo>
                  <a:pt x="1271709" y="104790"/>
                </a:lnTo>
                <a:lnTo>
                  <a:pt x="1302608" y="67359"/>
                </a:lnTo>
                <a:cubicBezTo>
                  <a:pt x="1341174" y="31125"/>
                  <a:pt x="1395297" y="6827"/>
                  <a:pt x="145545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EE18433-647A-4A16-A305-6083C1FC3065}"/>
              </a:ext>
            </a:extLst>
          </p:cNvPr>
          <p:cNvSpPr/>
          <p:nvPr/>
        </p:nvSpPr>
        <p:spPr>
          <a:xfrm rot="21244593">
            <a:off x="-75006" y="2744730"/>
            <a:ext cx="1018972" cy="1400892"/>
          </a:xfrm>
          <a:custGeom>
            <a:avLst/>
            <a:gdLst>
              <a:gd name="connsiteX0" fmla="*/ 495727 w 1018972"/>
              <a:gd name="connsiteY0" fmla="*/ 783 h 1400892"/>
              <a:gd name="connsiteX1" fmla="*/ 581131 w 1018972"/>
              <a:gd name="connsiteY1" fmla="*/ 17947 h 1400892"/>
              <a:gd name="connsiteX2" fmla="*/ 742280 w 1018972"/>
              <a:gd name="connsiteY2" fmla="*/ 180259 h 1400892"/>
              <a:gd name="connsiteX3" fmla="*/ 743158 w 1018972"/>
              <a:gd name="connsiteY3" fmla="*/ 180549 h 1400892"/>
              <a:gd name="connsiteX4" fmla="*/ 811298 w 1018972"/>
              <a:gd name="connsiteY4" fmla="*/ 203033 h 1400892"/>
              <a:gd name="connsiteX5" fmla="*/ 949093 w 1018972"/>
              <a:gd name="connsiteY5" fmla="*/ 337788 h 1400892"/>
              <a:gd name="connsiteX6" fmla="*/ 939836 w 1018972"/>
              <a:gd name="connsiteY6" fmla="*/ 508605 h 1400892"/>
              <a:gd name="connsiteX7" fmla="*/ 1007456 w 1018972"/>
              <a:gd name="connsiteY7" fmla="*/ 769780 h 1400892"/>
              <a:gd name="connsiteX8" fmla="*/ 690690 w 1018972"/>
              <a:gd name="connsiteY8" fmla="*/ 998399 h 1400892"/>
              <a:gd name="connsiteX9" fmla="*/ 577293 w 1018972"/>
              <a:gd name="connsiteY9" fmla="*/ 1194297 h 1400892"/>
              <a:gd name="connsiteX10" fmla="*/ 191213 w 1018972"/>
              <a:gd name="connsiteY10" fmla="*/ 1218016 h 1400892"/>
              <a:gd name="connsiteX11" fmla="*/ 8436 w 1018972"/>
              <a:gd name="connsiteY11" fmla="*/ 1398291 h 1400892"/>
              <a:gd name="connsiteX12" fmla="*/ 0 w 1018972"/>
              <a:gd name="connsiteY12" fmla="*/ 1400892 h 1400892"/>
              <a:gd name="connsiteX13" fmla="*/ 144137 w 1018972"/>
              <a:gd name="connsiteY13" fmla="*/ 11672 h 1400892"/>
              <a:gd name="connsiteX14" fmla="*/ 216932 w 1018972"/>
              <a:gd name="connsiteY14" fmla="*/ 40214 h 1400892"/>
              <a:gd name="connsiteX15" fmla="*/ 260647 w 1018972"/>
              <a:gd name="connsiteY15" fmla="*/ 75276 h 1400892"/>
              <a:gd name="connsiteX16" fmla="*/ 263349 w 1018972"/>
              <a:gd name="connsiteY16" fmla="*/ 77444 h 1400892"/>
              <a:gd name="connsiteX17" fmla="*/ 495727 w 1018972"/>
              <a:gd name="connsiteY17" fmla="*/ 783 h 14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18972" h="1400892">
                <a:moveTo>
                  <a:pt x="495727" y="783"/>
                </a:moveTo>
                <a:cubicBezTo>
                  <a:pt x="524616" y="2743"/>
                  <a:pt x="553445" y="8396"/>
                  <a:pt x="581131" y="17947"/>
                </a:cubicBezTo>
                <a:cubicBezTo>
                  <a:pt x="665516" y="47047"/>
                  <a:pt x="726024" y="107973"/>
                  <a:pt x="742280" y="180259"/>
                </a:cubicBezTo>
                <a:lnTo>
                  <a:pt x="743158" y="180549"/>
                </a:lnTo>
                <a:lnTo>
                  <a:pt x="811298" y="203033"/>
                </a:lnTo>
                <a:cubicBezTo>
                  <a:pt x="875771" y="232273"/>
                  <a:pt x="925386" y="279985"/>
                  <a:pt x="949093" y="337788"/>
                </a:cubicBezTo>
                <a:cubicBezTo>
                  <a:pt x="972066" y="393730"/>
                  <a:pt x="968792" y="454490"/>
                  <a:pt x="939836" y="508605"/>
                </a:cubicBezTo>
                <a:cubicBezTo>
                  <a:pt x="1011012" y="582818"/>
                  <a:pt x="1035904" y="679023"/>
                  <a:pt x="1007456" y="769780"/>
                </a:cubicBezTo>
                <a:cubicBezTo>
                  <a:pt x="969639" y="890434"/>
                  <a:pt x="844445" y="980793"/>
                  <a:pt x="690690" y="998399"/>
                </a:cubicBezTo>
                <a:cubicBezTo>
                  <a:pt x="689956" y="1073709"/>
                  <a:pt x="648583" y="1145131"/>
                  <a:pt x="577293" y="1194297"/>
                </a:cubicBezTo>
                <a:cubicBezTo>
                  <a:pt x="468976" y="1269008"/>
                  <a:pt x="312512" y="1278609"/>
                  <a:pt x="191213" y="1218016"/>
                </a:cubicBezTo>
                <a:cubicBezTo>
                  <a:pt x="161791" y="1296074"/>
                  <a:pt x="95349" y="1360342"/>
                  <a:pt x="8436" y="1398291"/>
                </a:cubicBezTo>
                <a:lnTo>
                  <a:pt x="0" y="1400892"/>
                </a:lnTo>
                <a:lnTo>
                  <a:pt x="144137" y="11672"/>
                </a:lnTo>
                <a:lnTo>
                  <a:pt x="216932" y="40214"/>
                </a:lnTo>
                <a:lnTo>
                  <a:pt x="260647" y="75276"/>
                </a:lnTo>
                <a:lnTo>
                  <a:pt x="263349" y="77444"/>
                </a:lnTo>
                <a:cubicBezTo>
                  <a:pt x="321854" y="22282"/>
                  <a:pt x="409061" y="-5093"/>
                  <a:pt x="495727" y="78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CCA52D08-5EDD-4291-913C-4DE6E6ED3279}"/>
              </a:ext>
            </a:extLst>
          </p:cNvPr>
          <p:cNvSpPr/>
          <p:nvPr/>
        </p:nvSpPr>
        <p:spPr>
          <a:xfrm rot="19839899">
            <a:off x="5382085" y="3196352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5DA8736-7650-4173-B84D-D6C20DBFABB3}"/>
              </a:ext>
            </a:extLst>
          </p:cNvPr>
          <p:cNvSpPr/>
          <p:nvPr/>
        </p:nvSpPr>
        <p:spPr>
          <a:xfrm rot="682465">
            <a:off x="2006599" y="2609850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D7740A4B-B77D-4388-A72A-3FC889896072}"/>
              </a:ext>
            </a:extLst>
          </p:cNvPr>
          <p:cNvSpPr/>
          <p:nvPr/>
        </p:nvSpPr>
        <p:spPr>
          <a:xfrm rot="20728917">
            <a:off x="1614229" y="138761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5D8A880B-EE8F-454B-9D00-3B3636352B0B}"/>
              </a:ext>
            </a:extLst>
          </p:cNvPr>
          <p:cNvSpPr/>
          <p:nvPr/>
        </p:nvSpPr>
        <p:spPr>
          <a:xfrm rot="21244593">
            <a:off x="5504033" y="265134"/>
            <a:ext cx="2552290" cy="146366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86B6BD2-681A-441E-918B-098345FB752E}"/>
              </a:ext>
            </a:extLst>
          </p:cNvPr>
          <p:cNvSpPr/>
          <p:nvPr/>
        </p:nvSpPr>
        <p:spPr>
          <a:xfrm rot="18603221">
            <a:off x="-2700" y="-269536"/>
            <a:ext cx="1559573" cy="1097044"/>
          </a:xfrm>
          <a:custGeom>
            <a:avLst/>
            <a:gdLst>
              <a:gd name="connsiteX0" fmla="*/ 702786 w 1559573"/>
              <a:gd name="connsiteY0" fmla="*/ 12461 h 1309505"/>
              <a:gd name="connsiteX1" fmla="*/ 1559573 w 1559573"/>
              <a:gd name="connsiteY1" fmla="*/ 1177943 h 1309505"/>
              <a:gd name="connsiteX2" fmla="*/ 1510535 w 1559573"/>
              <a:gd name="connsiteY2" fmla="*/ 1226087 h 1309505"/>
              <a:gd name="connsiteX3" fmla="*/ 1337935 w 1559573"/>
              <a:gd name="connsiteY3" fmla="*/ 1301057 h 1309505"/>
              <a:gd name="connsiteX4" fmla="*/ 932269 w 1559573"/>
              <a:gd name="connsiteY4" fmla="*/ 1173492 h 1309505"/>
              <a:gd name="connsiteX5" fmla="*/ 329668 w 1559573"/>
              <a:gd name="connsiteY5" fmla="*/ 1047456 h 1309505"/>
              <a:gd name="connsiteX6" fmla="*/ 64718 w 1559573"/>
              <a:gd name="connsiteY6" fmla="*/ 907201 h 1309505"/>
              <a:gd name="connsiteX7" fmla="*/ 121331 w 1559573"/>
              <a:gd name="connsiteY7" fmla="*/ 717881 h 1309505"/>
              <a:gd name="connsiteX8" fmla="*/ 1782 w 1559573"/>
              <a:gd name="connsiteY8" fmla="*/ 523644 h 1309505"/>
              <a:gd name="connsiteX9" fmla="*/ 220109 w 1559573"/>
              <a:gd name="connsiteY9" fmla="*/ 351000 h 1309505"/>
              <a:gd name="connsiteX10" fmla="*/ 222198 w 1559573"/>
              <a:gd name="connsiteY10" fmla="*/ 346449 h 1309505"/>
              <a:gd name="connsiteX11" fmla="*/ 319451 w 1559573"/>
              <a:gd name="connsiteY11" fmla="*/ 98529 h 1309505"/>
              <a:gd name="connsiteX12" fmla="*/ 670456 w 1559573"/>
              <a:gd name="connsiteY12" fmla="*/ 5257 h 130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59573" h="1309505">
                <a:moveTo>
                  <a:pt x="702786" y="12461"/>
                </a:moveTo>
                <a:lnTo>
                  <a:pt x="1559573" y="1177943"/>
                </a:lnTo>
                <a:lnTo>
                  <a:pt x="1510535" y="1226087"/>
                </a:lnTo>
                <a:cubicBezTo>
                  <a:pt x="1462917" y="1262156"/>
                  <a:pt x="1403749" y="1288383"/>
                  <a:pt x="1337935" y="1301057"/>
                </a:cubicBezTo>
                <a:cubicBezTo>
                  <a:pt x="1182825" y="1330921"/>
                  <a:pt x="1020943" y="1280028"/>
                  <a:pt x="932269" y="1173492"/>
                </a:cubicBezTo>
                <a:cubicBezTo>
                  <a:pt x="722973" y="1274613"/>
                  <a:pt x="451136" y="1217774"/>
                  <a:pt x="329668" y="1047456"/>
                </a:cubicBezTo>
                <a:cubicBezTo>
                  <a:pt x="210344" y="1058651"/>
                  <a:pt x="98302" y="999353"/>
                  <a:pt x="64718" y="907201"/>
                </a:cubicBezTo>
                <a:cubicBezTo>
                  <a:pt x="40390" y="840529"/>
                  <a:pt x="61895" y="768575"/>
                  <a:pt x="121331" y="717881"/>
                </a:cubicBezTo>
                <a:cubicBezTo>
                  <a:pt x="37003" y="678117"/>
                  <a:pt x="-9958" y="601811"/>
                  <a:pt x="1782" y="523644"/>
                </a:cubicBezTo>
                <a:cubicBezTo>
                  <a:pt x="15554" y="432123"/>
                  <a:pt x="106204" y="360435"/>
                  <a:pt x="220109" y="351000"/>
                </a:cubicBezTo>
                <a:cubicBezTo>
                  <a:pt x="220786" y="349472"/>
                  <a:pt x="221520" y="347978"/>
                  <a:pt x="222198" y="346449"/>
                </a:cubicBezTo>
                <a:cubicBezTo>
                  <a:pt x="206901" y="256324"/>
                  <a:pt x="242574" y="165434"/>
                  <a:pt x="319451" y="98529"/>
                </a:cubicBezTo>
                <a:cubicBezTo>
                  <a:pt x="410553" y="19275"/>
                  <a:pt x="544104" y="-13787"/>
                  <a:pt x="670456" y="525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158C0DE6-6DDE-4FCA-9326-0CA1ED57733E}"/>
              </a:ext>
            </a:extLst>
          </p:cNvPr>
          <p:cNvSpPr/>
          <p:nvPr/>
        </p:nvSpPr>
        <p:spPr>
          <a:xfrm rot="2599253">
            <a:off x="9526873" y="640957"/>
            <a:ext cx="2438400" cy="14351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BAE682-D783-4210-BE92-903BDF9E7CE4}"/>
              </a:ext>
            </a:extLst>
          </p:cNvPr>
          <p:cNvSpPr/>
          <p:nvPr/>
        </p:nvSpPr>
        <p:spPr>
          <a:xfrm rot="682465">
            <a:off x="1731982" y="5332344"/>
            <a:ext cx="2441595" cy="1470141"/>
          </a:xfrm>
          <a:custGeom>
            <a:avLst/>
            <a:gdLst>
              <a:gd name="connsiteX0" fmla="*/ 481735 w 2441595"/>
              <a:gd name="connsiteY0" fmla="*/ 141268 h 1338669"/>
              <a:gd name="connsiteX1" fmla="*/ 792569 w 2441595"/>
              <a:gd name="connsiteY1" fmla="*/ 168126 h 1338669"/>
              <a:gd name="connsiteX2" fmla="*/ 792660 w 2441595"/>
              <a:gd name="connsiteY2" fmla="*/ 168021 h 1338669"/>
              <a:gd name="connsiteX3" fmla="*/ 834293 w 2441595"/>
              <a:gd name="connsiteY3" fmla="*/ 120008 h 1338669"/>
              <a:gd name="connsiteX4" fmla="*/ 1269581 w 2441595"/>
              <a:gd name="connsiteY4" fmla="*/ 109327 h 1338669"/>
              <a:gd name="connsiteX5" fmla="*/ 1271709 w 2441595"/>
              <a:gd name="connsiteY5" fmla="*/ 106749 h 1338669"/>
              <a:gd name="connsiteX6" fmla="*/ 1302609 w 2441595"/>
              <a:gd name="connsiteY6" fmla="*/ 69319 h 1338669"/>
              <a:gd name="connsiteX7" fmla="*/ 1455453 w 2441595"/>
              <a:gd name="connsiteY7" fmla="*/ 1960 h 1338669"/>
              <a:gd name="connsiteX8" fmla="*/ 1639555 w 2441595"/>
              <a:gd name="connsiteY8" fmla="*/ 40505 h 1338669"/>
              <a:gd name="connsiteX9" fmla="*/ 1683270 w 2441595"/>
              <a:gd name="connsiteY9" fmla="*/ 75568 h 1338669"/>
              <a:gd name="connsiteX10" fmla="*/ 1685972 w 2441595"/>
              <a:gd name="connsiteY10" fmla="*/ 77735 h 1338669"/>
              <a:gd name="connsiteX11" fmla="*/ 1918350 w 2441595"/>
              <a:gd name="connsiteY11" fmla="*/ 1075 h 1338669"/>
              <a:gd name="connsiteX12" fmla="*/ 2003754 w 2441595"/>
              <a:gd name="connsiteY12" fmla="*/ 18238 h 1338669"/>
              <a:gd name="connsiteX13" fmla="*/ 2164903 w 2441595"/>
              <a:gd name="connsiteY13" fmla="*/ 180550 h 1338669"/>
              <a:gd name="connsiteX14" fmla="*/ 2165781 w 2441595"/>
              <a:gd name="connsiteY14" fmla="*/ 180840 h 1338669"/>
              <a:gd name="connsiteX15" fmla="*/ 2233921 w 2441595"/>
              <a:gd name="connsiteY15" fmla="*/ 203324 h 1338669"/>
              <a:gd name="connsiteX16" fmla="*/ 2371716 w 2441595"/>
              <a:gd name="connsiteY16" fmla="*/ 338079 h 1338669"/>
              <a:gd name="connsiteX17" fmla="*/ 2362459 w 2441595"/>
              <a:gd name="connsiteY17" fmla="*/ 508896 h 1338669"/>
              <a:gd name="connsiteX18" fmla="*/ 2430079 w 2441595"/>
              <a:gd name="connsiteY18" fmla="*/ 770071 h 1338669"/>
              <a:gd name="connsiteX19" fmla="*/ 2113313 w 2441595"/>
              <a:gd name="connsiteY19" fmla="*/ 998690 h 1338669"/>
              <a:gd name="connsiteX20" fmla="*/ 2108051 w 2441595"/>
              <a:gd name="connsiteY20" fmla="*/ 1035164 h 1338669"/>
              <a:gd name="connsiteX21" fmla="*/ 599353 w 2441595"/>
              <a:gd name="connsiteY21" fmla="*/ 1338669 h 1338669"/>
              <a:gd name="connsiteX22" fmla="*/ 598034 w 2441595"/>
              <a:gd name="connsiteY22" fmla="*/ 1338501 h 1338669"/>
              <a:gd name="connsiteX23" fmla="*/ 329669 w 2441595"/>
              <a:gd name="connsiteY23" fmla="*/ 1173693 h 1338669"/>
              <a:gd name="connsiteX24" fmla="*/ 64718 w 2441595"/>
              <a:gd name="connsiteY24" fmla="*/ 1033438 h 1338669"/>
              <a:gd name="connsiteX25" fmla="*/ 121332 w 2441595"/>
              <a:gd name="connsiteY25" fmla="*/ 844118 h 1338669"/>
              <a:gd name="connsiteX26" fmla="*/ 1783 w 2441595"/>
              <a:gd name="connsiteY26" fmla="*/ 649881 h 1338669"/>
              <a:gd name="connsiteX27" fmla="*/ 220110 w 2441595"/>
              <a:gd name="connsiteY27" fmla="*/ 477237 h 1338669"/>
              <a:gd name="connsiteX28" fmla="*/ 222198 w 2441595"/>
              <a:gd name="connsiteY28" fmla="*/ 472686 h 1338669"/>
              <a:gd name="connsiteX29" fmla="*/ 319452 w 2441595"/>
              <a:gd name="connsiteY29" fmla="*/ 224766 h 1338669"/>
              <a:gd name="connsiteX30" fmla="*/ 481735 w 2441595"/>
              <a:gd name="connsiteY30" fmla="*/ 141268 h 133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41595" h="1338669">
                <a:moveTo>
                  <a:pt x="481735" y="141268"/>
                </a:moveTo>
                <a:cubicBezTo>
                  <a:pt x="582685" y="114949"/>
                  <a:pt x="695873" y="122760"/>
                  <a:pt x="792569" y="168126"/>
                </a:cubicBezTo>
                <a:lnTo>
                  <a:pt x="792660" y="168021"/>
                </a:lnTo>
                <a:lnTo>
                  <a:pt x="834293" y="120008"/>
                </a:lnTo>
                <a:cubicBezTo>
                  <a:pt x="945282" y="20377"/>
                  <a:pt x="1144035" y="10207"/>
                  <a:pt x="1269581" y="109327"/>
                </a:cubicBezTo>
                <a:lnTo>
                  <a:pt x="1271709" y="106749"/>
                </a:lnTo>
                <a:lnTo>
                  <a:pt x="1302609" y="69319"/>
                </a:lnTo>
                <a:cubicBezTo>
                  <a:pt x="1341174" y="33085"/>
                  <a:pt x="1395297" y="8787"/>
                  <a:pt x="1455453" y="1960"/>
                </a:cubicBezTo>
                <a:cubicBezTo>
                  <a:pt x="1521662" y="-5564"/>
                  <a:pt x="1587808" y="8849"/>
                  <a:pt x="1639555" y="40505"/>
                </a:cubicBezTo>
                <a:lnTo>
                  <a:pt x="1683270" y="75568"/>
                </a:lnTo>
                <a:lnTo>
                  <a:pt x="1685972" y="77735"/>
                </a:lnTo>
                <a:cubicBezTo>
                  <a:pt x="1744477" y="22573"/>
                  <a:pt x="1831683" y="-4802"/>
                  <a:pt x="1918350" y="1075"/>
                </a:cubicBezTo>
                <a:cubicBezTo>
                  <a:pt x="1947239" y="3034"/>
                  <a:pt x="1976068" y="8687"/>
                  <a:pt x="2003754" y="18238"/>
                </a:cubicBezTo>
                <a:cubicBezTo>
                  <a:pt x="2088139" y="47339"/>
                  <a:pt x="2148647" y="108264"/>
                  <a:pt x="2164903" y="180550"/>
                </a:cubicBezTo>
                <a:lnTo>
                  <a:pt x="2165781" y="180840"/>
                </a:lnTo>
                <a:lnTo>
                  <a:pt x="2233921" y="203324"/>
                </a:lnTo>
                <a:cubicBezTo>
                  <a:pt x="2298394" y="232565"/>
                  <a:pt x="2348009" y="280276"/>
                  <a:pt x="2371716" y="338079"/>
                </a:cubicBezTo>
                <a:cubicBezTo>
                  <a:pt x="2394688" y="394022"/>
                  <a:pt x="2391415" y="454781"/>
                  <a:pt x="2362459" y="508896"/>
                </a:cubicBezTo>
                <a:cubicBezTo>
                  <a:pt x="2433635" y="583109"/>
                  <a:pt x="2458527" y="679314"/>
                  <a:pt x="2430079" y="770071"/>
                </a:cubicBezTo>
                <a:cubicBezTo>
                  <a:pt x="2392261" y="890725"/>
                  <a:pt x="2267068" y="981084"/>
                  <a:pt x="2113313" y="998690"/>
                </a:cubicBezTo>
                <a:lnTo>
                  <a:pt x="2108051" y="1035164"/>
                </a:lnTo>
                <a:lnTo>
                  <a:pt x="599353" y="1338669"/>
                </a:lnTo>
                <a:lnTo>
                  <a:pt x="598034" y="1338501"/>
                </a:lnTo>
                <a:cubicBezTo>
                  <a:pt x="488729" y="1315641"/>
                  <a:pt x="390403" y="1258852"/>
                  <a:pt x="329669" y="1173693"/>
                </a:cubicBezTo>
                <a:cubicBezTo>
                  <a:pt x="210345" y="1184888"/>
                  <a:pt x="98303" y="1125590"/>
                  <a:pt x="64718" y="1033438"/>
                </a:cubicBezTo>
                <a:cubicBezTo>
                  <a:pt x="40391" y="966766"/>
                  <a:pt x="61896" y="894811"/>
                  <a:pt x="121332" y="844118"/>
                </a:cubicBezTo>
                <a:cubicBezTo>
                  <a:pt x="37004" y="804354"/>
                  <a:pt x="-9958" y="728047"/>
                  <a:pt x="1783" y="649881"/>
                </a:cubicBezTo>
                <a:cubicBezTo>
                  <a:pt x="15555" y="558360"/>
                  <a:pt x="106205" y="486672"/>
                  <a:pt x="220110" y="477237"/>
                </a:cubicBezTo>
                <a:cubicBezTo>
                  <a:pt x="220787" y="475709"/>
                  <a:pt x="221521" y="474214"/>
                  <a:pt x="222198" y="472686"/>
                </a:cubicBezTo>
                <a:cubicBezTo>
                  <a:pt x="206902" y="382560"/>
                  <a:pt x="242575" y="291671"/>
                  <a:pt x="319452" y="224766"/>
                </a:cubicBezTo>
                <a:cubicBezTo>
                  <a:pt x="365003" y="185139"/>
                  <a:pt x="421166" y="157060"/>
                  <a:pt x="481735" y="14126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DF53A0F-2C59-4140-A308-ED36F9346954}"/>
              </a:ext>
            </a:extLst>
          </p:cNvPr>
          <p:cNvSpPr/>
          <p:nvPr/>
        </p:nvSpPr>
        <p:spPr>
          <a:xfrm rot="21244593">
            <a:off x="8235996" y="6226661"/>
            <a:ext cx="2209168" cy="756361"/>
          </a:xfrm>
          <a:custGeom>
            <a:avLst/>
            <a:gdLst>
              <a:gd name="connsiteX0" fmla="*/ 1693890 w 2209168"/>
              <a:gd name="connsiteY0" fmla="*/ 1075 h 680416"/>
              <a:gd name="connsiteX1" fmla="*/ 1779293 w 2209168"/>
              <a:gd name="connsiteY1" fmla="*/ 18239 h 680416"/>
              <a:gd name="connsiteX2" fmla="*/ 1940442 w 2209168"/>
              <a:gd name="connsiteY2" fmla="*/ 180551 h 680416"/>
              <a:gd name="connsiteX3" fmla="*/ 1941320 w 2209168"/>
              <a:gd name="connsiteY3" fmla="*/ 180841 h 680416"/>
              <a:gd name="connsiteX4" fmla="*/ 2009460 w 2209168"/>
              <a:gd name="connsiteY4" fmla="*/ 203325 h 680416"/>
              <a:gd name="connsiteX5" fmla="*/ 2147255 w 2209168"/>
              <a:gd name="connsiteY5" fmla="*/ 338080 h 680416"/>
              <a:gd name="connsiteX6" fmla="*/ 2137998 w 2209168"/>
              <a:gd name="connsiteY6" fmla="*/ 508897 h 680416"/>
              <a:gd name="connsiteX7" fmla="*/ 2209168 w 2209168"/>
              <a:gd name="connsiteY7" fmla="*/ 633281 h 680416"/>
              <a:gd name="connsiteX8" fmla="*/ 2207945 w 2209168"/>
              <a:gd name="connsiteY8" fmla="*/ 680416 h 680416"/>
              <a:gd name="connsiteX9" fmla="*/ 0 w 2209168"/>
              <a:gd name="connsiteY9" fmla="*/ 451334 h 680416"/>
              <a:gd name="connsiteX10" fmla="*/ 11799 w 2209168"/>
              <a:gd name="connsiteY10" fmla="*/ 340019 h 680416"/>
              <a:gd name="connsiteX11" fmla="*/ 94991 w 2209168"/>
              <a:gd name="connsiteY11" fmla="*/ 224767 h 680416"/>
              <a:gd name="connsiteX12" fmla="*/ 568108 w 2209168"/>
              <a:gd name="connsiteY12" fmla="*/ 168127 h 680416"/>
              <a:gd name="connsiteX13" fmla="*/ 568199 w 2209168"/>
              <a:gd name="connsiteY13" fmla="*/ 168023 h 680416"/>
              <a:gd name="connsiteX14" fmla="*/ 609833 w 2209168"/>
              <a:gd name="connsiteY14" fmla="*/ 120009 h 680416"/>
              <a:gd name="connsiteX15" fmla="*/ 1045120 w 2209168"/>
              <a:gd name="connsiteY15" fmla="*/ 109328 h 680416"/>
              <a:gd name="connsiteX16" fmla="*/ 1047248 w 2209168"/>
              <a:gd name="connsiteY16" fmla="*/ 106751 h 680416"/>
              <a:gd name="connsiteX17" fmla="*/ 1078147 w 2209168"/>
              <a:gd name="connsiteY17" fmla="*/ 69320 h 680416"/>
              <a:gd name="connsiteX18" fmla="*/ 1230992 w 2209168"/>
              <a:gd name="connsiteY18" fmla="*/ 1961 h 680416"/>
              <a:gd name="connsiteX19" fmla="*/ 1415095 w 2209168"/>
              <a:gd name="connsiteY19" fmla="*/ 40506 h 680416"/>
              <a:gd name="connsiteX20" fmla="*/ 1458809 w 2209168"/>
              <a:gd name="connsiteY20" fmla="*/ 75568 h 680416"/>
              <a:gd name="connsiteX21" fmla="*/ 1461512 w 2209168"/>
              <a:gd name="connsiteY21" fmla="*/ 77735 h 680416"/>
              <a:gd name="connsiteX22" fmla="*/ 1693890 w 2209168"/>
              <a:gd name="connsiteY22" fmla="*/ 1075 h 68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09168" h="680416">
                <a:moveTo>
                  <a:pt x="1693890" y="1075"/>
                </a:moveTo>
                <a:cubicBezTo>
                  <a:pt x="1722779" y="3034"/>
                  <a:pt x="1751607" y="8688"/>
                  <a:pt x="1779293" y="18239"/>
                </a:cubicBezTo>
                <a:cubicBezTo>
                  <a:pt x="1863678" y="47340"/>
                  <a:pt x="1924186" y="108265"/>
                  <a:pt x="1940442" y="180551"/>
                </a:cubicBezTo>
                <a:lnTo>
                  <a:pt x="1941320" y="180841"/>
                </a:lnTo>
                <a:lnTo>
                  <a:pt x="2009460" y="203325"/>
                </a:lnTo>
                <a:cubicBezTo>
                  <a:pt x="2073933" y="232565"/>
                  <a:pt x="2123548" y="280277"/>
                  <a:pt x="2147255" y="338080"/>
                </a:cubicBezTo>
                <a:cubicBezTo>
                  <a:pt x="2170228" y="394023"/>
                  <a:pt x="2166954" y="454782"/>
                  <a:pt x="2137998" y="508897"/>
                </a:cubicBezTo>
                <a:cubicBezTo>
                  <a:pt x="2173586" y="546004"/>
                  <a:pt x="2197603" y="588608"/>
                  <a:pt x="2209168" y="633281"/>
                </a:cubicBezTo>
                <a:lnTo>
                  <a:pt x="2207945" y="680416"/>
                </a:lnTo>
                <a:lnTo>
                  <a:pt x="0" y="451334"/>
                </a:lnTo>
                <a:lnTo>
                  <a:pt x="11799" y="340019"/>
                </a:lnTo>
                <a:cubicBezTo>
                  <a:pt x="28415" y="297668"/>
                  <a:pt x="56553" y="258219"/>
                  <a:pt x="94991" y="224767"/>
                </a:cubicBezTo>
                <a:cubicBezTo>
                  <a:pt x="216460" y="119094"/>
                  <a:pt x="413395" y="95542"/>
                  <a:pt x="568108" y="168127"/>
                </a:cubicBezTo>
                <a:lnTo>
                  <a:pt x="568199" y="168023"/>
                </a:lnTo>
                <a:lnTo>
                  <a:pt x="609833" y="120009"/>
                </a:lnTo>
                <a:cubicBezTo>
                  <a:pt x="720821" y="20378"/>
                  <a:pt x="919574" y="10208"/>
                  <a:pt x="1045120" y="109328"/>
                </a:cubicBezTo>
                <a:lnTo>
                  <a:pt x="1047248" y="106751"/>
                </a:lnTo>
                <a:lnTo>
                  <a:pt x="1078147" y="69320"/>
                </a:lnTo>
                <a:cubicBezTo>
                  <a:pt x="1116713" y="33086"/>
                  <a:pt x="1170836" y="8788"/>
                  <a:pt x="1230992" y="1961"/>
                </a:cubicBezTo>
                <a:cubicBezTo>
                  <a:pt x="1297202" y="-5564"/>
                  <a:pt x="1363347" y="8850"/>
                  <a:pt x="1415095" y="40506"/>
                </a:cubicBezTo>
                <a:lnTo>
                  <a:pt x="1458809" y="75568"/>
                </a:lnTo>
                <a:lnTo>
                  <a:pt x="1461512" y="77735"/>
                </a:lnTo>
                <a:cubicBezTo>
                  <a:pt x="1520016" y="22574"/>
                  <a:pt x="1607222" y="-4801"/>
                  <a:pt x="1693890" y="10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49EBB1-B287-476B-ACF8-4A69900FEBC2}"/>
              </a:ext>
            </a:extLst>
          </p:cNvPr>
          <p:cNvGrpSpPr/>
          <p:nvPr/>
        </p:nvGrpSpPr>
        <p:grpSpPr>
          <a:xfrm>
            <a:off x="-5618" y="3466555"/>
            <a:ext cx="12199037" cy="3389908"/>
            <a:chOff x="0" y="3508544"/>
            <a:chExt cx="12115800" cy="33494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636E6CE-CC08-4A03-81AA-BFC3E3DE7AF6}"/>
                </a:ext>
              </a:extLst>
            </p:cNvPr>
            <p:cNvGrpSpPr/>
            <p:nvPr/>
          </p:nvGrpSpPr>
          <p:grpSpPr>
            <a:xfrm>
              <a:off x="0" y="3530600"/>
              <a:ext cx="12115800" cy="3327400"/>
              <a:chOff x="0" y="3530600"/>
              <a:chExt cx="12115800" cy="3327400"/>
            </a:xfrm>
            <a:solidFill>
              <a:srgbClr val="A2D2F0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237767D-8F83-4F73-B176-28F9D2E06446}"/>
                  </a:ext>
                </a:extLst>
              </p:cNvPr>
              <p:cNvSpPr/>
              <p:nvPr/>
            </p:nvSpPr>
            <p:spPr>
              <a:xfrm>
                <a:off x="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35D9F3F-F135-4BA2-911B-A7A8D1E4A4F0}"/>
                  </a:ext>
                </a:extLst>
              </p:cNvPr>
              <p:cNvSpPr/>
              <p:nvPr/>
            </p:nvSpPr>
            <p:spPr>
              <a:xfrm>
                <a:off x="32258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748597-02AE-4977-8DD9-9A953D298750}"/>
                  </a:ext>
                </a:extLst>
              </p:cNvPr>
              <p:cNvSpPr/>
              <p:nvPr/>
            </p:nvSpPr>
            <p:spPr>
              <a:xfrm>
                <a:off x="64516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754179-3821-480B-920E-DF3942DCECAB}"/>
                  </a:ext>
                </a:extLst>
              </p:cNvPr>
              <p:cNvSpPr/>
              <p:nvPr/>
            </p:nvSpPr>
            <p:spPr>
              <a:xfrm>
                <a:off x="9677400" y="3530600"/>
                <a:ext cx="2438400" cy="332740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39B722-8D2E-44AA-BAE7-3F65B84F8337}"/>
                </a:ext>
              </a:extLst>
            </p:cNvPr>
            <p:cNvSpPr/>
            <p:nvPr/>
          </p:nvSpPr>
          <p:spPr>
            <a:xfrm>
              <a:off x="640148" y="4621402"/>
              <a:ext cx="1158104" cy="1158104"/>
            </a:xfrm>
            <a:prstGeom prst="ellipse">
              <a:avLst/>
            </a:prstGeom>
            <a:noFill/>
            <a:ln w="228600">
              <a:solidFill>
                <a:srgbClr val="375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BC94F181-9BD9-4E02-8AB0-C9C3E60ADE32}"/>
                </a:ext>
              </a:extLst>
            </p:cNvPr>
            <p:cNvSpPr/>
            <p:nvPr/>
          </p:nvSpPr>
          <p:spPr>
            <a:xfrm>
              <a:off x="3716811" y="4564983"/>
              <a:ext cx="1408847" cy="1214523"/>
            </a:xfrm>
            <a:prstGeom prst="triangle">
              <a:avLst/>
            </a:prstGeom>
            <a:noFill/>
            <a:ln w="228600" cap="sq">
              <a:solidFill>
                <a:srgbClr val="BF2E2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007AAF02-02BC-4DDB-9145-B3944C8DAA28}"/>
                </a:ext>
              </a:extLst>
            </p:cNvPr>
            <p:cNvSpPr/>
            <p:nvPr/>
          </p:nvSpPr>
          <p:spPr>
            <a:xfrm>
              <a:off x="6997642" y="4510313"/>
              <a:ext cx="1367973" cy="1367973"/>
            </a:xfrm>
            <a:prstGeom prst="star5">
              <a:avLst>
                <a:gd name="adj" fmla="val 25382"/>
                <a:gd name="hf" fmla="val 105146"/>
                <a:gd name="vf" fmla="val 110557"/>
              </a:avLst>
            </a:prstGeom>
            <a:noFill/>
            <a:ln w="161925" cap="rnd" cmpd="sng">
              <a:solidFill>
                <a:srgbClr val="EE9E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9753408-42ED-4CDE-AF54-A9E7795F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86" b="90000" l="10000" r="98000">
                          <a14:foregroundMark x1="58000" y1="12000" x2="47429" y2="49857"/>
                          <a14:foregroundMark x1="80000" y1="75571" x2="26429" y2="22286"/>
                          <a14:foregroundMark x1="84000" y1="62857" x2="84571" y2="35857"/>
                          <a14:foregroundMark x1="86000" y1="63143" x2="87429" y2="40714"/>
                          <a14:foregroundMark x1="38286" y1="20714" x2="18571" y2="18857"/>
                          <a14:foregroundMark x1="17286" y1="19286" x2="53571" y2="58714"/>
                          <a14:foregroundMark x1="22857" y1="20857" x2="15857" y2="15000"/>
                          <a14:foregroundMark x1="21000" y1="24143" x2="21000" y2="24143"/>
                          <a14:foregroundMark x1="78143" y1="63857" x2="75857" y2="78857"/>
                          <a14:foregroundMark x1="79000" y1="75286" x2="77429" y2="83857"/>
                          <a14:foregroundMark x1="43857" y1="52714" x2="27429" y2="71143"/>
                          <a14:foregroundMark x1="35714" y1="72000" x2="25000" y2="801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677641" flipH="1">
              <a:off x="9971934" y="4372824"/>
              <a:ext cx="1849333" cy="1849333"/>
            </a:xfrm>
            <a:custGeom>
              <a:avLst/>
              <a:gdLst>
                <a:gd name="connsiteX0" fmla="*/ 1482551 w 2073588"/>
                <a:gd name="connsiteY0" fmla="*/ 513713 h 2073588"/>
                <a:gd name="connsiteX1" fmla="*/ 1608265 w 2073588"/>
                <a:gd name="connsiteY1" fmla="*/ 1419888 h 2073588"/>
                <a:gd name="connsiteX2" fmla="*/ 1566415 w 2073588"/>
                <a:gd name="connsiteY2" fmla="*/ 1467649 h 2073588"/>
                <a:gd name="connsiteX3" fmla="*/ 527605 w 2073588"/>
                <a:gd name="connsiteY3" fmla="*/ 442263 h 2073588"/>
                <a:gd name="connsiteX4" fmla="*/ 574817 w 2073588"/>
                <a:gd name="connsiteY4" fmla="*/ 399796 h 2073588"/>
                <a:gd name="connsiteX5" fmla="*/ 1482551 w 2073588"/>
                <a:gd name="connsiteY5" fmla="*/ 513713 h 2073588"/>
                <a:gd name="connsiteX6" fmla="*/ 2073588 w 2073588"/>
                <a:gd name="connsiteY6" fmla="*/ 0 h 2073588"/>
                <a:gd name="connsiteX7" fmla="*/ 0 w 2073588"/>
                <a:gd name="connsiteY7" fmla="*/ 0 h 2073588"/>
                <a:gd name="connsiteX8" fmla="*/ 0 w 2073588"/>
                <a:gd name="connsiteY8" fmla="*/ 2073588 h 2073588"/>
                <a:gd name="connsiteX9" fmla="*/ 2073588 w 2073588"/>
                <a:gd name="connsiteY9" fmla="*/ 2073588 h 207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588" h="2073588">
                  <a:moveTo>
                    <a:pt x="1482551" y="513713"/>
                  </a:moveTo>
                  <a:cubicBezTo>
                    <a:pt x="1751481" y="779168"/>
                    <a:pt x="1801290" y="1171133"/>
                    <a:pt x="1608265" y="1419888"/>
                  </a:cubicBezTo>
                  <a:lnTo>
                    <a:pt x="1566415" y="1467649"/>
                  </a:lnTo>
                  <a:lnTo>
                    <a:pt x="527605" y="442263"/>
                  </a:lnTo>
                  <a:lnTo>
                    <a:pt x="574817" y="399796"/>
                  </a:lnTo>
                  <a:cubicBezTo>
                    <a:pt x="821040" y="203552"/>
                    <a:pt x="1213620" y="248257"/>
                    <a:pt x="1482551" y="513713"/>
                  </a:cubicBezTo>
                  <a:close/>
                  <a:moveTo>
                    <a:pt x="2073588" y="0"/>
                  </a:moveTo>
                  <a:lnTo>
                    <a:pt x="0" y="0"/>
                  </a:lnTo>
                  <a:lnTo>
                    <a:pt x="0" y="2073588"/>
                  </a:lnTo>
                  <a:lnTo>
                    <a:pt x="2073588" y="2073588"/>
                  </a:lnTo>
                  <a:close/>
                </a:path>
              </a:pathLst>
            </a:custGeom>
            <a:noFill/>
          </p:spPr>
        </p:pic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9E92074-5FDF-4DD3-864F-68E370E5BC5A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1219200" y="3530600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390D08F-D8CB-430F-AD48-0656D6C150AD}"/>
                </a:ext>
              </a:extLst>
            </p:cNvPr>
            <p:cNvCxnSpPr/>
            <p:nvPr/>
          </p:nvCxnSpPr>
          <p:spPr>
            <a:xfrm>
              <a:off x="4445000" y="3508544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5C38356-FB26-4E53-B222-73B834D057DF}"/>
                </a:ext>
              </a:extLst>
            </p:cNvPr>
            <p:cNvCxnSpPr/>
            <p:nvPr/>
          </p:nvCxnSpPr>
          <p:spPr>
            <a:xfrm>
              <a:off x="7670800" y="3530600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02472CC-61B2-478E-9CF2-C3B2E73F9EDB}"/>
                </a:ext>
              </a:extLst>
            </p:cNvPr>
            <p:cNvCxnSpPr/>
            <p:nvPr/>
          </p:nvCxnSpPr>
          <p:spPr>
            <a:xfrm>
              <a:off x="10896600" y="3508544"/>
              <a:ext cx="0" cy="332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2763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529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Mandatory plaything</vt:lpstr>
      <vt:lpstr>Mandatory plaything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Eco Eco</dc:creator>
  <cp:lastModifiedBy>Eco Eco</cp:lastModifiedBy>
  <cp:revision>80</cp:revision>
  <dcterms:created xsi:type="dcterms:W3CDTF">2021-09-30T07:12:54Z</dcterms:created>
  <dcterms:modified xsi:type="dcterms:W3CDTF">2021-10-03T15:25:16Z</dcterms:modified>
</cp:coreProperties>
</file>