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2B58"/>
    <a:srgbClr val="170B19"/>
    <a:srgbClr val="20F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456" y="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EA375-86A3-4DA6-843E-1784AD627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C664D-4AD9-4B83-B98B-8C0923C3D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73ED8-B283-4964-93D7-CC1F65C5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62F7-910F-4966-B486-2436C84800A5}" type="datetimeFigureOut">
              <a:rPr lang="en-MY" smtClean="0"/>
              <a:t>27/5/2021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B3712-1FC7-4E74-9F49-18E15852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1A918-10EF-4DAD-8641-C95D60CF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17BA0-B064-4113-BA96-167133DF0CF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2424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A79B-E012-4015-A033-05B380C37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3FCF2-77E3-4AAC-80CA-F1E9288E7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C7AE5-CFA5-4199-A0C5-E9355BBB7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62F7-910F-4966-B486-2436C84800A5}" type="datetimeFigureOut">
              <a:rPr lang="en-MY" smtClean="0"/>
              <a:t>27/5/2021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8DC55-6711-4927-978C-8FD975129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B62A8-C540-4F10-B723-39A1A4AD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17BA0-B064-4113-BA96-167133DF0CF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5484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47A61-9CFB-4700-8B23-D3A01F15B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01367-75D2-4C11-A3C2-ED04E8123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6C8C0-42BE-4693-B01E-269F9BAEC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62F7-910F-4966-B486-2436C84800A5}" type="datetimeFigureOut">
              <a:rPr lang="en-MY" smtClean="0"/>
              <a:t>27/5/2021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73F74-9543-4F79-A9BE-E4A5AEDC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53878-9EDF-4CDB-AC71-6A457482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17BA0-B064-4113-BA96-167133DF0CF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6942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F9EC-358F-482D-AB6D-560280FA7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BFE8C-6B1C-4DF7-810A-E76B4CD80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59CD8-EBD4-490D-AC42-FD822A7A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62F7-910F-4966-B486-2436C84800A5}" type="datetimeFigureOut">
              <a:rPr lang="en-MY" smtClean="0"/>
              <a:t>27/5/2021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D5811-D72F-42F9-834C-D6AE5F62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643EC-90B0-4B1D-AF5E-E19A0ACC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17BA0-B064-4113-BA96-167133DF0CF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975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687A-31F8-4FEA-B7F0-5D7DD9C45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A7E95-4D88-4DA8-AD0B-F7241432C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02C86-3846-4C8A-93A1-EF8F37C2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62F7-910F-4966-B486-2436C84800A5}" type="datetimeFigureOut">
              <a:rPr lang="en-MY" smtClean="0"/>
              <a:t>27/5/2021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7DC33-D0D4-419C-8F45-043750EC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234A5-B24A-46BA-9676-2C85390F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17BA0-B064-4113-BA96-167133DF0CF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7653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9D11-8C5B-420C-BB35-6002881B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F92F8-0C52-4196-ACF2-E62F99CBD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B52EA-CCEC-4890-99FB-0A6E7ECB4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1266A-16F4-4122-882C-086E69F8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62F7-910F-4966-B486-2436C84800A5}" type="datetimeFigureOut">
              <a:rPr lang="en-MY" smtClean="0"/>
              <a:t>27/5/2021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E0314-B5F3-4C3E-8202-EBC14611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F8C46-95A4-448B-813E-0726C6BD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17BA0-B064-4113-BA96-167133DF0CF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8786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6AFE-1AED-4BA2-8A22-DA1B30B8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3FA0E-EE41-4814-A404-602151122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E004C-9847-45E7-B5F3-2083B9F47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0A199-E5CF-4ED1-AB6C-B499A0C21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3B7173-8E3E-4FF4-B3D1-10E8C43AE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F97BD-7C97-4261-936A-3071EDF4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62F7-910F-4966-B486-2436C84800A5}" type="datetimeFigureOut">
              <a:rPr lang="en-MY" smtClean="0"/>
              <a:t>27/5/2021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0ADB2-A45C-40D3-AE6B-858DDAC2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3F478-E803-46D4-A60E-2D66F92F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17BA0-B064-4113-BA96-167133DF0CF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9645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03D94-0424-42BC-90B2-6652EF64D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A9580-0E05-406A-8176-BB1ED707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62F7-910F-4966-B486-2436C84800A5}" type="datetimeFigureOut">
              <a:rPr lang="en-MY" smtClean="0"/>
              <a:t>27/5/2021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2A447-2273-44D1-9640-7C4FA8F3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A90CB-F215-4D7E-9DFC-D185D286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17BA0-B064-4113-BA96-167133DF0CF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2550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26084-0CC9-4A68-9A2E-0900B157B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62F7-910F-4966-B486-2436C84800A5}" type="datetimeFigureOut">
              <a:rPr lang="en-MY" smtClean="0"/>
              <a:t>27/5/2021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513C7-A242-44EB-BCA9-A2D90D39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9AB80-E3D1-4F0F-BFD5-9F534941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17BA0-B064-4113-BA96-167133DF0CF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1635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C2A4-F625-45AC-9D0A-3766E9A8E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366C9-11F6-45DC-906F-01BC522F1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9E1DC-6DA1-4D6E-9A57-9A98213FD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61356-23F2-4511-BC29-7F687872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62F7-910F-4966-B486-2436C84800A5}" type="datetimeFigureOut">
              <a:rPr lang="en-MY" smtClean="0"/>
              <a:t>27/5/2021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EBE64-8D93-46E6-906D-90936D8A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306E3-1941-49F3-9BF4-A13915C9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17BA0-B064-4113-BA96-167133DF0CF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2111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CBAA-8F2A-4E32-AF8E-62B253CC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FF8C7-9085-49BF-AA7D-7D01844E6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D5FF1-03AB-4161-BAA6-836B5CBE6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A3FC1-CD0F-41C3-BCD7-372C7972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62F7-910F-4966-B486-2436C84800A5}" type="datetimeFigureOut">
              <a:rPr lang="en-MY" smtClean="0"/>
              <a:t>27/5/2021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BE8D7-EA9C-4EF2-9A35-C3995450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A7B47-1488-4CCD-AFDC-9B0CD720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17BA0-B064-4113-BA96-167133DF0CF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4642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D8B937-EF7D-4BD0-8484-8A517BE5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B649E-F685-4069-AA07-86925EA17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05986-1724-43DC-BF10-792E035F4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B62F7-910F-4966-B486-2436C84800A5}" type="datetimeFigureOut">
              <a:rPr lang="en-MY" smtClean="0"/>
              <a:t>27/5/2021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338FF-AB8A-401A-B183-602CBCD8F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208D1-AFB5-4999-AD3A-93A6BEF27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17BA0-B064-4113-BA96-167133DF0CF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614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jpe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jpe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jpe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0B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D5287E6-2064-4A2C-883B-243361E4E33E}"/>
              </a:ext>
            </a:extLst>
          </p:cNvPr>
          <p:cNvGrpSpPr/>
          <p:nvPr/>
        </p:nvGrpSpPr>
        <p:grpSpPr>
          <a:xfrm>
            <a:off x="4658228" y="2462223"/>
            <a:ext cx="6429633" cy="1973556"/>
            <a:chOff x="5099221" y="4248069"/>
            <a:chExt cx="6429633" cy="19735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D9E61C-5FD9-4593-8856-00169AF7BA2F}"/>
                </a:ext>
              </a:extLst>
            </p:cNvPr>
            <p:cNvSpPr txBox="1"/>
            <p:nvPr/>
          </p:nvSpPr>
          <p:spPr>
            <a:xfrm>
              <a:off x="5099221" y="4248069"/>
              <a:ext cx="6314303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1500" dirty="0">
                  <a:solidFill>
                    <a:srgbClr val="FD2B58"/>
                  </a:solidFill>
                  <a:latin typeface="A Pompadour Bold Sample" panose="02000000000000000000" pitchFamily="2" charset="0"/>
                </a:rPr>
                <a:t>The Title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318B3E-007B-49FA-8F10-70307305E567}"/>
                </a:ext>
              </a:extLst>
            </p:cNvPr>
            <p:cNvSpPr txBox="1"/>
            <p:nvPr/>
          </p:nvSpPr>
          <p:spPr>
            <a:xfrm>
              <a:off x="5214551" y="4359577"/>
              <a:ext cx="6314303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1500" dirty="0">
                  <a:solidFill>
                    <a:srgbClr val="20F6EE"/>
                  </a:solidFill>
                  <a:latin typeface="A Pompadour Bold Sample" panose="02000000000000000000" pitchFamily="2" charset="0"/>
                </a:rPr>
                <a:t>The Title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12908B-67E5-4926-9694-A0FFA3DBDC14}"/>
                </a:ext>
              </a:extLst>
            </p:cNvPr>
            <p:cNvSpPr txBox="1"/>
            <p:nvPr/>
          </p:nvSpPr>
          <p:spPr>
            <a:xfrm>
              <a:off x="5140408" y="4300148"/>
              <a:ext cx="6314303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1500" dirty="0">
                  <a:solidFill>
                    <a:schemeClr val="bg1"/>
                  </a:solidFill>
                  <a:latin typeface="A Pompadour Bold Sample" panose="02000000000000000000" pitchFamily="2" charset="0"/>
                </a:rPr>
                <a:t>The Title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1A211C1-A2F0-4FAC-BC54-19D3C529EF90}"/>
              </a:ext>
            </a:extLst>
          </p:cNvPr>
          <p:cNvSpPr/>
          <p:nvPr/>
        </p:nvSpPr>
        <p:spPr>
          <a:xfrm>
            <a:off x="0" y="1738859"/>
            <a:ext cx="3999468" cy="3507698"/>
          </a:xfrm>
          <a:prstGeom prst="rect">
            <a:avLst/>
          </a:prstGeom>
          <a:solidFill>
            <a:srgbClr val="170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C9D8C2-4698-4D98-AC8D-762AC0907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221" y="2234512"/>
            <a:ext cx="1993557" cy="199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85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1CBB4E39-05EE-4D23-A148-372AC8C9A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01" y="298405"/>
            <a:ext cx="747931" cy="74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0AAC35-256A-47B6-85CB-F0303B352F5B}"/>
              </a:ext>
            </a:extLst>
          </p:cNvPr>
          <p:cNvSpPr txBox="1"/>
          <p:nvPr/>
        </p:nvSpPr>
        <p:spPr>
          <a:xfrm>
            <a:off x="1210962" y="338450"/>
            <a:ext cx="2292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4000" dirty="0">
                <a:latin typeface="A Pompadour Bold Sample" panose="02000000000000000000" pitchFamily="2" charset="0"/>
              </a:rPr>
              <a:t>SUBJECT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B0DFEB-CE67-4DF3-B7B7-32043C9E90C3}"/>
              </a:ext>
            </a:extLst>
          </p:cNvPr>
          <p:cNvSpPr/>
          <p:nvPr/>
        </p:nvSpPr>
        <p:spPr>
          <a:xfrm>
            <a:off x="3750275" y="354358"/>
            <a:ext cx="4485503" cy="69197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dirty="0">
                <a:latin typeface="A Pompadour Bold Sample" panose="02000000000000000000" pitchFamily="2" charset="0"/>
              </a:rPr>
              <a:t>SEARCH ACCOUNT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7958C55-8E29-4B38-9482-B358B84DDB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01" r="33423" b="50172"/>
          <a:stretch/>
        </p:blipFill>
        <p:spPr bwMode="auto">
          <a:xfrm>
            <a:off x="9547559" y="270427"/>
            <a:ext cx="701962" cy="69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3F05684-AEC3-434A-8FDC-E2FDDA7B4C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66" t="172" r="558" b="50000"/>
          <a:stretch/>
        </p:blipFill>
        <p:spPr bwMode="auto">
          <a:xfrm>
            <a:off x="11178837" y="298405"/>
            <a:ext cx="701962" cy="69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099C07D-2360-4133-B0D2-C7FE18D08F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50029" r="66504" b="143"/>
          <a:stretch/>
        </p:blipFill>
        <p:spPr bwMode="auto">
          <a:xfrm>
            <a:off x="10340266" y="298405"/>
            <a:ext cx="701962" cy="69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5BDCB0-F55A-47E0-B007-5736B72AF27E}"/>
              </a:ext>
            </a:extLst>
          </p:cNvPr>
          <p:cNvSpPr/>
          <p:nvPr/>
        </p:nvSpPr>
        <p:spPr>
          <a:xfrm>
            <a:off x="0" y="6146800"/>
            <a:ext cx="12192000" cy="71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365859B-9836-49AB-A7C4-C2733BDD5D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941" b="51769" l="8281" r="280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09" t="36212" r="69468" b="46502"/>
          <a:stretch/>
        </p:blipFill>
        <p:spPr bwMode="auto">
          <a:xfrm>
            <a:off x="5489489" y="6044422"/>
            <a:ext cx="1213022" cy="91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1C5DA1D-A89A-4B4D-9BCC-AE0449C657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8407" b="73330" l="21407" r="30212">
                        <a14:foregroundMark x1="26238" y1="58214" x2="26238" y2="58214"/>
                        <a14:foregroundMark x1="26238" y1="58214" x2="26238" y2="582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06" t="45292" r="68687" b="23555"/>
          <a:stretch/>
        </p:blipFill>
        <p:spPr bwMode="auto">
          <a:xfrm flipH="1">
            <a:off x="10660543" y="6044422"/>
            <a:ext cx="700402" cy="91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E215F17D-E065-44A6-B392-E9351F79DB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9346" b="44181" l="21927" r="33572">
                        <a14:foregroundMark x1="30693" y1="24643" x2="30693" y2="246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71" t="16242" r="64972" b="52715"/>
          <a:stretch/>
        </p:blipFill>
        <p:spPr bwMode="auto">
          <a:xfrm>
            <a:off x="8261396" y="6132475"/>
            <a:ext cx="840261" cy="82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13816B8F-8140-43AF-A277-E9E3603308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590" b="40010" l="9922" r="176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59" t="20412" r="81408" b="57812"/>
          <a:stretch/>
        </p:blipFill>
        <p:spPr bwMode="auto">
          <a:xfrm>
            <a:off x="3194221" y="6256042"/>
            <a:ext cx="556054" cy="5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FA17C4FF-2D6D-4008-B14D-B585EF6DC4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851" b="45745" l="4667" r="32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75" t="954" r="64649" b="49218"/>
          <a:stretch/>
        </p:blipFill>
        <p:spPr bwMode="auto">
          <a:xfrm>
            <a:off x="967638" y="6256042"/>
            <a:ext cx="495135" cy="48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3631408-4A99-41BD-A9E1-54821360A259}"/>
              </a:ext>
            </a:extLst>
          </p:cNvPr>
          <p:cNvSpPr/>
          <p:nvPr/>
        </p:nvSpPr>
        <p:spPr>
          <a:xfrm>
            <a:off x="2411144" y="2149546"/>
            <a:ext cx="1590869" cy="1562572"/>
          </a:xfrm>
          <a:prstGeom prst="ellipse">
            <a:avLst/>
          </a:prstGeom>
          <a:solidFill>
            <a:srgbClr val="FD2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E13E19-5D3E-4DB7-85B4-85EA1FB607A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44" t="65986"/>
          <a:stretch/>
        </p:blipFill>
        <p:spPr>
          <a:xfrm>
            <a:off x="2226790" y="2041918"/>
            <a:ext cx="1934862" cy="18272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9895871-D712-4198-BD91-0DC1907B0A6E}"/>
              </a:ext>
            </a:extLst>
          </p:cNvPr>
          <p:cNvSpPr txBox="1"/>
          <p:nvPr/>
        </p:nvSpPr>
        <p:spPr>
          <a:xfrm>
            <a:off x="4507446" y="1828939"/>
            <a:ext cx="57461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8000" dirty="0">
                <a:latin typeface="A Pompadour Bold Sample" panose="02000000000000000000" pitchFamily="2" charset="0"/>
              </a:rPr>
              <a:t>THE TITLE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7530AA-39BE-4017-8AE2-67684AAD81B3}"/>
              </a:ext>
            </a:extLst>
          </p:cNvPr>
          <p:cNvSpPr txBox="1"/>
          <p:nvPr/>
        </p:nvSpPr>
        <p:spPr>
          <a:xfrm>
            <a:off x="4503327" y="3254756"/>
            <a:ext cx="5746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200" dirty="0">
                <a:latin typeface="A Pompadour Bold Sample" panose="02000000000000000000" pitchFamily="2" charset="0"/>
              </a:rPr>
              <a:t>The description of the title…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E1C25A-6C3A-4F70-8943-476732D96201}"/>
              </a:ext>
            </a:extLst>
          </p:cNvPr>
          <p:cNvSpPr txBox="1"/>
          <p:nvPr/>
        </p:nvSpPr>
        <p:spPr>
          <a:xfrm>
            <a:off x="3245225" y="4279980"/>
            <a:ext cx="1162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dirty="0">
                <a:latin typeface="A Pompadour Bold Sample" panose="02000000000000000000" pitchFamily="2" charset="0"/>
              </a:rPr>
              <a:t>1234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C0B3C4-E405-4B40-8D14-4CE01098805A}"/>
              </a:ext>
            </a:extLst>
          </p:cNvPr>
          <p:cNvSpPr txBox="1"/>
          <p:nvPr/>
        </p:nvSpPr>
        <p:spPr>
          <a:xfrm>
            <a:off x="5540114" y="4254824"/>
            <a:ext cx="1162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dirty="0">
                <a:latin typeface="A Pompadour Bold Sample" panose="02000000000000000000" pitchFamily="2" charset="0"/>
              </a:rPr>
              <a:t>27.3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9D6928-38A4-4800-BF9F-9514D29AD7D8}"/>
              </a:ext>
            </a:extLst>
          </p:cNvPr>
          <p:cNvSpPr txBox="1"/>
          <p:nvPr/>
        </p:nvSpPr>
        <p:spPr>
          <a:xfrm>
            <a:off x="7835003" y="4254824"/>
            <a:ext cx="1162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dirty="0">
                <a:latin typeface="A Pompadour Bold Sample" panose="02000000000000000000" pitchFamily="2" charset="0"/>
              </a:rPr>
              <a:t>123.3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565BE6-8DD9-47BA-8396-9A0FD42DF722}"/>
              </a:ext>
            </a:extLst>
          </p:cNvPr>
          <p:cNvSpPr txBox="1"/>
          <p:nvPr/>
        </p:nvSpPr>
        <p:spPr>
          <a:xfrm>
            <a:off x="2957615" y="4951779"/>
            <a:ext cx="173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latin typeface="A Pompadour Sample" panose="02000000000000000000" pitchFamily="2" charset="0"/>
              </a:rPr>
              <a:t>Following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861A4A-130E-463A-B7D5-B1F3B1136BD4}"/>
              </a:ext>
            </a:extLst>
          </p:cNvPr>
          <p:cNvSpPr txBox="1"/>
          <p:nvPr/>
        </p:nvSpPr>
        <p:spPr>
          <a:xfrm>
            <a:off x="5227192" y="4937163"/>
            <a:ext cx="173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latin typeface="A Pompadour Sample" panose="02000000000000000000" pitchFamily="2" charset="0"/>
              </a:rPr>
              <a:t>Followers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83792-55A8-47F9-9ED5-687F2863AF87}"/>
              </a:ext>
            </a:extLst>
          </p:cNvPr>
          <p:cNvSpPr txBox="1"/>
          <p:nvPr/>
        </p:nvSpPr>
        <p:spPr>
          <a:xfrm>
            <a:off x="7547393" y="4864755"/>
            <a:ext cx="173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latin typeface="A Pompadour Sample" panose="02000000000000000000" pitchFamily="2" charset="0"/>
              </a:rPr>
              <a:t>Likes</a:t>
            </a:r>
          </a:p>
        </p:txBody>
      </p:sp>
    </p:spTree>
    <p:extLst>
      <p:ext uri="{BB962C8B-B14F-4D97-AF65-F5344CB8AC3E}">
        <p14:creationId xmlns:p14="http://schemas.microsoft.com/office/powerpoint/2010/main" val="54344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1CBB4E39-05EE-4D23-A148-372AC8C9A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01" y="298405"/>
            <a:ext cx="747931" cy="74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0AAC35-256A-47B6-85CB-F0303B352F5B}"/>
              </a:ext>
            </a:extLst>
          </p:cNvPr>
          <p:cNvSpPr txBox="1"/>
          <p:nvPr/>
        </p:nvSpPr>
        <p:spPr>
          <a:xfrm>
            <a:off x="1210962" y="338450"/>
            <a:ext cx="2292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4000" dirty="0">
                <a:latin typeface="A Pompadour Bold Sample" panose="02000000000000000000" pitchFamily="2" charset="0"/>
              </a:rPr>
              <a:t>SUBJECT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B0DFEB-CE67-4DF3-B7B7-32043C9E90C3}"/>
              </a:ext>
            </a:extLst>
          </p:cNvPr>
          <p:cNvSpPr/>
          <p:nvPr/>
        </p:nvSpPr>
        <p:spPr>
          <a:xfrm>
            <a:off x="3750275" y="354358"/>
            <a:ext cx="4485503" cy="69197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dirty="0">
                <a:latin typeface="A Pompadour Bold Sample" panose="02000000000000000000" pitchFamily="2" charset="0"/>
              </a:rPr>
              <a:t>SEARCH ACCOUNT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7958C55-8E29-4B38-9482-B358B84DDB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01" r="33423" b="50172"/>
          <a:stretch/>
        </p:blipFill>
        <p:spPr bwMode="auto">
          <a:xfrm>
            <a:off x="9547559" y="270427"/>
            <a:ext cx="701962" cy="69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3F05684-AEC3-434A-8FDC-E2FDDA7B4C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66" t="172" r="558" b="50000"/>
          <a:stretch/>
        </p:blipFill>
        <p:spPr bwMode="auto">
          <a:xfrm>
            <a:off x="11178837" y="298405"/>
            <a:ext cx="701962" cy="69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099C07D-2360-4133-B0D2-C7FE18D08F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50029" r="66504" b="143"/>
          <a:stretch/>
        </p:blipFill>
        <p:spPr bwMode="auto">
          <a:xfrm>
            <a:off x="10340266" y="298405"/>
            <a:ext cx="701962" cy="69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5BDCB0-F55A-47E0-B007-5736B72AF27E}"/>
              </a:ext>
            </a:extLst>
          </p:cNvPr>
          <p:cNvSpPr/>
          <p:nvPr/>
        </p:nvSpPr>
        <p:spPr>
          <a:xfrm>
            <a:off x="0" y="6146800"/>
            <a:ext cx="12192000" cy="71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365859B-9836-49AB-A7C4-C2733BDD5D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941" b="51769" l="8281" r="280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09" t="36212" r="69468" b="46502"/>
          <a:stretch/>
        </p:blipFill>
        <p:spPr bwMode="auto">
          <a:xfrm>
            <a:off x="5489489" y="6044422"/>
            <a:ext cx="1213022" cy="91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1C5DA1D-A89A-4B4D-9BCC-AE0449C657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8407" b="73330" l="21407" r="30212">
                        <a14:foregroundMark x1="26238" y1="58214" x2="26238" y2="58214"/>
                        <a14:foregroundMark x1="26238" y1="58214" x2="26238" y2="582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06" t="45292" r="68687" b="23555"/>
          <a:stretch/>
        </p:blipFill>
        <p:spPr bwMode="auto">
          <a:xfrm flipH="1">
            <a:off x="10660543" y="6044422"/>
            <a:ext cx="700402" cy="91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E215F17D-E065-44A6-B392-E9351F79DB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9346" b="44181" l="21927" r="33572">
                        <a14:foregroundMark x1="30693" y1="24643" x2="30693" y2="246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71" t="16242" r="64972" b="52715"/>
          <a:stretch/>
        </p:blipFill>
        <p:spPr bwMode="auto">
          <a:xfrm>
            <a:off x="8261396" y="6132475"/>
            <a:ext cx="840261" cy="82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13816B8F-8140-43AF-A277-E9E3603308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590" b="40010" l="9922" r="176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59" t="20412" r="81408" b="57812"/>
          <a:stretch/>
        </p:blipFill>
        <p:spPr bwMode="auto">
          <a:xfrm>
            <a:off x="3194221" y="6256042"/>
            <a:ext cx="556054" cy="5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FA17C4FF-2D6D-4008-B14D-B585EF6DC4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851" b="45745" l="4667" r="32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75" t="954" r="64649" b="49218"/>
          <a:stretch/>
        </p:blipFill>
        <p:spPr bwMode="auto">
          <a:xfrm>
            <a:off x="967638" y="6256042"/>
            <a:ext cx="495135" cy="48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3631408-4A99-41BD-A9E1-54821360A259}"/>
              </a:ext>
            </a:extLst>
          </p:cNvPr>
          <p:cNvSpPr/>
          <p:nvPr/>
        </p:nvSpPr>
        <p:spPr>
          <a:xfrm>
            <a:off x="3920684" y="2276211"/>
            <a:ext cx="810432" cy="745156"/>
          </a:xfrm>
          <a:prstGeom prst="ellipse">
            <a:avLst/>
          </a:prstGeom>
          <a:solidFill>
            <a:srgbClr val="FD2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E13E19-5D3E-4DB7-85B4-85EA1FB607A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44" t="65986"/>
          <a:stretch/>
        </p:blipFill>
        <p:spPr>
          <a:xfrm>
            <a:off x="3920683" y="2309566"/>
            <a:ext cx="798134" cy="7537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9895871-D712-4198-BD91-0DC1907B0A6E}"/>
              </a:ext>
            </a:extLst>
          </p:cNvPr>
          <p:cNvSpPr txBox="1"/>
          <p:nvPr/>
        </p:nvSpPr>
        <p:spPr>
          <a:xfrm>
            <a:off x="3287190" y="1261542"/>
            <a:ext cx="7373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4800" dirty="0">
                <a:latin typeface="A Pompadour Bold Sample" panose="02000000000000000000" pitchFamily="2" charset="0"/>
              </a:rPr>
              <a:t>Group Members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B3B2692-2871-48C6-9295-5C250BD5DC29}"/>
              </a:ext>
            </a:extLst>
          </p:cNvPr>
          <p:cNvSpPr/>
          <p:nvPr/>
        </p:nvSpPr>
        <p:spPr>
          <a:xfrm>
            <a:off x="3920683" y="3230845"/>
            <a:ext cx="810432" cy="745156"/>
          </a:xfrm>
          <a:prstGeom prst="ellipse">
            <a:avLst/>
          </a:prstGeom>
          <a:solidFill>
            <a:srgbClr val="FD2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1EE3F8-C423-4ACE-84B4-758A23955DB0}"/>
              </a:ext>
            </a:extLst>
          </p:cNvPr>
          <p:cNvSpPr/>
          <p:nvPr/>
        </p:nvSpPr>
        <p:spPr>
          <a:xfrm>
            <a:off x="3920683" y="4179999"/>
            <a:ext cx="810432" cy="745156"/>
          </a:xfrm>
          <a:prstGeom prst="ellipse">
            <a:avLst/>
          </a:prstGeom>
          <a:solidFill>
            <a:srgbClr val="FD2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D4D6704-0354-4F77-B800-8B7D6A5AF49C}"/>
              </a:ext>
            </a:extLst>
          </p:cNvPr>
          <p:cNvSpPr/>
          <p:nvPr/>
        </p:nvSpPr>
        <p:spPr>
          <a:xfrm>
            <a:off x="3920683" y="5162875"/>
            <a:ext cx="810432" cy="745156"/>
          </a:xfrm>
          <a:prstGeom prst="ellipse">
            <a:avLst/>
          </a:prstGeom>
          <a:solidFill>
            <a:srgbClr val="FD2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1367937-7DF2-4D17-AEFB-28108126127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00" t="34023" r="32244" b="31963"/>
          <a:stretch/>
        </p:blipFill>
        <p:spPr>
          <a:xfrm>
            <a:off x="3920683" y="4194388"/>
            <a:ext cx="798134" cy="7537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806958F-EDAF-4D15-837B-4C26E38D943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98" t="32993" r="1046" b="32993"/>
          <a:stretch/>
        </p:blipFill>
        <p:spPr>
          <a:xfrm>
            <a:off x="3895969" y="5145356"/>
            <a:ext cx="798134" cy="75374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6BB245F-4764-4632-81CB-396C13CEDF3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8" t="-884" r="32527" b="66870"/>
          <a:stretch/>
        </p:blipFill>
        <p:spPr>
          <a:xfrm>
            <a:off x="3932981" y="3211512"/>
            <a:ext cx="798134" cy="75374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743D164-344E-46E7-AB62-C643D0B4A6DB}"/>
              </a:ext>
            </a:extLst>
          </p:cNvPr>
          <p:cNvSpPr txBox="1"/>
          <p:nvPr/>
        </p:nvSpPr>
        <p:spPr>
          <a:xfrm>
            <a:off x="4997266" y="2306723"/>
            <a:ext cx="3793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600" dirty="0">
                <a:latin typeface="A Pompadour Bold Sample" panose="02000000000000000000" pitchFamily="2" charset="0"/>
              </a:rPr>
              <a:t>Member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C3B4E9-AD97-4DFC-8E12-87118727AEB3}"/>
              </a:ext>
            </a:extLst>
          </p:cNvPr>
          <p:cNvSpPr txBox="1"/>
          <p:nvPr/>
        </p:nvSpPr>
        <p:spPr>
          <a:xfrm>
            <a:off x="4997266" y="3261475"/>
            <a:ext cx="3793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600" dirty="0">
                <a:latin typeface="A Pompadour Bold Sample" panose="02000000000000000000" pitchFamily="2" charset="0"/>
              </a:rPr>
              <a:t>Member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6DCA57-E3C4-4634-AC64-55B220CB2806}"/>
              </a:ext>
            </a:extLst>
          </p:cNvPr>
          <p:cNvSpPr txBox="1"/>
          <p:nvPr/>
        </p:nvSpPr>
        <p:spPr>
          <a:xfrm>
            <a:off x="4997266" y="4226237"/>
            <a:ext cx="3793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600" dirty="0">
                <a:latin typeface="A Pompadour Bold Sample" panose="02000000000000000000" pitchFamily="2" charset="0"/>
              </a:rPr>
              <a:t>Member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5E9368-F9C1-484A-A2F8-139AF946FB94}"/>
              </a:ext>
            </a:extLst>
          </p:cNvPr>
          <p:cNvSpPr txBox="1"/>
          <p:nvPr/>
        </p:nvSpPr>
        <p:spPr>
          <a:xfrm>
            <a:off x="4997266" y="5180989"/>
            <a:ext cx="3793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600" dirty="0">
                <a:latin typeface="A Pompadour Bold Sample" panose="02000000000000000000" pitchFamily="2" charset="0"/>
              </a:rPr>
              <a:t>Member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9EB818C-7D11-4498-9AC3-CD4454A7BF3F}"/>
              </a:ext>
            </a:extLst>
          </p:cNvPr>
          <p:cNvGrpSpPr/>
          <p:nvPr/>
        </p:nvGrpSpPr>
        <p:grpSpPr>
          <a:xfrm>
            <a:off x="116240" y="2112017"/>
            <a:ext cx="747931" cy="753746"/>
            <a:chOff x="207734" y="2093588"/>
            <a:chExt cx="851398" cy="915956"/>
          </a:xfrm>
        </p:grpSpPr>
        <p:pic>
          <p:nvPicPr>
            <p:cNvPr id="41" name="Picture 4">
              <a:extLst>
                <a:ext uri="{FF2B5EF4-FFF2-40B4-BE49-F238E27FC236}">
                  <a16:creationId xmlns:a16="http://schemas.microsoft.com/office/drawing/2014/main" id="{A3DADB47-2EB1-4831-84D7-020E6F3AD9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48407" b="73330" l="21407" r="30212">
                          <a14:foregroundMark x1="26238" y1="58214" x2="26238" y2="58214"/>
                          <a14:foregroundMark x1="26238" y1="58214" x2="26238" y2="582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06" t="45292" r="68687" b="23555"/>
            <a:stretch/>
          </p:blipFill>
          <p:spPr bwMode="auto">
            <a:xfrm flipH="1">
              <a:off x="207734" y="2093588"/>
              <a:ext cx="700402" cy="915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>
              <a:extLst>
                <a:ext uri="{FF2B5EF4-FFF2-40B4-BE49-F238E27FC236}">
                  <a16:creationId xmlns:a16="http://schemas.microsoft.com/office/drawing/2014/main" id="{5BB7C9E1-66AC-4B35-94A3-3990E971C3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48407" b="73330" l="21407" r="30212">
                          <a14:foregroundMark x1="26238" y1="58214" x2="26238" y2="58214"/>
                          <a14:foregroundMark x1="26238" y1="58214" x2="26238" y2="582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06" t="45292" r="68687" b="23555"/>
            <a:stretch/>
          </p:blipFill>
          <p:spPr bwMode="auto">
            <a:xfrm flipH="1">
              <a:off x="515300" y="2093588"/>
              <a:ext cx="543832" cy="7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70DB0D9-5A7C-4670-A350-CDB95FF3E2EF}"/>
              </a:ext>
            </a:extLst>
          </p:cNvPr>
          <p:cNvSpPr txBox="1"/>
          <p:nvPr/>
        </p:nvSpPr>
        <p:spPr>
          <a:xfrm>
            <a:off x="901057" y="2287090"/>
            <a:ext cx="1335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>
                <a:latin typeface="A Pompadour Bold Sample" panose="02000000000000000000" pitchFamily="2" charset="0"/>
              </a:rPr>
              <a:t>Following</a:t>
            </a: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71B27291-8321-4134-815C-23A43BBBE9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851" b="45745" l="4667" r="32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75" t="954" r="64649" b="49218"/>
          <a:stretch/>
        </p:blipFill>
        <p:spPr bwMode="auto">
          <a:xfrm>
            <a:off x="302713" y="1623923"/>
            <a:ext cx="495135" cy="48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A54A106-7187-4C8E-AC0E-734399368E4B}"/>
              </a:ext>
            </a:extLst>
          </p:cNvPr>
          <p:cNvSpPr txBox="1"/>
          <p:nvPr/>
        </p:nvSpPr>
        <p:spPr>
          <a:xfrm>
            <a:off x="917997" y="1727240"/>
            <a:ext cx="1775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>
                <a:latin typeface="A Pompadour Bold Sample" panose="02000000000000000000" pitchFamily="2" charset="0"/>
              </a:rPr>
              <a:t>For Your Page</a:t>
            </a:r>
          </a:p>
        </p:txBody>
      </p:sp>
    </p:spTree>
    <p:extLst>
      <p:ext uri="{BB962C8B-B14F-4D97-AF65-F5344CB8AC3E}">
        <p14:creationId xmlns:p14="http://schemas.microsoft.com/office/powerpoint/2010/main" val="405580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1CBB4E39-05EE-4D23-A148-372AC8C9A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01" y="298405"/>
            <a:ext cx="747931" cy="74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0AAC35-256A-47B6-85CB-F0303B352F5B}"/>
              </a:ext>
            </a:extLst>
          </p:cNvPr>
          <p:cNvSpPr txBox="1"/>
          <p:nvPr/>
        </p:nvSpPr>
        <p:spPr>
          <a:xfrm>
            <a:off x="1210962" y="338450"/>
            <a:ext cx="2292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4000" dirty="0">
                <a:latin typeface="A Pompadour Bold Sample" panose="02000000000000000000" pitchFamily="2" charset="0"/>
              </a:rPr>
              <a:t>SUBJECT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B0DFEB-CE67-4DF3-B7B7-32043C9E90C3}"/>
              </a:ext>
            </a:extLst>
          </p:cNvPr>
          <p:cNvSpPr/>
          <p:nvPr/>
        </p:nvSpPr>
        <p:spPr>
          <a:xfrm>
            <a:off x="3750275" y="354358"/>
            <a:ext cx="4485503" cy="69197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dirty="0">
                <a:latin typeface="A Pompadour Bold Sample" panose="02000000000000000000" pitchFamily="2" charset="0"/>
              </a:rPr>
              <a:t>SEARCH ACCOUNT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7958C55-8E29-4B38-9482-B358B84DDB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01" r="33423" b="50172"/>
          <a:stretch/>
        </p:blipFill>
        <p:spPr bwMode="auto">
          <a:xfrm>
            <a:off x="9547559" y="270427"/>
            <a:ext cx="701962" cy="69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3F05684-AEC3-434A-8FDC-E2FDDA7B4C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66" t="172" r="558" b="50000"/>
          <a:stretch/>
        </p:blipFill>
        <p:spPr bwMode="auto">
          <a:xfrm>
            <a:off x="11178837" y="298405"/>
            <a:ext cx="701962" cy="69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099C07D-2360-4133-B0D2-C7FE18D08F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50029" r="66504" b="143"/>
          <a:stretch/>
        </p:blipFill>
        <p:spPr bwMode="auto">
          <a:xfrm>
            <a:off x="10340266" y="298405"/>
            <a:ext cx="701962" cy="69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5BDCB0-F55A-47E0-B007-5736B72AF27E}"/>
              </a:ext>
            </a:extLst>
          </p:cNvPr>
          <p:cNvSpPr/>
          <p:nvPr/>
        </p:nvSpPr>
        <p:spPr>
          <a:xfrm>
            <a:off x="0" y="6146800"/>
            <a:ext cx="12192000" cy="71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365859B-9836-49AB-A7C4-C2733BDD5D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941" b="51769" l="8281" r="280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09" t="36212" r="69468" b="46502"/>
          <a:stretch/>
        </p:blipFill>
        <p:spPr bwMode="auto">
          <a:xfrm>
            <a:off x="5489489" y="6044422"/>
            <a:ext cx="1213022" cy="91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1C5DA1D-A89A-4B4D-9BCC-AE0449C657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8407" b="73330" l="21407" r="30212">
                        <a14:foregroundMark x1="26238" y1="58214" x2="26238" y2="58214"/>
                        <a14:foregroundMark x1="26238" y1="58214" x2="26238" y2="582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06" t="45292" r="68687" b="23555"/>
          <a:stretch/>
        </p:blipFill>
        <p:spPr bwMode="auto">
          <a:xfrm flipH="1">
            <a:off x="10660543" y="6044422"/>
            <a:ext cx="700402" cy="91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E215F17D-E065-44A6-B392-E9351F79DB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9346" b="44181" l="21927" r="33572">
                        <a14:foregroundMark x1="30693" y1="24643" x2="30693" y2="246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71" t="16242" r="64972" b="52715"/>
          <a:stretch/>
        </p:blipFill>
        <p:spPr bwMode="auto">
          <a:xfrm>
            <a:off x="8261396" y="6132475"/>
            <a:ext cx="840261" cy="82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13816B8F-8140-43AF-A277-E9E3603308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590" b="40010" l="9922" r="176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59" t="20412" r="81408" b="57812"/>
          <a:stretch/>
        </p:blipFill>
        <p:spPr bwMode="auto">
          <a:xfrm>
            <a:off x="3194221" y="6256042"/>
            <a:ext cx="556054" cy="5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FA17C4FF-2D6D-4008-B14D-B585EF6DC4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851" b="45745" l="4667" r="32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75" t="954" r="64649" b="49218"/>
          <a:stretch/>
        </p:blipFill>
        <p:spPr bwMode="auto">
          <a:xfrm>
            <a:off x="967638" y="6256042"/>
            <a:ext cx="495135" cy="48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97F2216-397C-4D7C-A491-868EB77A7101}"/>
              </a:ext>
            </a:extLst>
          </p:cNvPr>
          <p:cNvGrpSpPr/>
          <p:nvPr/>
        </p:nvGrpSpPr>
        <p:grpSpPr>
          <a:xfrm>
            <a:off x="116240" y="2112017"/>
            <a:ext cx="747931" cy="753746"/>
            <a:chOff x="207734" y="2093588"/>
            <a:chExt cx="851398" cy="915956"/>
          </a:xfrm>
        </p:grpSpPr>
        <p:pic>
          <p:nvPicPr>
            <p:cNvPr id="26" name="Picture 4">
              <a:extLst>
                <a:ext uri="{FF2B5EF4-FFF2-40B4-BE49-F238E27FC236}">
                  <a16:creationId xmlns:a16="http://schemas.microsoft.com/office/drawing/2014/main" id="{FF71CA60-B98A-43B5-B6A9-290E1A6FB9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48407" b="73330" l="21407" r="30212">
                          <a14:foregroundMark x1="26238" y1="58214" x2="26238" y2="58214"/>
                          <a14:foregroundMark x1="26238" y1="58214" x2="26238" y2="582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06" t="45292" r="68687" b="23555"/>
            <a:stretch/>
          </p:blipFill>
          <p:spPr bwMode="auto">
            <a:xfrm flipH="1">
              <a:off x="207734" y="2093588"/>
              <a:ext cx="700402" cy="915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>
              <a:extLst>
                <a:ext uri="{FF2B5EF4-FFF2-40B4-BE49-F238E27FC236}">
                  <a16:creationId xmlns:a16="http://schemas.microsoft.com/office/drawing/2014/main" id="{89EC7B3A-B44E-4EDC-BFBA-C48EA42DCD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48407" b="73330" l="21407" r="30212">
                          <a14:foregroundMark x1="26238" y1="58214" x2="26238" y2="58214"/>
                          <a14:foregroundMark x1="26238" y1="58214" x2="26238" y2="582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06" t="45292" r="68687" b="23555"/>
            <a:stretch/>
          </p:blipFill>
          <p:spPr bwMode="auto">
            <a:xfrm flipH="1">
              <a:off x="515300" y="2093588"/>
              <a:ext cx="543832" cy="7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7BF2231-F37A-41DF-8050-F48F797E00B9}"/>
              </a:ext>
            </a:extLst>
          </p:cNvPr>
          <p:cNvSpPr txBox="1"/>
          <p:nvPr/>
        </p:nvSpPr>
        <p:spPr>
          <a:xfrm>
            <a:off x="901057" y="2287090"/>
            <a:ext cx="1335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>
                <a:latin typeface="A Pompadour Bold Sample" panose="02000000000000000000" pitchFamily="2" charset="0"/>
              </a:rPr>
              <a:t>Following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B0F845B2-5329-4F0F-AABE-3CE151FEE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851" b="45745" l="4667" r="32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75" t="954" r="64649" b="49218"/>
          <a:stretch/>
        </p:blipFill>
        <p:spPr bwMode="auto">
          <a:xfrm>
            <a:off x="302713" y="1623923"/>
            <a:ext cx="495135" cy="48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28F64F4-0EC2-46B1-B20A-983D2051F056}"/>
              </a:ext>
            </a:extLst>
          </p:cNvPr>
          <p:cNvSpPr txBox="1"/>
          <p:nvPr/>
        </p:nvSpPr>
        <p:spPr>
          <a:xfrm>
            <a:off x="917997" y="1727240"/>
            <a:ext cx="1775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>
                <a:latin typeface="A Pompadour Bold Sample" panose="02000000000000000000" pitchFamily="2" charset="0"/>
              </a:rPr>
              <a:t>For Your Page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9A4571-70CA-435F-BBBA-0F6D275FF20D}"/>
              </a:ext>
            </a:extLst>
          </p:cNvPr>
          <p:cNvSpPr txBox="1"/>
          <p:nvPr/>
        </p:nvSpPr>
        <p:spPr>
          <a:xfrm>
            <a:off x="3654830" y="1467067"/>
            <a:ext cx="57461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8000" dirty="0">
                <a:latin typeface="A Pompadour Bold Sample" panose="02000000000000000000" pitchFamily="2" charset="0"/>
              </a:rPr>
              <a:t>THE TITLE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3408DC-8261-4048-9BA1-84A7CFDFF51E}"/>
              </a:ext>
            </a:extLst>
          </p:cNvPr>
          <p:cNvSpPr txBox="1"/>
          <p:nvPr/>
        </p:nvSpPr>
        <p:spPr>
          <a:xfrm>
            <a:off x="3472248" y="3165974"/>
            <a:ext cx="76106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dirty="0">
                <a:latin typeface="A Pompadour Bold Sample" panose="02000000000000000000" pitchFamily="2" charset="0"/>
              </a:rPr>
              <a:t>Text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332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82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 Pompadour Bold Sample</vt:lpstr>
      <vt:lpstr>A Pompadour Sample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husna razali</dc:creator>
  <cp:lastModifiedBy>husna razali</cp:lastModifiedBy>
  <cp:revision>9</cp:revision>
  <dcterms:created xsi:type="dcterms:W3CDTF">2021-05-24T13:38:41Z</dcterms:created>
  <dcterms:modified xsi:type="dcterms:W3CDTF">2021-05-27T09:57:30Z</dcterms:modified>
</cp:coreProperties>
</file>