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FC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120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5A324-C9AD-48DC-A780-33B69E868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AD9DA-86C4-472C-982B-CE41F7FF1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85D9-4CA8-4541-B2B5-9200EAEB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63F7-9BB8-4F4C-AA0B-FEC0B6DF33D1}" type="datetimeFigureOut">
              <a:rPr lang="en-MY" smtClean="0"/>
              <a:t>19/5/2021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52296-E337-4EA6-B60B-F2A92955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5CF0E-FC42-4691-875F-045F205E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7CE2-0882-4BF5-AFD3-18A7F9C1E47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576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39DE-B905-492B-962D-79CFA84A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02DF3-34A3-46E0-9D0F-8883C2AF8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2CD36-D0C9-44BC-AD52-5B7B42A4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63F7-9BB8-4F4C-AA0B-FEC0B6DF33D1}" type="datetimeFigureOut">
              <a:rPr lang="en-MY" smtClean="0"/>
              <a:t>19/5/2021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26BDC-0104-4A84-940D-D7B5A01C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4A6EA-4998-49F1-A8F7-D8C92F86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7CE2-0882-4BF5-AFD3-18A7F9C1E47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2515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584EF-0352-4560-9FCF-930C84C5C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B4780-B5EE-4679-B341-09D4C69FC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76025-3239-41E5-8BF6-F7629130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63F7-9BB8-4F4C-AA0B-FEC0B6DF33D1}" type="datetimeFigureOut">
              <a:rPr lang="en-MY" smtClean="0"/>
              <a:t>19/5/2021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19168-070B-45BA-9FA6-10AC8661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7A6D3-A6B7-401E-964C-B079D86B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7CE2-0882-4BF5-AFD3-18A7F9C1E47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713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4540-AD75-4D71-ADF3-7E615147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F1F47-C1E6-487B-95F7-4E4A9C0EA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1AE23-F1D5-45B3-99F4-1984F77B3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63F7-9BB8-4F4C-AA0B-FEC0B6DF33D1}" type="datetimeFigureOut">
              <a:rPr lang="en-MY" smtClean="0"/>
              <a:t>19/5/2021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F8E2F-1C2E-4D31-AC9B-269661BC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C6337-17CC-4BB9-9197-DD291594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7CE2-0882-4BF5-AFD3-18A7F9C1E47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287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39B9-031A-42F9-81B8-9AC278CBE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B717C-C58E-44EC-98C5-672E9196A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149BE-BDED-4CB7-ABFD-9547F5320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63F7-9BB8-4F4C-AA0B-FEC0B6DF33D1}" type="datetimeFigureOut">
              <a:rPr lang="en-MY" smtClean="0"/>
              <a:t>19/5/2021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758EE-D5BA-492B-8B79-9C21A64E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BC5A5-8739-4843-8257-CAF2A47C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7CE2-0882-4BF5-AFD3-18A7F9C1E47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0435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082F-5F42-4246-B9C1-06EFB9BA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96624-AD5F-4CE8-8DDA-0A544ED3B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EA8BC-ED3B-4C98-B2EB-EFF026E30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1F14C-259C-46AA-A509-07D4A94F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63F7-9BB8-4F4C-AA0B-FEC0B6DF33D1}" type="datetimeFigureOut">
              <a:rPr lang="en-MY" smtClean="0"/>
              <a:t>19/5/2021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F5271-F27D-4361-A13C-338C50C11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A38BF-6F60-4EBF-9465-2D7D88EE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7CE2-0882-4BF5-AFD3-18A7F9C1E47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8819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8650-8A31-4C0F-B8F4-1ED028D1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2DC4B-AA02-4015-82F1-7C76E2725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BEE70-2456-4F22-89BB-32B82E59B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AE2B3-E029-4F2A-905B-66C8EA9E2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F34456-8E4F-401A-985B-02846EF5D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54479-ECB6-42A0-8647-6D8AD307F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63F7-9BB8-4F4C-AA0B-FEC0B6DF33D1}" type="datetimeFigureOut">
              <a:rPr lang="en-MY" smtClean="0"/>
              <a:t>19/5/2021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24FF2-E67A-443D-B01B-82BF9106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980018-C05F-443F-ACF7-970327BE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7CE2-0882-4BF5-AFD3-18A7F9C1E47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016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576E-E175-4818-8146-9654D937E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5D8F8-EA64-4471-81D9-F5BCB72F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63F7-9BB8-4F4C-AA0B-FEC0B6DF33D1}" type="datetimeFigureOut">
              <a:rPr lang="en-MY" smtClean="0"/>
              <a:t>19/5/2021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EED19-14FA-4677-ACEC-D674B321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DC097-761A-441F-B926-143B5E47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7CE2-0882-4BF5-AFD3-18A7F9C1E47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510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F7F879-48A8-4364-AB53-F1C0490F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63F7-9BB8-4F4C-AA0B-FEC0B6DF33D1}" type="datetimeFigureOut">
              <a:rPr lang="en-MY" smtClean="0"/>
              <a:t>19/5/2021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D05C05-F571-4D3A-864C-8D0862EA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7D9E6-753B-4793-A6E8-1E69493E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7CE2-0882-4BF5-AFD3-18A7F9C1E47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8936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8220-AE9F-49F3-A86B-0D08CACEE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1CF44-76AC-42CE-8772-00D989334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7C681-0F86-472B-8F85-CC4176A02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BA227-FC8E-4D73-9EFB-5759BD8E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63F7-9BB8-4F4C-AA0B-FEC0B6DF33D1}" type="datetimeFigureOut">
              <a:rPr lang="en-MY" smtClean="0"/>
              <a:t>19/5/2021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F41AD-5E22-4112-AFCE-2FE6DB45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41E66-4E1E-4DB2-98B7-2CE70EF9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7CE2-0882-4BF5-AFD3-18A7F9C1E47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290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A443-53D0-483D-B2F6-DE897898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A11CF-59E7-4279-8B23-84BAFAE62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669C6-4389-4483-9CBF-9F696DFD8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E6356-1B39-4E1E-979F-50BCF6D4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63F7-9BB8-4F4C-AA0B-FEC0B6DF33D1}" type="datetimeFigureOut">
              <a:rPr lang="en-MY" smtClean="0"/>
              <a:t>19/5/2021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35BDC-5D52-4B6B-9E9E-01835676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66C3F-66E1-419B-A17E-6DD70B75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7CE2-0882-4BF5-AFD3-18A7F9C1E47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1059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A99CD1-19AF-4414-BF82-C007CE406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CE546-B393-4F56-B5B7-3EA3A17F5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B7DF5-AE7F-4D9F-8049-74594B827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A63F7-9BB8-4F4C-AA0B-FEC0B6DF33D1}" type="datetimeFigureOut">
              <a:rPr lang="en-MY" smtClean="0"/>
              <a:t>19/5/2021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B4CD5-B7DB-4A27-99C2-7C3ED9352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D19BA-07D2-413A-8BF4-2C9709230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47CE2-0882-4BF5-AFD3-18A7F9C1E47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3591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E9A7B56-9EA3-4CBA-B24A-4C3155FE5272}"/>
              </a:ext>
            </a:extLst>
          </p:cNvPr>
          <p:cNvSpPr/>
          <p:nvPr/>
        </p:nvSpPr>
        <p:spPr>
          <a:xfrm rot="5400000">
            <a:off x="3179805" y="438664"/>
            <a:ext cx="5832390" cy="5980670"/>
          </a:xfrm>
          <a:custGeom>
            <a:avLst/>
            <a:gdLst>
              <a:gd name="connsiteX0" fmla="*/ 155923 w 5832390"/>
              <a:gd name="connsiteY0" fmla="*/ 2903838 h 5980670"/>
              <a:gd name="connsiteX1" fmla="*/ 1587843 w 5832390"/>
              <a:gd name="connsiteY1" fmla="*/ 2903838 h 5980670"/>
              <a:gd name="connsiteX2" fmla="*/ 1587843 w 5832390"/>
              <a:gd name="connsiteY2" fmla="*/ 3076833 h 5980670"/>
              <a:gd name="connsiteX3" fmla="*/ 156188 w 5832390"/>
              <a:gd name="connsiteY3" fmla="*/ 3076833 h 5980670"/>
              <a:gd name="connsiteX4" fmla="*/ 166206 w 5832390"/>
              <a:gd name="connsiteY4" fmla="*/ 3280545 h 5980670"/>
              <a:gd name="connsiteX5" fmla="*/ 2651005 w 5832390"/>
              <a:gd name="connsiteY5" fmla="*/ 5815843 h 5980670"/>
              <a:gd name="connsiteX6" fmla="*/ 2829696 w 5832390"/>
              <a:gd name="connsiteY6" fmla="*/ 5824531 h 5980670"/>
              <a:gd name="connsiteX7" fmla="*/ 2829696 w 5832390"/>
              <a:gd name="connsiteY7" fmla="*/ 4522573 h 5980670"/>
              <a:gd name="connsiteX8" fmla="*/ 3002691 w 5832390"/>
              <a:gd name="connsiteY8" fmla="*/ 4522573 h 5980670"/>
              <a:gd name="connsiteX9" fmla="*/ 3002691 w 5832390"/>
              <a:gd name="connsiteY9" fmla="*/ 5824531 h 5980670"/>
              <a:gd name="connsiteX10" fmla="*/ 3181385 w 5832390"/>
              <a:gd name="connsiteY10" fmla="*/ 5815843 h 5980670"/>
              <a:gd name="connsiteX11" fmla="*/ 5666184 w 5832390"/>
              <a:gd name="connsiteY11" fmla="*/ 3280545 h 5980670"/>
              <a:gd name="connsiteX12" fmla="*/ 5676202 w 5832390"/>
              <a:gd name="connsiteY12" fmla="*/ 3076833 h 5980670"/>
              <a:gd name="connsiteX13" fmla="*/ 4244547 w 5832390"/>
              <a:gd name="connsiteY13" fmla="*/ 3076833 h 5980670"/>
              <a:gd name="connsiteX14" fmla="*/ 4244547 w 5832390"/>
              <a:gd name="connsiteY14" fmla="*/ 2903838 h 5980670"/>
              <a:gd name="connsiteX15" fmla="*/ 5676467 w 5832390"/>
              <a:gd name="connsiteY15" fmla="*/ 2903838 h 5980670"/>
              <a:gd name="connsiteX16" fmla="*/ 5667900 w 5832390"/>
              <a:gd name="connsiteY16" fmla="*/ 2718033 h 5980670"/>
              <a:gd name="connsiteX17" fmla="*/ 3198825 w 5832390"/>
              <a:gd name="connsiteY17" fmla="*/ 166588 h 5980670"/>
              <a:gd name="connsiteX18" fmla="*/ 3002691 w 5832390"/>
              <a:gd name="connsiteY18" fmla="*/ 156419 h 5980670"/>
              <a:gd name="connsiteX19" fmla="*/ 3002691 w 5832390"/>
              <a:gd name="connsiteY19" fmla="*/ 1602259 h 5980670"/>
              <a:gd name="connsiteX20" fmla="*/ 2829696 w 5832390"/>
              <a:gd name="connsiteY20" fmla="*/ 1602259 h 5980670"/>
              <a:gd name="connsiteX21" fmla="*/ 2829696 w 5832390"/>
              <a:gd name="connsiteY21" fmla="*/ 156419 h 5980670"/>
              <a:gd name="connsiteX22" fmla="*/ 2633566 w 5832390"/>
              <a:gd name="connsiteY22" fmla="*/ 166588 h 5980670"/>
              <a:gd name="connsiteX23" fmla="*/ 164490 w 5832390"/>
              <a:gd name="connsiteY23" fmla="*/ 2718033 h 5980670"/>
              <a:gd name="connsiteX24" fmla="*/ 0 w 5832390"/>
              <a:gd name="connsiteY24" fmla="*/ 2990335 h 5980670"/>
              <a:gd name="connsiteX25" fmla="*/ 2916195 w 5832390"/>
              <a:gd name="connsiteY25" fmla="*/ 0 h 5980670"/>
              <a:gd name="connsiteX26" fmla="*/ 5832390 w 5832390"/>
              <a:gd name="connsiteY26" fmla="*/ 2990335 h 5980670"/>
              <a:gd name="connsiteX27" fmla="*/ 3066262 w 5832390"/>
              <a:gd name="connsiteY27" fmla="*/ 5976779 h 5980670"/>
              <a:gd name="connsiteX28" fmla="*/ 3002691 w 5832390"/>
              <a:gd name="connsiteY28" fmla="*/ 5978427 h 5980670"/>
              <a:gd name="connsiteX29" fmla="*/ 3002691 w 5832390"/>
              <a:gd name="connsiteY29" fmla="*/ 5980670 h 5980670"/>
              <a:gd name="connsiteX30" fmla="*/ 2916195 w 5832390"/>
              <a:gd name="connsiteY30" fmla="*/ 5980670 h 5980670"/>
              <a:gd name="connsiteX31" fmla="*/ 2829696 w 5832390"/>
              <a:gd name="connsiteY31" fmla="*/ 5980670 h 5980670"/>
              <a:gd name="connsiteX32" fmla="*/ 2829696 w 5832390"/>
              <a:gd name="connsiteY32" fmla="*/ 5978427 h 5980670"/>
              <a:gd name="connsiteX33" fmla="*/ 2766128 w 5832390"/>
              <a:gd name="connsiteY33" fmla="*/ 5976779 h 5980670"/>
              <a:gd name="connsiteX34" fmla="*/ 0 w 5832390"/>
              <a:gd name="connsiteY34" fmla="*/ 2990335 h 598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832390" h="5980670">
                <a:moveTo>
                  <a:pt x="155923" y="2903838"/>
                </a:moveTo>
                <a:lnTo>
                  <a:pt x="1587843" y="2903838"/>
                </a:lnTo>
                <a:lnTo>
                  <a:pt x="1587843" y="3076833"/>
                </a:lnTo>
                <a:lnTo>
                  <a:pt x="156188" y="3076833"/>
                </a:lnTo>
                <a:lnTo>
                  <a:pt x="166206" y="3280545"/>
                </a:lnTo>
                <a:cubicBezTo>
                  <a:pt x="298916" y="4622371"/>
                  <a:pt x="1341849" y="5687894"/>
                  <a:pt x="2651005" y="5815843"/>
                </a:cubicBezTo>
                <a:lnTo>
                  <a:pt x="2829696" y="5824531"/>
                </a:lnTo>
                <a:lnTo>
                  <a:pt x="2829696" y="4522573"/>
                </a:lnTo>
                <a:lnTo>
                  <a:pt x="3002691" y="4522573"/>
                </a:lnTo>
                <a:lnTo>
                  <a:pt x="3002691" y="5824531"/>
                </a:lnTo>
                <a:lnTo>
                  <a:pt x="3181385" y="5815843"/>
                </a:lnTo>
                <a:cubicBezTo>
                  <a:pt x="4490541" y="5687894"/>
                  <a:pt x="5533474" y="4622371"/>
                  <a:pt x="5666184" y="3280545"/>
                </a:cubicBezTo>
                <a:lnTo>
                  <a:pt x="5676202" y="3076833"/>
                </a:lnTo>
                <a:lnTo>
                  <a:pt x="4244547" y="3076833"/>
                </a:lnTo>
                <a:lnTo>
                  <a:pt x="4244547" y="2903838"/>
                </a:lnTo>
                <a:lnTo>
                  <a:pt x="5676467" y="2903838"/>
                </a:lnTo>
                <a:lnTo>
                  <a:pt x="5667900" y="2718033"/>
                </a:lnTo>
                <a:cubicBezTo>
                  <a:pt x="5543293" y="1373763"/>
                  <a:pt x="4505602" y="302858"/>
                  <a:pt x="3198825" y="166588"/>
                </a:cubicBezTo>
                <a:lnTo>
                  <a:pt x="3002691" y="156419"/>
                </a:lnTo>
                <a:lnTo>
                  <a:pt x="3002691" y="1602259"/>
                </a:lnTo>
                <a:lnTo>
                  <a:pt x="2829696" y="1602259"/>
                </a:lnTo>
                <a:lnTo>
                  <a:pt x="2829696" y="156419"/>
                </a:lnTo>
                <a:lnTo>
                  <a:pt x="2633566" y="166588"/>
                </a:lnTo>
                <a:cubicBezTo>
                  <a:pt x="1326789" y="302858"/>
                  <a:pt x="289097" y="1373763"/>
                  <a:pt x="164490" y="2718033"/>
                </a:cubicBezTo>
                <a:close/>
                <a:moveTo>
                  <a:pt x="0" y="2990335"/>
                </a:moveTo>
                <a:cubicBezTo>
                  <a:pt x="0" y="1338819"/>
                  <a:pt x="1305625" y="0"/>
                  <a:pt x="2916195" y="0"/>
                </a:cubicBezTo>
                <a:cubicBezTo>
                  <a:pt x="4526765" y="0"/>
                  <a:pt x="5832390" y="1338819"/>
                  <a:pt x="5832390" y="2990335"/>
                </a:cubicBezTo>
                <a:cubicBezTo>
                  <a:pt x="5832390" y="4590241"/>
                  <a:pt x="4607091" y="5896689"/>
                  <a:pt x="3066262" y="5976779"/>
                </a:cubicBezTo>
                <a:lnTo>
                  <a:pt x="3002691" y="5978427"/>
                </a:lnTo>
                <a:lnTo>
                  <a:pt x="3002691" y="5980670"/>
                </a:lnTo>
                <a:lnTo>
                  <a:pt x="2916195" y="5980670"/>
                </a:lnTo>
                <a:lnTo>
                  <a:pt x="2829696" y="5980670"/>
                </a:lnTo>
                <a:lnTo>
                  <a:pt x="2829696" y="5978427"/>
                </a:lnTo>
                <a:lnTo>
                  <a:pt x="2766128" y="5976779"/>
                </a:lnTo>
                <a:cubicBezTo>
                  <a:pt x="1225299" y="5896689"/>
                  <a:pt x="0" y="4590241"/>
                  <a:pt x="0" y="299033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93B9EA-188C-4F39-9E2C-8742F3014885}"/>
              </a:ext>
            </a:extLst>
          </p:cNvPr>
          <p:cNvGrpSpPr/>
          <p:nvPr/>
        </p:nvGrpSpPr>
        <p:grpSpPr>
          <a:xfrm>
            <a:off x="4028146" y="1198605"/>
            <a:ext cx="4879015" cy="4195118"/>
            <a:chOff x="3797637" y="983308"/>
            <a:chExt cx="5116750" cy="439900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E884DCD-83DC-4906-8BD5-9744AE9CDE54}"/>
                </a:ext>
              </a:extLst>
            </p:cNvPr>
            <p:cNvSpPr/>
            <p:nvPr/>
          </p:nvSpPr>
          <p:spPr>
            <a:xfrm>
              <a:off x="3797637" y="983308"/>
              <a:ext cx="4337221" cy="439900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7A207CB-A15E-4D65-A916-F2C87B798AB2}"/>
                </a:ext>
              </a:extLst>
            </p:cNvPr>
            <p:cNvSpPr txBox="1"/>
            <p:nvPr/>
          </p:nvSpPr>
          <p:spPr>
            <a:xfrm>
              <a:off x="4082896" y="1528794"/>
              <a:ext cx="4831491" cy="3308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9900" dirty="0">
                  <a:solidFill>
                    <a:schemeClr val="bg1"/>
                  </a:solidFill>
                  <a:latin typeface="a Black Lives" panose="02000A03000000000000" pitchFamily="50" charset="0"/>
                </a:rPr>
                <a:t>G4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1BA780A-7B8C-4E82-8FFA-D54010062F82}"/>
              </a:ext>
            </a:extLst>
          </p:cNvPr>
          <p:cNvSpPr txBox="1"/>
          <p:nvPr/>
        </p:nvSpPr>
        <p:spPr>
          <a:xfrm>
            <a:off x="344773" y="1346987"/>
            <a:ext cx="65057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 Pompadour Bold Sample" panose="02000000000000000000" pitchFamily="2" charset="0"/>
              </a:rPr>
              <a:t>THE TITLE:</a:t>
            </a:r>
          </a:p>
          <a:p>
            <a:r>
              <a:rPr lang="en-MY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 Pompadour Bold Sample" panose="02000000000000000000" pitchFamily="2" charset="0"/>
              </a:rPr>
              <a:t>TITLE </a:t>
            </a:r>
            <a:r>
              <a:rPr lang="en-MY" sz="9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 Pompadour Bold Sample" panose="02000000000000000000" pitchFamily="2" charset="0"/>
              </a:rPr>
              <a:t>TITLE</a:t>
            </a:r>
            <a:r>
              <a:rPr lang="en-MY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 Pompadour Bold Sample" panose="02000000000000000000" pitchFamily="2" charset="0"/>
              </a:rPr>
              <a:t> </a:t>
            </a:r>
            <a:r>
              <a:rPr lang="en-MY" sz="9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 Pompadour Bold Sample" panose="02000000000000000000" pitchFamily="2" charset="0"/>
              </a:rPr>
              <a:t>TITLE</a:t>
            </a:r>
            <a:r>
              <a:rPr lang="en-MY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 Pompadour Bold Sample" panose="02000000000000000000" pitchFamily="2" charset="0"/>
              </a:rPr>
              <a:t> OK</a:t>
            </a:r>
          </a:p>
        </p:txBody>
      </p:sp>
    </p:spTree>
    <p:extLst>
      <p:ext uri="{BB962C8B-B14F-4D97-AF65-F5344CB8AC3E}">
        <p14:creationId xmlns:p14="http://schemas.microsoft.com/office/powerpoint/2010/main" val="406870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25E-6 4.44444E-6 L 0.29245 4.44444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22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8C35B7-555D-4491-97D2-3504CE0B4697}"/>
              </a:ext>
            </a:extLst>
          </p:cNvPr>
          <p:cNvSpPr/>
          <p:nvPr/>
        </p:nvSpPr>
        <p:spPr>
          <a:xfrm>
            <a:off x="0" y="6462584"/>
            <a:ext cx="12192000" cy="395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99448D-C781-412D-8B6D-DB01F211D101}"/>
              </a:ext>
            </a:extLst>
          </p:cNvPr>
          <p:cNvSpPr/>
          <p:nvPr/>
        </p:nvSpPr>
        <p:spPr>
          <a:xfrm>
            <a:off x="0" y="6363730"/>
            <a:ext cx="12192000" cy="1235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7DACC-79C1-4305-9663-F560E7A9F054}"/>
              </a:ext>
            </a:extLst>
          </p:cNvPr>
          <p:cNvSpPr/>
          <p:nvPr/>
        </p:nvSpPr>
        <p:spPr>
          <a:xfrm>
            <a:off x="0" y="5412259"/>
            <a:ext cx="12192000" cy="95147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0B6BB4-2990-4CA8-8674-78F1A38EBEF8}"/>
              </a:ext>
            </a:extLst>
          </p:cNvPr>
          <p:cNvSpPr/>
          <p:nvPr/>
        </p:nvSpPr>
        <p:spPr>
          <a:xfrm>
            <a:off x="0" y="5313405"/>
            <a:ext cx="12192000" cy="1235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1FA382FB-346C-40DF-861C-BCC46DEBB5A9}"/>
              </a:ext>
            </a:extLst>
          </p:cNvPr>
          <p:cNvSpPr/>
          <p:nvPr/>
        </p:nvSpPr>
        <p:spPr>
          <a:xfrm>
            <a:off x="-481913" y="4775887"/>
            <a:ext cx="5770606" cy="531340"/>
          </a:xfrm>
          <a:prstGeom prst="trapezoid">
            <a:avLst>
              <a:gd name="adj" fmla="val 6918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12D0BB-B3E0-4DE2-B4A5-BA108B1A3A03}"/>
              </a:ext>
            </a:extLst>
          </p:cNvPr>
          <p:cNvSpPr txBox="1"/>
          <p:nvPr/>
        </p:nvSpPr>
        <p:spPr>
          <a:xfrm>
            <a:off x="247135" y="5535827"/>
            <a:ext cx="1062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000" dirty="0">
                <a:solidFill>
                  <a:schemeClr val="bg1"/>
                </a:solidFill>
                <a:latin typeface="A Pompadour Bold Sample" panose="02000000000000000000" pitchFamily="2" charset="0"/>
              </a:rPr>
              <a:t>THE TITLE OF YOUR VIDEO 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807F8E-84A6-4A71-B9E8-A795938E9D0E}"/>
              </a:ext>
            </a:extLst>
          </p:cNvPr>
          <p:cNvSpPr txBox="1"/>
          <p:nvPr/>
        </p:nvSpPr>
        <p:spPr>
          <a:xfrm>
            <a:off x="86498" y="4856891"/>
            <a:ext cx="463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002060"/>
                </a:solidFill>
                <a:latin typeface="A Pompadour Bold Sample" panose="02000000000000000000" pitchFamily="2" charset="0"/>
              </a:rPr>
              <a:t>SUBJECT </a:t>
            </a:r>
            <a:r>
              <a:rPr lang="en-MY" dirty="0" err="1">
                <a:solidFill>
                  <a:srgbClr val="002060"/>
                </a:solidFill>
                <a:latin typeface="A Pompadour Bold Sample" panose="02000000000000000000" pitchFamily="2" charset="0"/>
              </a:rPr>
              <a:t>SUBJECT</a:t>
            </a:r>
            <a:r>
              <a:rPr lang="en-MY" dirty="0">
                <a:solidFill>
                  <a:srgbClr val="002060"/>
                </a:solidFill>
                <a:latin typeface="A Pompadour Bold Sample" panose="02000000000000000000" pitchFamily="2" charset="0"/>
              </a:rPr>
              <a:t> </a:t>
            </a:r>
            <a:r>
              <a:rPr lang="en-MY" dirty="0" err="1">
                <a:solidFill>
                  <a:srgbClr val="002060"/>
                </a:solidFill>
                <a:latin typeface="A Pompadour Bold Sample" panose="02000000000000000000" pitchFamily="2" charset="0"/>
              </a:rPr>
              <a:t>SUBJECT</a:t>
            </a:r>
            <a:endParaRPr lang="en-MY" dirty="0">
              <a:solidFill>
                <a:srgbClr val="002060"/>
              </a:solidFill>
              <a:latin typeface="A Pompadour Bold Sample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0BD7A7-AEBC-458D-AF27-EC99BEDD705B}"/>
              </a:ext>
            </a:extLst>
          </p:cNvPr>
          <p:cNvSpPr txBox="1"/>
          <p:nvPr/>
        </p:nvSpPr>
        <p:spPr>
          <a:xfrm>
            <a:off x="6518189" y="686879"/>
            <a:ext cx="49797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dirty="0">
                <a:latin typeface="A Pompadour Bold Sample" panose="02000000000000000000" pitchFamily="2" charset="0"/>
              </a:rPr>
              <a:t>TEXT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TEXT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TEXT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TEXT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r>
              <a:rPr lang="en-MY" sz="2800" dirty="0">
                <a:latin typeface="A Pompadour Bold Sample" panose="02000000000000000000" pitchFamily="2" charset="0"/>
              </a:rPr>
              <a:t> </a:t>
            </a:r>
            <a:r>
              <a:rPr lang="en-MY" sz="2800" dirty="0" err="1">
                <a:latin typeface="A Pompadour Bold Sample" panose="02000000000000000000" pitchFamily="2" charset="0"/>
              </a:rPr>
              <a:t>TEXT</a:t>
            </a:r>
            <a:endParaRPr lang="en-MY" sz="2800" dirty="0">
              <a:latin typeface="A Pompadour Bold Sampl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11DC3F-1F86-4822-891B-F1B427FEFEBA}"/>
              </a:ext>
            </a:extLst>
          </p:cNvPr>
          <p:cNvSpPr txBox="1"/>
          <p:nvPr/>
        </p:nvSpPr>
        <p:spPr>
          <a:xfrm>
            <a:off x="9943071" y="64805"/>
            <a:ext cx="2298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dirty="0">
                <a:solidFill>
                  <a:srgbClr val="0070C0"/>
                </a:solidFill>
                <a:latin typeface="a Black Lives" panose="02000A03000000000000" pitchFamily="50" charset="0"/>
              </a:rPr>
              <a:t>MI</a:t>
            </a:r>
            <a:r>
              <a:rPr lang="en-MY" sz="2800" dirty="0">
                <a:solidFill>
                  <a:srgbClr val="FFFF00"/>
                </a:solidFill>
                <a:latin typeface="a Black Lives" panose="02000A03000000000000" pitchFamily="50" charset="0"/>
              </a:rPr>
              <a:t>M</a:t>
            </a:r>
            <a:r>
              <a:rPr lang="en-MY" sz="2800" dirty="0">
                <a:solidFill>
                  <a:srgbClr val="FF0000"/>
                </a:solidFill>
                <a:latin typeface="a Black Lives" panose="02000A03000000000000" pitchFamily="50" charset="0"/>
              </a:rPr>
              <a:t>OP</a:t>
            </a:r>
            <a:r>
              <a:rPr lang="en-MY" sz="2800" dirty="0">
                <a:latin typeface="a Black Lives" panose="02000A03000000000000" pitchFamily="50" charset="0"/>
              </a:rPr>
              <a:t>TV</a:t>
            </a:r>
          </a:p>
        </p:txBody>
      </p:sp>
    </p:spTree>
    <p:extLst>
      <p:ext uri="{BB962C8B-B14F-4D97-AF65-F5344CB8AC3E}">
        <p14:creationId xmlns:p14="http://schemas.microsoft.com/office/powerpoint/2010/main" val="220566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8C35B7-555D-4491-97D2-3504CE0B4697}"/>
              </a:ext>
            </a:extLst>
          </p:cNvPr>
          <p:cNvSpPr/>
          <p:nvPr/>
        </p:nvSpPr>
        <p:spPr>
          <a:xfrm>
            <a:off x="0" y="6462584"/>
            <a:ext cx="12192000" cy="395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99448D-C781-412D-8B6D-DB01F211D101}"/>
              </a:ext>
            </a:extLst>
          </p:cNvPr>
          <p:cNvSpPr/>
          <p:nvPr/>
        </p:nvSpPr>
        <p:spPr>
          <a:xfrm>
            <a:off x="0" y="6363730"/>
            <a:ext cx="12192000" cy="1235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7DACC-79C1-4305-9663-F560E7A9F054}"/>
              </a:ext>
            </a:extLst>
          </p:cNvPr>
          <p:cNvSpPr/>
          <p:nvPr/>
        </p:nvSpPr>
        <p:spPr>
          <a:xfrm>
            <a:off x="0" y="5412259"/>
            <a:ext cx="12192000" cy="95147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0B6BB4-2990-4CA8-8674-78F1A38EBEF8}"/>
              </a:ext>
            </a:extLst>
          </p:cNvPr>
          <p:cNvSpPr/>
          <p:nvPr/>
        </p:nvSpPr>
        <p:spPr>
          <a:xfrm>
            <a:off x="0" y="5313405"/>
            <a:ext cx="12192000" cy="1235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1FA382FB-346C-40DF-861C-BCC46DEBB5A9}"/>
              </a:ext>
            </a:extLst>
          </p:cNvPr>
          <p:cNvSpPr/>
          <p:nvPr/>
        </p:nvSpPr>
        <p:spPr>
          <a:xfrm>
            <a:off x="-481913" y="4775887"/>
            <a:ext cx="5770606" cy="531340"/>
          </a:xfrm>
          <a:prstGeom prst="trapezoid">
            <a:avLst>
              <a:gd name="adj" fmla="val 6918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12D0BB-B3E0-4DE2-B4A5-BA108B1A3A03}"/>
              </a:ext>
            </a:extLst>
          </p:cNvPr>
          <p:cNvSpPr txBox="1"/>
          <p:nvPr/>
        </p:nvSpPr>
        <p:spPr>
          <a:xfrm>
            <a:off x="247135" y="5535827"/>
            <a:ext cx="11235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 Pompadour Bold Sample" panose="02000000000000000000" pitchFamily="2" charset="0"/>
                <a:ea typeface="+mn-ea"/>
                <a:cs typeface="+mn-cs"/>
              </a:rPr>
              <a:t>DISCOVERY OF FOUR MOST TALENTED HUMAN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807F8E-84A6-4A71-B9E8-A795938E9D0E}"/>
              </a:ext>
            </a:extLst>
          </p:cNvPr>
          <p:cNvSpPr txBox="1"/>
          <p:nvPr/>
        </p:nvSpPr>
        <p:spPr>
          <a:xfrm>
            <a:off x="86498" y="4856891"/>
            <a:ext cx="463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 Pompadour Bold Sample" panose="02000000000000000000" pitchFamily="2" charset="0"/>
                <a:ea typeface="+mn-ea"/>
                <a:cs typeface="+mn-cs"/>
              </a:rPr>
              <a:t>SUBJECT </a:t>
            </a:r>
            <a:r>
              <a:rPr kumimoji="0" lang="en-MY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 Pompadour Bold Sample" panose="02000000000000000000" pitchFamily="2" charset="0"/>
                <a:ea typeface="+mn-ea"/>
                <a:cs typeface="+mn-cs"/>
              </a:rPr>
              <a:t>SUBJECT</a:t>
            </a: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 Pompadour Bold Sample" panose="02000000000000000000" pitchFamily="2" charset="0"/>
                <a:ea typeface="+mn-ea"/>
                <a:cs typeface="+mn-cs"/>
              </a:rPr>
              <a:t> </a:t>
            </a:r>
            <a:r>
              <a:rPr kumimoji="0" lang="en-MY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 Pompadour Bold Sample" panose="02000000000000000000" pitchFamily="2" charset="0"/>
                <a:ea typeface="+mn-ea"/>
                <a:cs typeface="+mn-cs"/>
              </a:rPr>
              <a:t>SUBJECT</a:t>
            </a:r>
            <a:endParaRPr kumimoji="0" lang="en-MY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 Pompadour Bold Sample" panose="02000000000000000000" pitchFamily="2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EBDBCD-51B1-46CC-9AEA-1A9490D76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17212"/>
            <a:ext cx="6096000" cy="40961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0BD7A7-AEBC-458D-AF27-EC99BEDD705B}"/>
              </a:ext>
            </a:extLst>
          </p:cNvPr>
          <p:cNvSpPr txBox="1"/>
          <p:nvPr/>
        </p:nvSpPr>
        <p:spPr>
          <a:xfrm>
            <a:off x="6668091" y="4301003"/>
            <a:ext cx="4979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 Pompadour Bold Sample" panose="02000000000000000000" pitchFamily="2" charset="0"/>
                <a:ea typeface="+mn-ea"/>
                <a:cs typeface="+mn-cs"/>
              </a:rPr>
              <a:t>TEXT </a:t>
            </a:r>
            <a:r>
              <a:rPr kumimoji="0" lang="en-MY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 Pompadour Bold Sample" panose="02000000000000000000" pitchFamily="2" charset="0"/>
                <a:ea typeface="+mn-ea"/>
                <a:cs typeface="+mn-cs"/>
              </a:rPr>
              <a:t>TEXT</a:t>
            </a: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 Pompadour Bold Sample" panose="02000000000000000000" pitchFamily="2" charset="0"/>
                <a:ea typeface="+mn-ea"/>
                <a:cs typeface="+mn-cs"/>
              </a:rPr>
              <a:t> </a:t>
            </a:r>
            <a:r>
              <a:rPr kumimoji="0" lang="en-MY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 Pompadour Bold Sample" panose="02000000000000000000" pitchFamily="2" charset="0"/>
                <a:ea typeface="+mn-ea"/>
                <a:cs typeface="+mn-cs"/>
              </a:rPr>
              <a:t>TEXT</a:t>
            </a: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 Pompadour Bold Sample" panose="02000000000000000000" pitchFamily="2" charset="0"/>
                <a:ea typeface="+mn-ea"/>
                <a:cs typeface="+mn-cs"/>
              </a:rPr>
              <a:t> </a:t>
            </a:r>
            <a:r>
              <a:rPr kumimoji="0" lang="en-MY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 Pompadour Bold Sample" panose="02000000000000000000" pitchFamily="2" charset="0"/>
                <a:ea typeface="+mn-ea"/>
                <a:cs typeface="+mn-cs"/>
              </a:rPr>
              <a:t>TEXT</a:t>
            </a: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 Pompadour Bold Sample" panose="02000000000000000000" pitchFamily="2" charset="0"/>
                <a:ea typeface="+mn-ea"/>
                <a:cs typeface="+mn-cs"/>
              </a:rPr>
              <a:t> </a:t>
            </a:r>
            <a:r>
              <a:rPr kumimoji="0" lang="en-MY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 Pompadour Bold Sample" panose="02000000000000000000" pitchFamily="2" charset="0"/>
                <a:ea typeface="+mn-ea"/>
                <a:cs typeface="+mn-cs"/>
              </a:rPr>
              <a:t>TEXT</a:t>
            </a: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 Pompadour Bold Sample" panose="02000000000000000000" pitchFamily="2" charset="0"/>
                <a:ea typeface="+mn-ea"/>
                <a:cs typeface="+mn-cs"/>
              </a:rPr>
              <a:t> </a:t>
            </a:r>
            <a:r>
              <a:rPr kumimoji="0" lang="en-MY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 Pompadour Bold Sample" panose="02000000000000000000" pitchFamily="2" charset="0"/>
                <a:ea typeface="+mn-ea"/>
                <a:cs typeface="+mn-cs"/>
              </a:rPr>
              <a:t>TEXT</a:t>
            </a: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 Pompadour Bold Sample" panose="02000000000000000000" pitchFamily="2" charset="0"/>
                <a:ea typeface="+mn-ea"/>
                <a:cs typeface="+mn-cs"/>
              </a:rPr>
              <a:t> </a:t>
            </a:r>
            <a:r>
              <a:rPr kumimoji="0" lang="en-MY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 Pompadour Bold Sample" panose="02000000000000000000" pitchFamily="2" charset="0"/>
                <a:ea typeface="+mn-ea"/>
                <a:cs typeface="+mn-cs"/>
              </a:rPr>
              <a:t>TEXT</a:t>
            </a: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 Pompadour Bold Sample" panose="02000000000000000000" pitchFamily="2" charset="0"/>
                <a:ea typeface="+mn-ea"/>
                <a:cs typeface="+mn-cs"/>
              </a:rPr>
              <a:t> </a:t>
            </a:r>
            <a:r>
              <a:rPr kumimoji="0" lang="en-MY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 Pompadour Bold Sample" panose="02000000000000000000" pitchFamily="2" charset="0"/>
                <a:ea typeface="+mn-ea"/>
                <a:cs typeface="+mn-cs"/>
              </a:rPr>
              <a:t>TEXT</a:t>
            </a: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 Pompadour Bold Sample" panose="02000000000000000000" pitchFamily="2" charset="0"/>
                <a:ea typeface="+mn-ea"/>
                <a:cs typeface="+mn-cs"/>
              </a:rPr>
              <a:t> </a:t>
            </a:r>
            <a:r>
              <a:rPr kumimoji="0" lang="en-MY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 Pompadour Bold Sample" panose="02000000000000000000" pitchFamily="2" charset="0"/>
                <a:ea typeface="+mn-ea"/>
                <a:cs typeface="+mn-cs"/>
              </a:rPr>
              <a:t>TEXT</a:t>
            </a: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 Pompadour Bold Sample" panose="02000000000000000000" pitchFamily="2" charset="0"/>
                <a:ea typeface="+mn-ea"/>
                <a:cs typeface="+mn-cs"/>
              </a:rPr>
              <a:t> TEXT </a:t>
            </a:r>
            <a:r>
              <a:rPr kumimoji="0" lang="en-MY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 Pompadour Bold Sample" panose="02000000000000000000" pitchFamily="2" charset="0"/>
                <a:ea typeface="+mn-ea"/>
                <a:cs typeface="+mn-cs"/>
              </a:rPr>
              <a:t>TEXT</a:t>
            </a: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 Pompadour Bold Sample" panose="02000000000000000000" pitchFamily="2" charset="0"/>
                <a:ea typeface="+mn-ea"/>
                <a:cs typeface="+mn-cs"/>
              </a:rPr>
              <a:t> </a:t>
            </a:r>
            <a:r>
              <a:rPr kumimoji="0" lang="en-MY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 Pompadour Bold Sample" panose="02000000000000000000" pitchFamily="2" charset="0"/>
                <a:ea typeface="+mn-ea"/>
                <a:cs typeface="+mn-cs"/>
              </a:rPr>
              <a:t>TEXT</a:t>
            </a: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 Pompadour Bold Sample" panose="02000000000000000000" pitchFamily="2" charset="0"/>
                <a:ea typeface="+mn-ea"/>
                <a:cs typeface="+mn-cs"/>
              </a:rPr>
              <a:t> </a:t>
            </a:r>
            <a:r>
              <a:rPr kumimoji="0" lang="en-MY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 Pompadour Bold Sample" panose="02000000000000000000" pitchFamily="2" charset="0"/>
                <a:ea typeface="+mn-ea"/>
                <a:cs typeface="+mn-cs"/>
              </a:rPr>
              <a:t>TEXT</a:t>
            </a: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 Pompadour Bold Sample" panose="02000000000000000000" pitchFamily="2" charset="0"/>
                <a:ea typeface="+mn-ea"/>
                <a:cs typeface="+mn-cs"/>
              </a:rPr>
              <a:t> </a:t>
            </a:r>
            <a:r>
              <a:rPr kumimoji="0" lang="en-MY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 Pompadour Bold Sample" panose="02000000000000000000" pitchFamily="2" charset="0"/>
                <a:ea typeface="+mn-ea"/>
                <a:cs typeface="+mn-cs"/>
              </a:rPr>
              <a:t>TEXT</a:t>
            </a:r>
            <a:r>
              <a:rPr kumimoji="0" lang="en-MY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 Pompadour Bold Sample" panose="02000000000000000000" pitchFamily="2" charset="0"/>
                <a:ea typeface="+mn-ea"/>
                <a:cs typeface="+mn-cs"/>
              </a:rPr>
              <a:t> </a:t>
            </a:r>
            <a:r>
              <a:rPr kumimoji="0" lang="en-MY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 Pompadour Bold Sample" panose="02000000000000000000" pitchFamily="2" charset="0"/>
                <a:ea typeface="+mn-ea"/>
                <a:cs typeface="+mn-cs"/>
              </a:rPr>
              <a:t>TEXT</a:t>
            </a:r>
            <a:endParaRPr kumimoji="0" lang="en-MY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 Pompadour Bold Sample" panose="02000000000000000000" pitchFamily="2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11DC3F-1F86-4822-891B-F1B427FEFEBA}"/>
              </a:ext>
            </a:extLst>
          </p:cNvPr>
          <p:cNvSpPr txBox="1"/>
          <p:nvPr/>
        </p:nvSpPr>
        <p:spPr>
          <a:xfrm>
            <a:off x="9943071" y="64805"/>
            <a:ext cx="2298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 Black Lives" panose="02000A03000000000000" pitchFamily="50" charset="0"/>
                <a:ea typeface="+mn-ea"/>
                <a:cs typeface="+mn-cs"/>
              </a:rPr>
              <a:t>MI</a:t>
            </a:r>
            <a:r>
              <a:rPr kumimoji="0" lang="en-MY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 Black Lives" panose="02000A03000000000000" pitchFamily="50" charset="0"/>
                <a:ea typeface="+mn-ea"/>
                <a:cs typeface="+mn-cs"/>
              </a:rPr>
              <a:t>M</a:t>
            </a:r>
            <a:r>
              <a:rPr kumimoji="0" lang="en-MY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 Black Lives" panose="02000A03000000000000" pitchFamily="50" charset="0"/>
                <a:ea typeface="+mn-ea"/>
                <a:cs typeface="+mn-cs"/>
              </a:rPr>
              <a:t>OP</a:t>
            </a:r>
            <a:r>
              <a:rPr kumimoji="0" lang="en-MY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 Black Lives" panose="02000A03000000000000" pitchFamily="50" charset="0"/>
                <a:ea typeface="+mn-ea"/>
                <a:cs typeface="+mn-cs"/>
              </a:rPr>
              <a:t>TV</a:t>
            </a:r>
          </a:p>
        </p:txBody>
      </p:sp>
    </p:spTree>
    <p:extLst>
      <p:ext uri="{BB962C8B-B14F-4D97-AF65-F5344CB8AC3E}">
        <p14:creationId xmlns:p14="http://schemas.microsoft.com/office/powerpoint/2010/main" val="353051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91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 Black Lives</vt:lpstr>
      <vt:lpstr>A Pompadour Bold Sample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husna razali</dc:creator>
  <cp:lastModifiedBy>husna razali</cp:lastModifiedBy>
  <cp:revision>4</cp:revision>
  <dcterms:created xsi:type="dcterms:W3CDTF">2021-05-18T17:09:57Z</dcterms:created>
  <dcterms:modified xsi:type="dcterms:W3CDTF">2021-05-18T17:29:21Z</dcterms:modified>
</cp:coreProperties>
</file>