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56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6C8F-51D8-4B58-B47F-100BBA3DD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41556-D8F0-4E52-A71A-757CA8E18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D1922-87B2-4677-9BE6-CD9F3011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5A7-18CC-4751-B08D-1BE5E86BFF20}" type="datetimeFigureOut">
              <a:rPr lang="en-MY" smtClean="0"/>
              <a:t>28/2/2021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32FFF-5C5F-4925-B7C1-9EA24D28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DA7C-FD19-4985-999F-996E1398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7EE5-56BE-4296-8145-0131137C4F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719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FF0A-5FAC-4AB8-930D-1CA99657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96508-C45E-4E0A-A388-C6157CFD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659DF-4BA5-45F8-86C6-2FD3B61E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5A7-18CC-4751-B08D-1BE5E86BFF20}" type="datetimeFigureOut">
              <a:rPr lang="en-MY" smtClean="0"/>
              <a:t>28/2/2021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A1DC-F74D-48FA-AF97-8F0A3050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D8EB-1287-4E3D-8D42-4CB1592D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7EE5-56BE-4296-8145-0131137C4F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84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FD382-2B84-4D55-BEC4-EEF5C99A8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005BC-2711-4AA8-90EA-355B26602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5B628-386A-4291-B53D-23A2CCB6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5A7-18CC-4751-B08D-1BE5E86BFF20}" type="datetimeFigureOut">
              <a:rPr lang="en-MY" smtClean="0"/>
              <a:t>28/2/2021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3D12-EE44-454F-A5B3-12A7AD9A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AC02-90EF-4616-A84E-4D478921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7EE5-56BE-4296-8145-0131137C4F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670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CE34-7DB8-4150-A191-A1D90351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6EEF-AC41-402D-BC49-4AAB61F4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C0412-E383-464C-981E-B8C89976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5A7-18CC-4751-B08D-1BE5E86BFF20}" type="datetimeFigureOut">
              <a:rPr lang="en-MY" smtClean="0"/>
              <a:t>28/2/2021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680A4-0395-410D-8DB6-AA0F24B2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D9AB-4DC0-4BD2-BEBD-143D9A85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7EE5-56BE-4296-8145-0131137C4F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845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6C54-F115-45AB-A094-A8C7E989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0EA04-B61C-428B-8033-6F9BB3CF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CD8F5-D255-4DE5-8A43-0F244F77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5A7-18CC-4751-B08D-1BE5E86BFF20}" type="datetimeFigureOut">
              <a:rPr lang="en-MY" smtClean="0"/>
              <a:t>28/2/2021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D8343-3F0A-4730-ADCF-C29701F5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81E3A-1647-4A3C-9882-77624975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7EE5-56BE-4296-8145-0131137C4F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90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C642-C458-4F8A-B1E8-D08AEE0C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3500-2054-4E5B-9921-93153260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5A2A-1E8B-4808-89A0-BFE4AFBB4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1FBB5-2586-42F4-9CC8-B492EE84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5A7-18CC-4751-B08D-1BE5E86BFF20}" type="datetimeFigureOut">
              <a:rPr lang="en-MY" smtClean="0"/>
              <a:t>28/2/2021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C29BD-2ED9-4565-A46F-C589BCC9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882CC-43F9-4526-9B6A-6F15A688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7EE5-56BE-4296-8145-0131137C4F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07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CC7F-3A34-4E0D-B2A0-3B75AC71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1E897-961A-4369-944B-2AACB319F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930F0-4C6F-4F90-AAAD-CEE8AFE10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2B740-60AE-4EFB-9D3E-2C94C4352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C65DC-D048-4044-B0DA-8737D3EC0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05F07-5D96-46A2-BC82-12C18368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5A7-18CC-4751-B08D-1BE5E86BFF20}" type="datetimeFigureOut">
              <a:rPr lang="en-MY" smtClean="0"/>
              <a:t>28/2/2021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1C0FF-4F88-4F24-9DC0-097BC523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85408-A57B-4020-B63C-6C01C4D5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7EE5-56BE-4296-8145-0131137C4F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407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86A3-03FD-4C37-BA0F-1224BCAD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F633E-A97C-4A59-8AE3-E66E1B6F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5A7-18CC-4751-B08D-1BE5E86BFF20}" type="datetimeFigureOut">
              <a:rPr lang="en-MY" smtClean="0"/>
              <a:t>28/2/2021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B52E7-CAE0-468F-A449-933F796E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66282-98EA-43B8-AB27-D87EEC0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7EE5-56BE-4296-8145-0131137C4F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136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FE452-604E-4FF0-AB8B-E0D71930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5A7-18CC-4751-B08D-1BE5E86BFF20}" type="datetimeFigureOut">
              <a:rPr lang="en-MY" smtClean="0"/>
              <a:t>28/2/2021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2DA30-CEFE-4BC5-A2FE-E2989FA0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6C06A-E10A-45BA-A46E-948BE968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7EE5-56BE-4296-8145-0131137C4F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815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B812-B05C-4A80-B0D0-64216306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86BF-A389-4B11-8943-6CB805C4C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28DBE-6CBC-453A-A1F1-AD97ABB36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71C0-01C3-45D2-97E0-92C89371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5A7-18CC-4751-B08D-1BE5E86BFF20}" type="datetimeFigureOut">
              <a:rPr lang="en-MY" smtClean="0"/>
              <a:t>28/2/2021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A6E82-4785-4B50-9228-4A401860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6826F-642E-4FE2-AE5B-F19C1943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7EE5-56BE-4296-8145-0131137C4F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370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419B-942C-460D-8AC3-DBBFF279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48DBF-03D9-455C-8D02-64679A0C0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C588E-0C7A-4079-A3BC-A09951B7F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C3255-6568-4493-8B91-9F21F50A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65A7-18CC-4751-B08D-1BE5E86BFF20}" type="datetimeFigureOut">
              <a:rPr lang="en-MY" smtClean="0"/>
              <a:t>28/2/2021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68FD1-856A-4048-B12C-0DF53ED3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D28C7-D605-45EF-A246-283A13B6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7EE5-56BE-4296-8145-0131137C4F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211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1170D-D1F9-4E8C-B389-19A736F6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837AC-17F7-4C7B-86A7-F0A09C76A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8608A-B777-4849-8F5F-9166EF738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665A7-18CC-4751-B08D-1BE5E86BFF20}" type="datetimeFigureOut">
              <a:rPr lang="en-MY" smtClean="0"/>
              <a:t>28/2/2021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5A402-0F51-4C5C-94F1-1305261AF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6C3D-9165-4E39-9958-98ACB3FD5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7EE5-56BE-4296-8145-0131137C4F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561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A9714B-E36B-4DC6-A39C-3D0399410E02}"/>
              </a:ext>
            </a:extLst>
          </p:cNvPr>
          <p:cNvSpPr/>
          <p:nvPr/>
        </p:nvSpPr>
        <p:spPr>
          <a:xfrm>
            <a:off x="3148913" y="3107724"/>
            <a:ext cx="5894173" cy="64255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DD542-F7EF-41D0-9DE2-7490250AA998}"/>
              </a:ext>
            </a:extLst>
          </p:cNvPr>
          <p:cNvSpPr txBox="1"/>
          <p:nvPr/>
        </p:nvSpPr>
        <p:spPr>
          <a:xfrm>
            <a:off x="123569" y="6376087"/>
            <a:ext cx="154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Poppins" panose="00000500000000000000" pitchFamily="2" charset="0"/>
                <a:cs typeface="Poppins" panose="00000500000000000000" pitchFamily="2" charset="0"/>
              </a:rPr>
              <a:t>Advertising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196E1-9B71-4687-8D24-44752F1E2408}"/>
              </a:ext>
            </a:extLst>
          </p:cNvPr>
          <p:cNvSpPr txBox="1"/>
          <p:nvPr/>
        </p:nvSpPr>
        <p:spPr>
          <a:xfrm>
            <a:off x="1668163" y="6376087"/>
            <a:ext cx="154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Poppins" panose="00000500000000000000" pitchFamily="2" charset="0"/>
                <a:cs typeface="Poppins" panose="00000500000000000000" pitchFamily="2" charset="0"/>
              </a:rPr>
              <a:t>Business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BA9B1-85BB-4854-999F-50C0BF05C641}"/>
              </a:ext>
            </a:extLst>
          </p:cNvPr>
          <p:cNvSpPr txBox="1"/>
          <p:nvPr/>
        </p:nvSpPr>
        <p:spPr>
          <a:xfrm>
            <a:off x="3212757" y="6376087"/>
            <a:ext cx="114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Poppins" panose="00000500000000000000" pitchFamily="2" charset="0"/>
                <a:cs typeface="Poppins" panose="00000500000000000000" pitchFamily="2" charset="0"/>
              </a:rPr>
              <a:t>About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9EC85-C6CE-4498-B8C3-1044F41AA109}"/>
              </a:ext>
            </a:extLst>
          </p:cNvPr>
          <p:cNvSpPr txBox="1"/>
          <p:nvPr/>
        </p:nvSpPr>
        <p:spPr>
          <a:xfrm>
            <a:off x="8769174" y="6376087"/>
            <a:ext cx="114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Poppins" panose="00000500000000000000" pitchFamily="2" charset="0"/>
                <a:cs typeface="Poppins" panose="00000500000000000000" pitchFamily="2" charset="0"/>
              </a:rPr>
              <a:t>Privacy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E135E-9EBE-43E2-B285-91D4E66C1E88}"/>
              </a:ext>
            </a:extLst>
          </p:cNvPr>
          <p:cNvSpPr txBox="1"/>
          <p:nvPr/>
        </p:nvSpPr>
        <p:spPr>
          <a:xfrm>
            <a:off x="9910117" y="6376087"/>
            <a:ext cx="114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Poppins" panose="00000500000000000000" pitchFamily="2" charset="0"/>
                <a:cs typeface="Poppins" panose="00000500000000000000" pitchFamily="2" charset="0"/>
              </a:rPr>
              <a:t>Terms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9909F-B062-4E87-91B7-E8C5612D2AB8}"/>
              </a:ext>
            </a:extLst>
          </p:cNvPr>
          <p:cNvSpPr txBox="1"/>
          <p:nvPr/>
        </p:nvSpPr>
        <p:spPr>
          <a:xfrm>
            <a:off x="11051059" y="6376087"/>
            <a:ext cx="114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Poppins" panose="00000500000000000000" pitchFamily="2" charset="0"/>
                <a:cs typeface="Poppins" panose="00000500000000000000" pitchFamily="2" charset="0"/>
              </a:rPr>
              <a:t>Setting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58F1F-6C9E-4289-A889-4B541CE701BD}"/>
              </a:ext>
            </a:extLst>
          </p:cNvPr>
          <p:cNvSpPr txBox="1"/>
          <p:nvPr/>
        </p:nvSpPr>
        <p:spPr>
          <a:xfrm>
            <a:off x="4448432" y="2000419"/>
            <a:ext cx="3113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5400" b="1" dirty="0">
                <a:solidFill>
                  <a:srgbClr val="0000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G</a:t>
            </a:r>
            <a:r>
              <a:rPr lang="en-MY" sz="5400" b="1" dirty="0"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o</a:t>
            </a:r>
            <a:r>
              <a:rPr lang="en-MY" sz="5400" b="1" dirty="0">
                <a:solidFill>
                  <a:schemeClr val="accent4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o</a:t>
            </a:r>
            <a:r>
              <a:rPr lang="en-MY" sz="5400" b="1" dirty="0">
                <a:solidFill>
                  <a:srgbClr val="0000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g</a:t>
            </a:r>
            <a:r>
              <a:rPr lang="en-MY" sz="5400" b="1" dirty="0">
                <a:solidFill>
                  <a:srgbClr val="00B05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l</a:t>
            </a:r>
            <a:r>
              <a:rPr lang="en-MY" sz="5400" b="1" dirty="0"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B358C2-7ABB-4A39-BA41-7449286B779E}"/>
              </a:ext>
            </a:extLst>
          </p:cNvPr>
          <p:cNvSpPr/>
          <p:nvPr/>
        </p:nvSpPr>
        <p:spPr>
          <a:xfrm>
            <a:off x="3791462" y="4099353"/>
            <a:ext cx="2189209" cy="3693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Google Search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536A64-7439-463D-8DA0-A45210C81702}"/>
              </a:ext>
            </a:extLst>
          </p:cNvPr>
          <p:cNvSpPr/>
          <p:nvPr/>
        </p:nvSpPr>
        <p:spPr>
          <a:xfrm>
            <a:off x="6211331" y="4099353"/>
            <a:ext cx="2189209" cy="3693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I’m Feeling Lucky</a:t>
            </a:r>
          </a:p>
        </p:txBody>
      </p:sp>
      <p:pic>
        <p:nvPicPr>
          <p:cNvPr id="14" name="Picture 2" descr="Gallery, grid, nine, squares, thumbnails icon - Download on Iconfinder">
            <a:extLst>
              <a:ext uri="{FF2B5EF4-FFF2-40B4-BE49-F238E27FC236}">
                <a16:creationId xmlns:a16="http://schemas.microsoft.com/office/drawing/2014/main" id="{7CE1F412-2026-44B0-82EF-D3F535F9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091" y="387171"/>
            <a:ext cx="369223" cy="36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E16D4B-A9D3-471F-A293-7B481C9F35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1" t="37489" r="4883" b="38428"/>
          <a:stretch/>
        </p:blipFill>
        <p:spPr>
          <a:xfrm>
            <a:off x="11305165" y="346669"/>
            <a:ext cx="432486" cy="4043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D511BD9-CC19-4670-AB0A-B635C9915D32}"/>
              </a:ext>
            </a:extLst>
          </p:cNvPr>
          <p:cNvGrpSpPr/>
          <p:nvPr/>
        </p:nvGrpSpPr>
        <p:grpSpPr>
          <a:xfrm>
            <a:off x="8447898" y="3249827"/>
            <a:ext cx="321276" cy="327697"/>
            <a:chOff x="7957751" y="889686"/>
            <a:chExt cx="939114" cy="90399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5C43BE-11BF-4902-940B-A0008C2A2FAF}"/>
                </a:ext>
              </a:extLst>
            </p:cNvPr>
            <p:cNvSpPr/>
            <p:nvPr/>
          </p:nvSpPr>
          <p:spPr>
            <a:xfrm>
              <a:off x="7957751" y="889686"/>
              <a:ext cx="667265" cy="642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F6574DA-9F52-49E1-9FD4-1A43ECE41E2F}"/>
                </a:ext>
              </a:extLst>
            </p:cNvPr>
            <p:cNvCxnSpPr>
              <a:cxnSpLocks/>
              <a:stCxn id="16" idx="5"/>
            </p:cNvCxnSpPr>
            <p:nvPr/>
          </p:nvCxnSpPr>
          <p:spPr>
            <a:xfrm>
              <a:off x="8527298" y="1438139"/>
              <a:ext cx="369567" cy="355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FCA12CE-C244-4A62-A96F-C4E29486F467}"/>
              </a:ext>
            </a:extLst>
          </p:cNvPr>
          <p:cNvSpPr txBox="1"/>
          <p:nvPr/>
        </p:nvSpPr>
        <p:spPr>
          <a:xfrm>
            <a:off x="3480821" y="3241233"/>
            <a:ext cx="49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Poppins" panose="00000500000000000000" pitchFamily="2" charset="0"/>
                <a:cs typeface="Poppins" panose="00000500000000000000" pitchFamily="2" charset="0"/>
              </a:rPr>
              <a:t>How is how when </a:t>
            </a:r>
            <a:r>
              <a:rPr lang="en-MY" dirty="0" err="1">
                <a:latin typeface="Poppins" panose="00000500000000000000" pitchFamily="2" charset="0"/>
                <a:cs typeface="Poppins" panose="00000500000000000000" pitchFamily="2" charset="0"/>
              </a:rPr>
              <a:t>when</a:t>
            </a:r>
            <a:r>
              <a:rPr lang="en-MY" dirty="0">
                <a:latin typeface="Poppins" panose="00000500000000000000" pitchFamily="2" charset="0"/>
                <a:cs typeface="Poppins" panose="00000500000000000000" pitchFamily="2" charset="0"/>
              </a:rPr>
              <a:t> is when?</a:t>
            </a:r>
          </a:p>
        </p:txBody>
      </p:sp>
    </p:spTree>
    <p:extLst>
      <p:ext uri="{BB962C8B-B14F-4D97-AF65-F5344CB8AC3E}">
        <p14:creationId xmlns:p14="http://schemas.microsoft.com/office/powerpoint/2010/main" val="299239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4414C8-39E9-4632-9874-4E5883A434D5}"/>
              </a:ext>
            </a:extLst>
          </p:cNvPr>
          <p:cNvSpPr/>
          <p:nvPr/>
        </p:nvSpPr>
        <p:spPr>
          <a:xfrm>
            <a:off x="0" y="0"/>
            <a:ext cx="12192000" cy="173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C6FEB9-5B40-471F-8BD2-05C97E8DC724}"/>
              </a:ext>
            </a:extLst>
          </p:cNvPr>
          <p:cNvSpPr/>
          <p:nvPr/>
        </p:nvSpPr>
        <p:spPr>
          <a:xfrm>
            <a:off x="2796540" y="459861"/>
            <a:ext cx="8609428" cy="6089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A9CA4-51A2-4A53-92EE-4FAB67564A2D}"/>
              </a:ext>
            </a:extLst>
          </p:cNvPr>
          <p:cNvSpPr txBox="1"/>
          <p:nvPr/>
        </p:nvSpPr>
        <p:spPr>
          <a:xfrm>
            <a:off x="3096311" y="533527"/>
            <a:ext cx="516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Poppins" panose="00000500000000000000" pitchFamily="2" charset="0"/>
                <a:cs typeface="Poppins" panose="00000500000000000000" pitchFamily="2" charset="0"/>
              </a:rPr>
              <a:t>The title is what?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D13AE-FE05-4BF8-98A0-C8556520DA5E}"/>
              </a:ext>
            </a:extLst>
          </p:cNvPr>
          <p:cNvSpPr txBox="1"/>
          <p:nvPr/>
        </p:nvSpPr>
        <p:spPr>
          <a:xfrm>
            <a:off x="6557336" y="1280091"/>
            <a:ext cx="1469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B0713-09EE-4162-BF89-5C638C7B6575}"/>
              </a:ext>
            </a:extLst>
          </p:cNvPr>
          <p:cNvSpPr txBox="1"/>
          <p:nvPr/>
        </p:nvSpPr>
        <p:spPr>
          <a:xfrm>
            <a:off x="5104425" y="1293520"/>
            <a:ext cx="1469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7033C-274C-4BC2-9C83-1C2BCA6F3CBB}"/>
              </a:ext>
            </a:extLst>
          </p:cNvPr>
          <p:cNvSpPr txBox="1"/>
          <p:nvPr/>
        </p:nvSpPr>
        <p:spPr>
          <a:xfrm>
            <a:off x="3854371" y="1280091"/>
            <a:ext cx="1469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Videos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984C6-9183-49BF-8EF1-1F7B0C1627C8}"/>
              </a:ext>
            </a:extLst>
          </p:cNvPr>
          <p:cNvSpPr txBox="1"/>
          <p:nvPr/>
        </p:nvSpPr>
        <p:spPr>
          <a:xfrm>
            <a:off x="2662738" y="1280091"/>
            <a:ext cx="1469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438D8-698F-4C4D-A0FB-7FC42DA783A4}"/>
              </a:ext>
            </a:extLst>
          </p:cNvPr>
          <p:cNvSpPr txBox="1"/>
          <p:nvPr/>
        </p:nvSpPr>
        <p:spPr>
          <a:xfrm>
            <a:off x="7772988" y="1280091"/>
            <a:ext cx="1469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FC45A-E767-4847-86C6-463829193D6A}"/>
              </a:ext>
            </a:extLst>
          </p:cNvPr>
          <p:cNvCxnSpPr/>
          <p:nvPr/>
        </p:nvCxnSpPr>
        <p:spPr>
          <a:xfrm>
            <a:off x="2747334" y="1707059"/>
            <a:ext cx="130066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B3E0A5-BFD1-4DB3-825D-29A7915BEE0E}"/>
              </a:ext>
            </a:extLst>
          </p:cNvPr>
          <p:cNvSpPr txBox="1"/>
          <p:nvPr/>
        </p:nvSpPr>
        <p:spPr>
          <a:xfrm>
            <a:off x="-167478" y="302694"/>
            <a:ext cx="3113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5400" b="1" dirty="0">
                <a:solidFill>
                  <a:srgbClr val="0000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G</a:t>
            </a:r>
            <a:r>
              <a:rPr lang="en-MY" sz="5400" b="1" dirty="0"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o</a:t>
            </a:r>
            <a:r>
              <a:rPr lang="en-MY" sz="5400" b="1" dirty="0">
                <a:solidFill>
                  <a:schemeClr val="accent4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o</a:t>
            </a:r>
            <a:r>
              <a:rPr lang="en-MY" sz="5400" b="1" dirty="0">
                <a:solidFill>
                  <a:srgbClr val="0000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g</a:t>
            </a:r>
            <a:r>
              <a:rPr lang="en-MY" sz="5400" b="1" dirty="0">
                <a:solidFill>
                  <a:srgbClr val="00B05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l</a:t>
            </a:r>
            <a:r>
              <a:rPr lang="en-MY" sz="5400" b="1" dirty="0"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75C410-B694-43D1-8092-A08E29C63457}"/>
              </a:ext>
            </a:extLst>
          </p:cNvPr>
          <p:cNvGrpSpPr/>
          <p:nvPr/>
        </p:nvGrpSpPr>
        <p:grpSpPr>
          <a:xfrm>
            <a:off x="10740475" y="533527"/>
            <a:ext cx="321276" cy="327697"/>
            <a:chOff x="7957751" y="889686"/>
            <a:chExt cx="939114" cy="90399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4E7351-CDE9-4AC1-930C-F1C1CE7FA436}"/>
                </a:ext>
              </a:extLst>
            </p:cNvPr>
            <p:cNvSpPr/>
            <p:nvPr/>
          </p:nvSpPr>
          <p:spPr>
            <a:xfrm>
              <a:off x="7957751" y="889686"/>
              <a:ext cx="667265" cy="642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854F15-444C-4E34-9D71-7FAB9B5687F2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8527298" y="1438139"/>
              <a:ext cx="369567" cy="355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987FD6-8A7B-4D89-9684-46A6FA3FAB3F}"/>
              </a:ext>
            </a:extLst>
          </p:cNvPr>
          <p:cNvGrpSpPr/>
          <p:nvPr/>
        </p:nvGrpSpPr>
        <p:grpSpPr>
          <a:xfrm>
            <a:off x="1883743" y="2078608"/>
            <a:ext cx="9522225" cy="4245865"/>
            <a:chOff x="1883743" y="2078608"/>
            <a:chExt cx="9522225" cy="42458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0CAF1D-F42A-4294-B5AC-957563440B46}"/>
                </a:ext>
              </a:extLst>
            </p:cNvPr>
            <p:cNvSpPr txBox="1"/>
            <p:nvPr/>
          </p:nvSpPr>
          <p:spPr>
            <a:xfrm>
              <a:off x="1883744" y="2078608"/>
              <a:ext cx="5168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3200" dirty="0">
                  <a:solidFill>
                    <a:srgbClr val="0070C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The Title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667AC3-DD89-4B7B-A32E-1D0537E95765}"/>
                </a:ext>
              </a:extLst>
            </p:cNvPr>
            <p:cNvSpPr txBox="1"/>
            <p:nvPr/>
          </p:nvSpPr>
          <p:spPr>
            <a:xfrm>
              <a:off x="1883743" y="2663383"/>
              <a:ext cx="95222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2400" dirty="0">
                  <a:latin typeface="Poppins" panose="00000500000000000000" pitchFamily="2" charset="0"/>
                  <a:cs typeface="Poppins" panose="00000500000000000000" pitchFamily="2" charset="0"/>
                </a:rPr>
                <a:t>The description is about description is a long description is a good description is about it.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ABEBD4-826A-42B5-A57D-FA88CC01DB01}"/>
                </a:ext>
              </a:extLst>
            </p:cNvPr>
            <p:cNvSpPr txBox="1"/>
            <p:nvPr/>
          </p:nvSpPr>
          <p:spPr>
            <a:xfrm>
              <a:off x="2371745" y="3796105"/>
              <a:ext cx="2096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2800" dirty="0">
                  <a:solidFill>
                    <a:srgbClr val="0070C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Point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BCA51B-B932-4869-B656-D1FB7D5A0515}"/>
                </a:ext>
              </a:extLst>
            </p:cNvPr>
            <p:cNvSpPr txBox="1"/>
            <p:nvPr/>
          </p:nvSpPr>
          <p:spPr>
            <a:xfrm>
              <a:off x="2371745" y="5114958"/>
              <a:ext cx="2096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2800" dirty="0">
                  <a:solidFill>
                    <a:srgbClr val="0070C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Point 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6F02D2-60BA-4B26-8E95-7596ECD30FEC}"/>
                </a:ext>
              </a:extLst>
            </p:cNvPr>
            <p:cNvSpPr txBox="1"/>
            <p:nvPr/>
          </p:nvSpPr>
          <p:spPr>
            <a:xfrm>
              <a:off x="2499345" y="4315777"/>
              <a:ext cx="5649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dirty="0">
                  <a:latin typeface="Poppins" panose="00000500000000000000" pitchFamily="2" charset="0"/>
                  <a:cs typeface="Poppins" panose="00000500000000000000" pitchFamily="2" charset="0"/>
                </a:rPr>
                <a:t>The description is about description is a long description is a good description is about it.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FE56B0-8EAE-4919-920E-9EAB218D7377}"/>
                </a:ext>
              </a:extLst>
            </p:cNvPr>
            <p:cNvSpPr txBox="1"/>
            <p:nvPr/>
          </p:nvSpPr>
          <p:spPr>
            <a:xfrm>
              <a:off x="2499344" y="5678142"/>
              <a:ext cx="5649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dirty="0">
                  <a:latin typeface="Poppins" panose="00000500000000000000" pitchFamily="2" charset="0"/>
                  <a:cs typeface="Poppins" panose="00000500000000000000" pitchFamily="2" charset="0"/>
                </a:rPr>
                <a:t>The description is about description is a long description is a good description is about it.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371E1664-7482-43CB-94A5-EB1B4EB47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152" y="2191863"/>
            <a:ext cx="6142338" cy="409489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CED1392-A96E-4132-B7B7-64F3E1A50946}"/>
              </a:ext>
            </a:extLst>
          </p:cNvPr>
          <p:cNvSpPr txBox="1"/>
          <p:nvPr/>
        </p:nvSpPr>
        <p:spPr>
          <a:xfrm>
            <a:off x="4269049" y="4456020"/>
            <a:ext cx="3653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dirty="0">
                <a:solidFill>
                  <a:schemeClr val="bg1"/>
                </a:solidFill>
                <a:latin typeface="A Pompadour Bold Sample" panose="02000000000000000000" pitchFamily="2" charset="0"/>
              </a:rPr>
              <a:t>Insert video here</a:t>
            </a:r>
          </a:p>
        </p:txBody>
      </p:sp>
    </p:spTree>
    <p:extLst>
      <p:ext uri="{BB962C8B-B14F-4D97-AF65-F5344CB8AC3E}">
        <p14:creationId xmlns:p14="http://schemas.microsoft.com/office/powerpoint/2010/main" val="324412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01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901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09531 -2.59259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901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4414C8-39E9-4632-9874-4E5883A434D5}"/>
              </a:ext>
            </a:extLst>
          </p:cNvPr>
          <p:cNvSpPr/>
          <p:nvPr/>
        </p:nvSpPr>
        <p:spPr>
          <a:xfrm>
            <a:off x="0" y="0"/>
            <a:ext cx="121920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C6FEB9-5B40-471F-8BD2-05C97E8DC724}"/>
              </a:ext>
            </a:extLst>
          </p:cNvPr>
          <p:cNvSpPr/>
          <p:nvPr/>
        </p:nvSpPr>
        <p:spPr>
          <a:xfrm>
            <a:off x="2796540" y="459861"/>
            <a:ext cx="8609428" cy="6089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A9CA4-51A2-4A53-92EE-4FAB67564A2D}"/>
              </a:ext>
            </a:extLst>
          </p:cNvPr>
          <p:cNvSpPr txBox="1"/>
          <p:nvPr/>
        </p:nvSpPr>
        <p:spPr>
          <a:xfrm>
            <a:off x="3096311" y="533527"/>
            <a:ext cx="516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The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D13AE-FE05-4BF8-98A0-C8556520DA5E}"/>
              </a:ext>
            </a:extLst>
          </p:cNvPr>
          <p:cNvSpPr txBox="1"/>
          <p:nvPr/>
        </p:nvSpPr>
        <p:spPr>
          <a:xfrm>
            <a:off x="4790320" y="1478032"/>
            <a:ext cx="1469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Images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B0713-09EE-4162-BF89-5C638C7B6575}"/>
              </a:ext>
            </a:extLst>
          </p:cNvPr>
          <p:cNvSpPr txBox="1"/>
          <p:nvPr/>
        </p:nvSpPr>
        <p:spPr>
          <a:xfrm>
            <a:off x="3337409" y="1491461"/>
            <a:ext cx="1469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Maps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7033C-274C-4BC2-9C83-1C2BCA6F3CBB}"/>
              </a:ext>
            </a:extLst>
          </p:cNvPr>
          <p:cNvSpPr txBox="1"/>
          <p:nvPr/>
        </p:nvSpPr>
        <p:spPr>
          <a:xfrm>
            <a:off x="2087355" y="1478032"/>
            <a:ext cx="1469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Videos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984C6-9183-49BF-8EF1-1F7B0C1627C8}"/>
              </a:ext>
            </a:extLst>
          </p:cNvPr>
          <p:cNvSpPr txBox="1"/>
          <p:nvPr/>
        </p:nvSpPr>
        <p:spPr>
          <a:xfrm>
            <a:off x="811127" y="1491461"/>
            <a:ext cx="1469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438D8-698F-4C4D-A0FB-7FC42DA783A4}"/>
              </a:ext>
            </a:extLst>
          </p:cNvPr>
          <p:cNvSpPr txBox="1"/>
          <p:nvPr/>
        </p:nvSpPr>
        <p:spPr>
          <a:xfrm>
            <a:off x="6005972" y="1478032"/>
            <a:ext cx="1469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More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FC45A-E767-4847-86C6-463829193D6A}"/>
              </a:ext>
            </a:extLst>
          </p:cNvPr>
          <p:cNvCxnSpPr/>
          <p:nvPr/>
        </p:nvCxnSpPr>
        <p:spPr>
          <a:xfrm>
            <a:off x="4871537" y="1902048"/>
            <a:ext cx="130066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B3E0A5-BFD1-4DB3-825D-29A7915BEE0E}"/>
              </a:ext>
            </a:extLst>
          </p:cNvPr>
          <p:cNvSpPr txBox="1"/>
          <p:nvPr/>
        </p:nvSpPr>
        <p:spPr>
          <a:xfrm>
            <a:off x="-167478" y="302694"/>
            <a:ext cx="3113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5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G</a:t>
            </a:r>
            <a:r>
              <a:rPr kumimoji="0" lang="en-MY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o</a:t>
            </a:r>
            <a:r>
              <a:rPr kumimoji="0" lang="en-MY" sz="5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o</a:t>
            </a:r>
            <a:r>
              <a:rPr kumimoji="0" lang="en-MY" sz="5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g</a:t>
            </a:r>
            <a:r>
              <a:rPr kumimoji="0" lang="en-MY" sz="5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l</a:t>
            </a:r>
            <a:r>
              <a:rPr kumimoji="0" lang="en-MY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75C410-B694-43D1-8092-A08E29C63457}"/>
              </a:ext>
            </a:extLst>
          </p:cNvPr>
          <p:cNvGrpSpPr/>
          <p:nvPr/>
        </p:nvGrpSpPr>
        <p:grpSpPr>
          <a:xfrm>
            <a:off x="10740475" y="533527"/>
            <a:ext cx="321276" cy="327697"/>
            <a:chOff x="7957751" y="889686"/>
            <a:chExt cx="939114" cy="90399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4E7351-CDE9-4AC1-930C-F1C1CE7FA436}"/>
                </a:ext>
              </a:extLst>
            </p:cNvPr>
            <p:cNvSpPr/>
            <p:nvPr/>
          </p:nvSpPr>
          <p:spPr>
            <a:xfrm>
              <a:off x="7957751" y="889686"/>
              <a:ext cx="667265" cy="642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854F15-444C-4E34-9D71-7FAB9B5687F2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8527298" y="1438139"/>
              <a:ext cx="369567" cy="355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3ACAF1D-3A1F-4667-A30E-F603C251B1F9}"/>
              </a:ext>
            </a:extLst>
          </p:cNvPr>
          <p:cNvSpPr/>
          <p:nvPr/>
        </p:nvSpPr>
        <p:spPr>
          <a:xfrm>
            <a:off x="789230" y="2207694"/>
            <a:ext cx="4732638" cy="373174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679235-7DC0-4B58-AFBF-E5B2DAD4C53A}"/>
              </a:ext>
            </a:extLst>
          </p:cNvPr>
          <p:cNvSpPr txBox="1"/>
          <p:nvPr/>
        </p:nvSpPr>
        <p:spPr>
          <a:xfrm>
            <a:off x="992655" y="6042074"/>
            <a:ext cx="4325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Insert picture description.jpeg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212D97-9A8A-4708-B857-D356CB32F8C8}"/>
              </a:ext>
            </a:extLst>
          </p:cNvPr>
          <p:cNvSpPr txBox="1"/>
          <p:nvPr/>
        </p:nvSpPr>
        <p:spPr>
          <a:xfrm>
            <a:off x="6005972" y="2332854"/>
            <a:ext cx="5719647" cy="39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This is point  number one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sz="2800" dirty="0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This is probably  number two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And this is point number three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sz="2800" dirty="0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This is point number four </a:t>
            </a:r>
            <a:r>
              <a:rPr lang="en-MY" sz="2800" dirty="0" err="1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uwu</a:t>
            </a:r>
            <a:endParaRPr kumimoji="0" lang="en-MY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2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1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01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126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 Pompadour Bold Sample</vt:lpstr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husna razali</dc:creator>
  <cp:lastModifiedBy>husna razali</cp:lastModifiedBy>
  <cp:revision>8</cp:revision>
  <dcterms:created xsi:type="dcterms:W3CDTF">2021-02-28T04:41:20Z</dcterms:created>
  <dcterms:modified xsi:type="dcterms:W3CDTF">2021-02-28T12:44:02Z</dcterms:modified>
</cp:coreProperties>
</file>