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32B9-8599-294B-A8B4-763E96A36F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50097C-6E87-834E-B5B4-AF51A03C4C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2887E6-7301-DA4D-BEEF-BF26EEE638A6}"/>
              </a:ext>
            </a:extLst>
          </p:cNvPr>
          <p:cNvSpPr>
            <a:spLocks noGrp="1"/>
          </p:cNvSpPr>
          <p:nvPr>
            <p:ph type="dt" sz="half" idx="10"/>
          </p:nvPr>
        </p:nvSpPr>
        <p:spPr/>
        <p:txBody>
          <a:bodyPr/>
          <a:lstStyle/>
          <a:p>
            <a:fld id="{A1C1DE2A-9753-4246-8E02-C056BDC4AE12}" type="datetimeFigureOut">
              <a:rPr lang="en-US" smtClean="0"/>
              <a:t>5/11/2021</a:t>
            </a:fld>
            <a:endParaRPr lang="en-US"/>
          </a:p>
        </p:txBody>
      </p:sp>
      <p:sp>
        <p:nvSpPr>
          <p:cNvPr id="5" name="Footer Placeholder 4">
            <a:extLst>
              <a:ext uri="{FF2B5EF4-FFF2-40B4-BE49-F238E27FC236}">
                <a16:creationId xmlns:a16="http://schemas.microsoft.com/office/drawing/2014/main" id="{82BD5A7A-EACF-EF45-BE9C-0257A8765A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B5BA42-AB91-E64E-B039-01B969802350}"/>
              </a:ext>
            </a:extLst>
          </p:cNvPr>
          <p:cNvSpPr>
            <a:spLocks noGrp="1"/>
          </p:cNvSpPr>
          <p:nvPr>
            <p:ph type="sldNum" sz="quarter" idx="12"/>
          </p:nvPr>
        </p:nvSpPr>
        <p:spPr/>
        <p:txBody>
          <a:bodyPr/>
          <a:lstStyle/>
          <a:p>
            <a:fld id="{520E6667-92C6-A141-8073-F96E8047E803}" type="slidenum">
              <a:rPr lang="en-US" smtClean="0"/>
              <a:t>‹#›</a:t>
            </a:fld>
            <a:endParaRPr lang="en-US"/>
          </a:p>
        </p:txBody>
      </p:sp>
    </p:spTree>
    <p:extLst>
      <p:ext uri="{BB962C8B-B14F-4D97-AF65-F5344CB8AC3E}">
        <p14:creationId xmlns:p14="http://schemas.microsoft.com/office/powerpoint/2010/main" val="3223619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D103E-03F0-B946-A57F-E598977C01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BBD397-C1FA-5E44-A943-AB57D40188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D2F39-00A7-A543-8A26-379C41F9F13F}"/>
              </a:ext>
            </a:extLst>
          </p:cNvPr>
          <p:cNvSpPr>
            <a:spLocks noGrp="1"/>
          </p:cNvSpPr>
          <p:nvPr>
            <p:ph type="dt" sz="half" idx="10"/>
          </p:nvPr>
        </p:nvSpPr>
        <p:spPr/>
        <p:txBody>
          <a:bodyPr/>
          <a:lstStyle/>
          <a:p>
            <a:fld id="{A1C1DE2A-9753-4246-8E02-C056BDC4AE12}" type="datetimeFigureOut">
              <a:rPr lang="en-US" smtClean="0"/>
              <a:t>5/11/2021</a:t>
            </a:fld>
            <a:endParaRPr lang="en-US"/>
          </a:p>
        </p:txBody>
      </p:sp>
      <p:sp>
        <p:nvSpPr>
          <p:cNvPr id="5" name="Footer Placeholder 4">
            <a:extLst>
              <a:ext uri="{FF2B5EF4-FFF2-40B4-BE49-F238E27FC236}">
                <a16:creationId xmlns:a16="http://schemas.microsoft.com/office/drawing/2014/main" id="{01B7E6F9-4859-E543-8DFF-C2B36B6169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D66477-0ECB-A341-8C89-807FB6D6573F}"/>
              </a:ext>
            </a:extLst>
          </p:cNvPr>
          <p:cNvSpPr>
            <a:spLocks noGrp="1"/>
          </p:cNvSpPr>
          <p:nvPr>
            <p:ph type="sldNum" sz="quarter" idx="12"/>
          </p:nvPr>
        </p:nvSpPr>
        <p:spPr/>
        <p:txBody>
          <a:bodyPr/>
          <a:lstStyle/>
          <a:p>
            <a:fld id="{520E6667-92C6-A141-8073-F96E8047E803}" type="slidenum">
              <a:rPr lang="en-US" smtClean="0"/>
              <a:t>‹#›</a:t>
            </a:fld>
            <a:endParaRPr lang="en-US"/>
          </a:p>
        </p:txBody>
      </p:sp>
    </p:spTree>
    <p:extLst>
      <p:ext uri="{BB962C8B-B14F-4D97-AF65-F5344CB8AC3E}">
        <p14:creationId xmlns:p14="http://schemas.microsoft.com/office/powerpoint/2010/main" val="8589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94D646-EA92-424D-946A-3577173BBA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C654FC-BA70-8A4F-B77C-A01E87D5AD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753128-C1D2-B644-A6CF-0CF8BF103ECC}"/>
              </a:ext>
            </a:extLst>
          </p:cNvPr>
          <p:cNvSpPr>
            <a:spLocks noGrp="1"/>
          </p:cNvSpPr>
          <p:nvPr>
            <p:ph type="dt" sz="half" idx="10"/>
          </p:nvPr>
        </p:nvSpPr>
        <p:spPr/>
        <p:txBody>
          <a:bodyPr/>
          <a:lstStyle/>
          <a:p>
            <a:fld id="{A1C1DE2A-9753-4246-8E02-C056BDC4AE12}" type="datetimeFigureOut">
              <a:rPr lang="en-US" smtClean="0"/>
              <a:t>5/11/2021</a:t>
            </a:fld>
            <a:endParaRPr lang="en-US"/>
          </a:p>
        </p:txBody>
      </p:sp>
      <p:sp>
        <p:nvSpPr>
          <p:cNvPr id="5" name="Footer Placeholder 4">
            <a:extLst>
              <a:ext uri="{FF2B5EF4-FFF2-40B4-BE49-F238E27FC236}">
                <a16:creationId xmlns:a16="http://schemas.microsoft.com/office/drawing/2014/main" id="{1C540677-2C2B-CF44-8670-A9AB3C2F8D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60C726-3A0E-C542-B4E7-50F9295433B5}"/>
              </a:ext>
            </a:extLst>
          </p:cNvPr>
          <p:cNvSpPr>
            <a:spLocks noGrp="1"/>
          </p:cNvSpPr>
          <p:nvPr>
            <p:ph type="sldNum" sz="quarter" idx="12"/>
          </p:nvPr>
        </p:nvSpPr>
        <p:spPr/>
        <p:txBody>
          <a:bodyPr/>
          <a:lstStyle/>
          <a:p>
            <a:fld id="{520E6667-92C6-A141-8073-F96E8047E803}" type="slidenum">
              <a:rPr lang="en-US" smtClean="0"/>
              <a:t>‹#›</a:t>
            </a:fld>
            <a:endParaRPr lang="en-US"/>
          </a:p>
        </p:txBody>
      </p:sp>
    </p:spTree>
    <p:extLst>
      <p:ext uri="{BB962C8B-B14F-4D97-AF65-F5344CB8AC3E}">
        <p14:creationId xmlns:p14="http://schemas.microsoft.com/office/powerpoint/2010/main" val="630128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9D1B-F811-D840-9362-6629131710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B91327-0FD7-B747-9AB4-388F3B0BAC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216381-A093-5F44-B11D-BC9B0EFEC4F9}"/>
              </a:ext>
            </a:extLst>
          </p:cNvPr>
          <p:cNvSpPr>
            <a:spLocks noGrp="1"/>
          </p:cNvSpPr>
          <p:nvPr>
            <p:ph type="dt" sz="half" idx="10"/>
          </p:nvPr>
        </p:nvSpPr>
        <p:spPr/>
        <p:txBody>
          <a:bodyPr/>
          <a:lstStyle/>
          <a:p>
            <a:fld id="{A1C1DE2A-9753-4246-8E02-C056BDC4AE12}" type="datetimeFigureOut">
              <a:rPr lang="en-US" smtClean="0"/>
              <a:t>5/11/2021</a:t>
            </a:fld>
            <a:endParaRPr lang="en-US"/>
          </a:p>
        </p:txBody>
      </p:sp>
      <p:sp>
        <p:nvSpPr>
          <p:cNvPr id="5" name="Footer Placeholder 4">
            <a:extLst>
              <a:ext uri="{FF2B5EF4-FFF2-40B4-BE49-F238E27FC236}">
                <a16:creationId xmlns:a16="http://schemas.microsoft.com/office/drawing/2014/main" id="{78684055-5179-3646-8A98-8F6920A1B9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D23F9B-7130-6C43-B2AB-8A50244570EE}"/>
              </a:ext>
            </a:extLst>
          </p:cNvPr>
          <p:cNvSpPr>
            <a:spLocks noGrp="1"/>
          </p:cNvSpPr>
          <p:nvPr>
            <p:ph type="sldNum" sz="quarter" idx="12"/>
          </p:nvPr>
        </p:nvSpPr>
        <p:spPr/>
        <p:txBody>
          <a:bodyPr/>
          <a:lstStyle/>
          <a:p>
            <a:fld id="{520E6667-92C6-A141-8073-F96E8047E803}" type="slidenum">
              <a:rPr lang="en-US" smtClean="0"/>
              <a:t>‹#›</a:t>
            </a:fld>
            <a:endParaRPr lang="en-US"/>
          </a:p>
        </p:txBody>
      </p:sp>
    </p:spTree>
    <p:extLst>
      <p:ext uri="{BB962C8B-B14F-4D97-AF65-F5344CB8AC3E}">
        <p14:creationId xmlns:p14="http://schemas.microsoft.com/office/powerpoint/2010/main" val="3397068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03D84-9321-B848-AC9F-9325CE1328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0F5A42-E062-A142-83F8-75AA2535BE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D19EC5-46C3-C740-B346-A74E86C65EF9}"/>
              </a:ext>
            </a:extLst>
          </p:cNvPr>
          <p:cNvSpPr>
            <a:spLocks noGrp="1"/>
          </p:cNvSpPr>
          <p:nvPr>
            <p:ph type="dt" sz="half" idx="10"/>
          </p:nvPr>
        </p:nvSpPr>
        <p:spPr/>
        <p:txBody>
          <a:bodyPr/>
          <a:lstStyle/>
          <a:p>
            <a:fld id="{A1C1DE2A-9753-4246-8E02-C056BDC4AE12}" type="datetimeFigureOut">
              <a:rPr lang="en-US" smtClean="0"/>
              <a:t>5/11/2021</a:t>
            </a:fld>
            <a:endParaRPr lang="en-US"/>
          </a:p>
        </p:txBody>
      </p:sp>
      <p:sp>
        <p:nvSpPr>
          <p:cNvPr id="5" name="Footer Placeholder 4">
            <a:extLst>
              <a:ext uri="{FF2B5EF4-FFF2-40B4-BE49-F238E27FC236}">
                <a16:creationId xmlns:a16="http://schemas.microsoft.com/office/drawing/2014/main" id="{30781A9C-C2B9-3240-BB68-18BB19F21D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F1ECBD-4607-E24D-A146-BFBDDA695B6B}"/>
              </a:ext>
            </a:extLst>
          </p:cNvPr>
          <p:cNvSpPr>
            <a:spLocks noGrp="1"/>
          </p:cNvSpPr>
          <p:nvPr>
            <p:ph type="sldNum" sz="quarter" idx="12"/>
          </p:nvPr>
        </p:nvSpPr>
        <p:spPr/>
        <p:txBody>
          <a:bodyPr/>
          <a:lstStyle/>
          <a:p>
            <a:fld id="{520E6667-92C6-A141-8073-F96E8047E803}" type="slidenum">
              <a:rPr lang="en-US" smtClean="0"/>
              <a:t>‹#›</a:t>
            </a:fld>
            <a:endParaRPr lang="en-US"/>
          </a:p>
        </p:txBody>
      </p:sp>
    </p:spTree>
    <p:extLst>
      <p:ext uri="{BB962C8B-B14F-4D97-AF65-F5344CB8AC3E}">
        <p14:creationId xmlns:p14="http://schemas.microsoft.com/office/powerpoint/2010/main" val="319355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89EA6-0C15-B44D-B4A7-27977A8E44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6E6C73-4348-CD4E-99C1-988BFE1A97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008F4E-0DE3-5044-B876-4FE84E8021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98D9C0-1F2F-8D48-BD48-89198DC29C4C}"/>
              </a:ext>
            </a:extLst>
          </p:cNvPr>
          <p:cNvSpPr>
            <a:spLocks noGrp="1"/>
          </p:cNvSpPr>
          <p:nvPr>
            <p:ph type="dt" sz="half" idx="10"/>
          </p:nvPr>
        </p:nvSpPr>
        <p:spPr/>
        <p:txBody>
          <a:bodyPr/>
          <a:lstStyle/>
          <a:p>
            <a:fld id="{A1C1DE2A-9753-4246-8E02-C056BDC4AE12}" type="datetimeFigureOut">
              <a:rPr lang="en-US" smtClean="0"/>
              <a:t>5/11/2021</a:t>
            </a:fld>
            <a:endParaRPr lang="en-US"/>
          </a:p>
        </p:txBody>
      </p:sp>
      <p:sp>
        <p:nvSpPr>
          <p:cNvPr id="6" name="Footer Placeholder 5">
            <a:extLst>
              <a:ext uri="{FF2B5EF4-FFF2-40B4-BE49-F238E27FC236}">
                <a16:creationId xmlns:a16="http://schemas.microsoft.com/office/drawing/2014/main" id="{B6ABA72D-4F9D-BF4F-A120-53136BD85D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5B842A-B7A2-9747-B339-619A01EF60B8}"/>
              </a:ext>
            </a:extLst>
          </p:cNvPr>
          <p:cNvSpPr>
            <a:spLocks noGrp="1"/>
          </p:cNvSpPr>
          <p:nvPr>
            <p:ph type="sldNum" sz="quarter" idx="12"/>
          </p:nvPr>
        </p:nvSpPr>
        <p:spPr/>
        <p:txBody>
          <a:bodyPr/>
          <a:lstStyle/>
          <a:p>
            <a:fld id="{520E6667-92C6-A141-8073-F96E8047E803}" type="slidenum">
              <a:rPr lang="en-US" smtClean="0"/>
              <a:t>‹#›</a:t>
            </a:fld>
            <a:endParaRPr lang="en-US"/>
          </a:p>
        </p:txBody>
      </p:sp>
    </p:spTree>
    <p:extLst>
      <p:ext uri="{BB962C8B-B14F-4D97-AF65-F5344CB8AC3E}">
        <p14:creationId xmlns:p14="http://schemas.microsoft.com/office/powerpoint/2010/main" val="317205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F38F9-02DA-B74C-AF66-38AC11243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67D147-4BD8-5B44-A751-4222BEE0CF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B03ABB-7831-2C4E-9D4F-DCD26230FD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046F7A-F2E8-2C4D-92AC-2CA67170E5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721F07-6729-964D-AA0F-75F7DA9971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225DFB-14C3-6C40-9D61-930D31609B7B}"/>
              </a:ext>
            </a:extLst>
          </p:cNvPr>
          <p:cNvSpPr>
            <a:spLocks noGrp="1"/>
          </p:cNvSpPr>
          <p:nvPr>
            <p:ph type="dt" sz="half" idx="10"/>
          </p:nvPr>
        </p:nvSpPr>
        <p:spPr/>
        <p:txBody>
          <a:bodyPr/>
          <a:lstStyle/>
          <a:p>
            <a:fld id="{A1C1DE2A-9753-4246-8E02-C056BDC4AE12}" type="datetimeFigureOut">
              <a:rPr lang="en-US" smtClean="0"/>
              <a:t>5/11/2021</a:t>
            </a:fld>
            <a:endParaRPr lang="en-US"/>
          </a:p>
        </p:txBody>
      </p:sp>
      <p:sp>
        <p:nvSpPr>
          <p:cNvPr id="8" name="Footer Placeholder 7">
            <a:extLst>
              <a:ext uri="{FF2B5EF4-FFF2-40B4-BE49-F238E27FC236}">
                <a16:creationId xmlns:a16="http://schemas.microsoft.com/office/drawing/2014/main" id="{E04C153C-91DB-7441-8551-743B7C7631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52CC11-896C-9B4B-B68A-C03A6DDAA459}"/>
              </a:ext>
            </a:extLst>
          </p:cNvPr>
          <p:cNvSpPr>
            <a:spLocks noGrp="1"/>
          </p:cNvSpPr>
          <p:nvPr>
            <p:ph type="sldNum" sz="quarter" idx="12"/>
          </p:nvPr>
        </p:nvSpPr>
        <p:spPr/>
        <p:txBody>
          <a:bodyPr/>
          <a:lstStyle/>
          <a:p>
            <a:fld id="{520E6667-92C6-A141-8073-F96E8047E803}" type="slidenum">
              <a:rPr lang="en-US" smtClean="0"/>
              <a:t>‹#›</a:t>
            </a:fld>
            <a:endParaRPr lang="en-US"/>
          </a:p>
        </p:txBody>
      </p:sp>
    </p:spTree>
    <p:extLst>
      <p:ext uri="{BB962C8B-B14F-4D97-AF65-F5344CB8AC3E}">
        <p14:creationId xmlns:p14="http://schemas.microsoft.com/office/powerpoint/2010/main" val="3426189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9AFAF-293A-D843-A5EF-FFA489523C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B27CDB-A23E-C44D-B804-BED5917C50FE}"/>
              </a:ext>
            </a:extLst>
          </p:cNvPr>
          <p:cNvSpPr>
            <a:spLocks noGrp="1"/>
          </p:cNvSpPr>
          <p:nvPr>
            <p:ph type="dt" sz="half" idx="10"/>
          </p:nvPr>
        </p:nvSpPr>
        <p:spPr/>
        <p:txBody>
          <a:bodyPr/>
          <a:lstStyle/>
          <a:p>
            <a:fld id="{A1C1DE2A-9753-4246-8E02-C056BDC4AE12}" type="datetimeFigureOut">
              <a:rPr lang="en-US" smtClean="0"/>
              <a:t>5/11/2021</a:t>
            </a:fld>
            <a:endParaRPr lang="en-US"/>
          </a:p>
        </p:txBody>
      </p:sp>
      <p:sp>
        <p:nvSpPr>
          <p:cNvPr id="4" name="Footer Placeholder 3">
            <a:extLst>
              <a:ext uri="{FF2B5EF4-FFF2-40B4-BE49-F238E27FC236}">
                <a16:creationId xmlns:a16="http://schemas.microsoft.com/office/drawing/2014/main" id="{37575B3B-3DB6-5548-9428-D349A192C2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70F0CD-1316-F54D-959B-29033A580526}"/>
              </a:ext>
            </a:extLst>
          </p:cNvPr>
          <p:cNvSpPr>
            <a:spLocks noGrp="1"/>
          </p:cNvSpPr>
          <p:nvPr>
            <p:ph type="sldNum" sz="quarter" idx="12"/>
          </p:nvPr>
        </p:nvSpPr>
        <p:spPr/>
        <p:txBody>
          <a:bodyPr/>
          <a:lstStyle/>
          <a:p>
            <a:fld id="{520E6667-92C6-A141-8073-F96E8047E803}" type="slidenum">
              <a:rPr lang="en-US" smtClean="0"/>
              <a:t>‹#›</a:t>
            </a:fld>
            <a:endParaRPr lang="en-US"/>
          </a:p>
        </p:txBody>
      </p:sp>
    </p:spTree>
    <p:extLst>
      <p:ext uri="{BB962C8B-B14F-4D97-AF65-F5344CB8AC3E}">
        <p14:creationId xmlns:p14="http://schemas.microsoft.com/office/powerpoint/2010/main" val="12568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D6F8DF-250D-1142-9187-3A4D7C1363AC}"/>
              </a:ext>
            </a:extLst>
          </p:cNvPr>
          <p:cNvSpPr>
            <a:spLocks noGrp="1"/>
          </p:cNvSpPr>
          <p:nvPr>
            <p:ph type="dt" sz="half" idx="10"/>
          </p:nvPr>
        </p:nvSpPr>
        <p:spPr/>
        <p:txBody>
          <a:bodyPr/>
          <a:lstStyle/>
          <a:p>
            <a:fld id="{A1C1DE2A-9753-4246-8E02-C056BDC4AE12}" type="datetimeFigureOut">
              <a:rPr lang="en-US" smtClean="0"/>
              <a:t>5/11/2021</a:t>
            </a:fld>
            <a:endParaRPr lang="en-US"/>
          </a:p>
        </p:txBody>
      </p:sp>
      <p:sp>
        <p:nvSpPr>
          <p:cNvPr id="3" name="Footer Placeholder 2">
            <a:extLst>
              <a:ext uri="{FF2B5EF4-FFF2-40B4-BE49-F238E27FC236}">
                <a16:creationId xmlns:a16="http://schemas.microsoft.com/office/drawing/2014/main" id="{0AF5F294-2EBB-6949-8728-58B38891D7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4B5CFD-3739-5244-BA24-8B4230A70643}"/>
              </a:ext>
            </a:extLst>
          </p:cNvPr>
          <p:cNvSpPr>
            <a:spLocks noGrp="1"/>
          </p:cNvSpPr>
          <p:nvPr>
            <p:ph type="sldNum" sz="quarter" idx="12"/>
          </p:nvPr>
        </p:nvSpPr>
        <p:spPr/>
        <p:txBody>
          <a:bodyPr/>
          <a:lstStyle/>
          <a:p>
            <a:fld id="{520E6667-92C6-A141-8073-F96E8047E803}" type="slidenum">
              <a:rPr lang="en-US" smtClean="0"/>
              <a:t>‹#›</a:t>
            </a:fld>
            <a:endParaRPr lang="en-US"/>
          </a:p>
        </p:txBody>
      </p:sp>
    </p:spTree>
    <p:extLst>
      <p:ext uri="{BB962C8B-B14F-4D97-AF65-F5344CB8AC3E}">
        <p14:creationId xmlns:p14="http://schemas.microsoft.com/office/powerpoint/2010/main" val="193749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ABB6E-3F5E-8549-86DA-5707A1B090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D2CE53-6908-3C48-B251-2CE86FFF24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DFBD0B-CDFF-FF47-B0AC-63E0840564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98399B-CAD0-8040-87CE-3E4BE9E17F71}"/>
              </a:ext>
            </a:extLst>
          </p:cNvPr>
          <p:cNvSpPr>
            <a:spLocks noGrp="1"/>
          </p:cNvSpPr>
          <p:nvPr>
            <p:ph type="dt" sz="half" idx="10"/>
          </p:nvPr>
        </p:nvSpPr>
        <p:spPr/>
        <p:txBody>
          <a:bodyPr/>
          <a:lstStyle/>
          <a:p>
            <a:fld id="{A1C1DE2A-9753-4246-8E02-C056BDC4AE12}" type="datetimeFigureOut">
              <a:rPr lang="en-US" smtClean="0"/>
              <a:t>5/11/2021</a:t>
            </a:fld>
            <a:endParaRPr lang="en-US"/>
          </a:p>
        </p:txBody>
      </p:sp>
      <p:sp>
        <p:nvSpPr>
          <p:cNvPr id="6" name="Footer Placeholder 5">
            <a:extLst>
              <a:ext uri="{FF2B5EF4-FFF2-40B4-BE49-F238E27FC236}">
                <a16:creationId xmlns:a16="http://schemas.microsoft.com/office/drawing/2014/main" id="{96BB155C-2394-DA4C-9354-8A7029B733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BC54D9-3241-6449-8975-79227509929E}"/>
              </a:ext>
            </a:extLst>
          </p:cNvPr>
          <p:cNvSpPr>
            <a:spLocks noGrp="1"/>
          </p:cNvSpPr>
          <p:nvPr>
            <p:ph type="sldNum" sz="quarter" idx="12"/>
          </p:nvPr>
        </p:nvSpPr>
        <p:spPr/>
        <p:txBody>
          <a:bodyPr/>
          <a:lstStyle/>
          <a:p>
            <a:fld id="{520E6667-92C6-A141-8073-F96E8047E803}" type="slidenum">
              <a:rPr lang="en-US" smtClean="0"/>
              <a:t>‹#›</a:t>
            </a:fld>
            <a:endParaRPr lang="en-US"/>
          </a:p>
        </p:txBody>
      </p:sp>
    </p:spTree>
    <p:extLst>
      <p:ext uri="{BB962C8B-B14F-4D97-AF65-F5344CB8AC3E}">
        <p14:creationId xmlns:p14="http://schemas.microsoft.com/office/powerpoint/2010/main" val="4046652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8E26B-3067-9945-BF79-E3B2FE4994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B361F8-FE0C-BE4B-A788-2299966F72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9C23EE-2F84-3D43-A5FF-07710A8629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93B39-2926-1440-AB3F-EF23EF4ADBF3}"/>
              </a:ext>
            </a:extLst>
          </p:cNvPr>
          <p:cNvSpPr>
            <a:spLocks noGrp="1"/>
          </p:cNvSpPr>
          <p:nvPr>
            <p:ph type="dt" sz="half" idx="10"/>
          </p:nvPr>
        </p:nvSpPr>
        <p:spPr/>
        <p:txBody>
          <a:bodyPr/>
          <a:lstStyle/>
          <a:p>
            <a:fld id="{A1C1DE2A-9753-4246-8E02-C056BDC4AE12}" type="datetimeFigureOut">
              <a:rPr lang="en-US" smtClean="0"/>
              <a:t>5/11/2021</a:t>
            </a:fld>
            <a:endParaRPr lang="en-US"/>
          </a:p>
        </p:txBody>
      </p:sp>
      <p:sp>
        <p:nvSpPr>
          <p:cNvPr id="6" name="Footer Placeholder 5">
            <a:extLst>
              <a:ext uri="{FF2B5EF4-FFF2-40B4-BE49-F238E27FC236}">
                <a16:creationId xmlns:a16="http://schemas.microsoft.com/office/drawing/2014/main" id="{8A471D6D-0F85-5C49-9768-667EC9F57F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ED7026-4BFB-6946-A131-945DA067B8E5}"/>
              </a:ext>
            </a:extLst>
          </p:cNvPr>
          <p:cNvSpPr>
            <a:spLocks noGrp="1"/>
          </p:cNvSpPr>
          <p:nvPr>
            <p:ph type="sldNum" sz="quarter" idx="12"/>
          </p:nvPr>
        </p:nvSpPr>
        <p:spPr/>
        <p:txBody>
          <a:bodyPr/>
          <a:lstStyle/>
          <a:p>
            <a:fld id="{520E6667-92C6-A141-8073-F96E8047E803}" type="slidenum">
              <a:rPr lang="en-US" smtClean="0"/>
              <a:t>‹#›</a:t>
            </a:fld>
            <a:endParaRPr lang="en-US"/>
          </a:p>
        </p:txBody>
      </p:sp>
    </p:spTree>
    <p:extLst>
      <p:ext uri="{BB962C8B-B14F-4D97-AF65-F5344CB8AC3E}">
        <p14:creationId xmlns:p14="http://schemas.microsoft.com/office/powerpoint/2010/main" val="96157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1D598C-B678-E540-B387-F5A17087B4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6CEC5B-0919-EA4C-867A-D1120F00A9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244D-BCA7-CD4C-9642-54B01ABEB8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C1DE2A-9753-4246-8E02-C056BDC4AE12}" type="datetimeFigureOut">
              <a:rPr lang="en-US" smtClean="0"/>
              <a:t>5/11/2021</a:t>
            </a:fld>
            <a:endParaRPr lang="en-US"/>
          </a:p>
        </p:txBody>
      </p:sp>
      <p:sp>
        <p:nvSpPr>
          <p:cNvPr id="5" name="Footer Placeholder 4">
            <a:extLst>
              <a:ext uri="{FF2B5EF4-FFF2-40B4-BE49-F238E27FC236}">
                <a16:creationId xmlns:a16="http://schemas.microsoft.com/office/drawing/2014/main" id="{60C447D6-74D1-E842-BE1F-172598B18E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25153B-BAAD-D940-B96A-FED396A8F4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0E6667-92C6-A141-8073-F96E8047E803}" type="slidenum">
              <a:rPr lang="en-US" smtClean="0"/>
              <a:t>‹#›</a:t>
            </a:fld>
            <a:endParaRPr lang="en-US"/>
          </a:p>
        </p:txBody>
      </p:sp>
    </p:spTree>
    <p:extLst>
      <p:ext uri="{BB962C8B-B14F-4D97-AF65-F5344CB8AC3E}">
        <p14:creationId xmlns:p14="http://schemas.microsoft.com/office/powerpoint/2010/main" val="1206144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3.jpeg"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2.xml" /><Relationship Id="rId4" Type="http://schemas.openxmlformats.org/officeDocument/2006/relationships/image" Target="../media/image2.jpeg" /></Relationships>
</file>

<file path=ppt/slides/_rels/slide5.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6">
            <a:extLst>
              <a:ext uri="{FF2B5EF4-FFF2-40B4-BE49-F238E27FC236}">
                <a16:creationId xmlns:a16="http://schemas.microsoft.com/office/drawing/2014/main" id="{69D791C8-D7B1-7344-8593-C2DF0E0DA3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438"/>
            <a:ext cx="12247890" cy="6889438"/>
          </a:xfrm>
          <a:prstGeom prst="rect">
            <a:avLst/>
          </a:prstGeom>
        </p:spPr>
      </p:pic>
      <p:pic>
        <p:nvPicPr>
          <p:cNvPr id="5" name="Picture 5">
            <a:extLst>
              <a:ext uri="{FF2B5EF4-FFF2-40B4-BE49-F238E27FC236}">
                <a16:creationId xmlns:a16="http://schemas.microsoft.com/office/drawing/2014/main" id="{7FBB9742-6285-9349-8C9E-071892BB61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743" y="2394811"/>
            <a:ext cx="4206414" cy="4070215"/>
          </a:xfrm>
          <a:prstGeom prst="rect">
            <a:avLst/>
          </a:prstGeom>
        </p:spPr>
      </p:pic>
      <p:sp>
        <p:nvSpPr>
          <p:cNvPr id="6" name="TextBox 5">
            <a:extLst>
              <a:ext uri="{FF2B5EF4-FFF2-40B4-BE49-F238E27FC236}">
                <a16:creationId xmlns:a16="http://schemas.microsoft.com/office/drawing/2014/main" id="{884D7ADF-68CB-AD43-B84F-DD980F74582A}"/>
              </a:ext>
            </a:extLst>
          </p:cNvPr>
          <p:cNvSpPr txBox="1"/>
          <p:nvPr/>
        </p:nvSpPr>
        <p:spPr>
          <a:xfrm>
            <a:off x="474656" y="2199116"/>
            <a:ext cx="8270282" cy="1107996"/>
          </a:xfrm>
          <a:prstGeom prst="rect">
            <a:avLst/>
          </a:prstGeom>
          <a:noFill/>
        </p:spPr>
        <p:txBody>
          <a:bodyPr wrap="square" rtlCol="0">
            <a:spAutoFit/>
          </a:bodyPr>
          <a:lstStyle/>
          <a:p>
            <a:r>
              <a:rPr lang="en-GB" sz="6600">
                <a:latin typeface="Times New Roman" panose="02020603050405020304" pitchFamily="18" charset="0"/>
                <a:cs typeface="Times New Roman" panose="02020603050405020304" pitchFamily="18" charset="0"/>
              </a:rPr>
              <a:t>THE SUN KISSES</a:t>
            </a:r>
            <a:endParaRPr lang="en-US" sz="66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33C7EDC-25AB-F04F-8603-425238D66D8A}"/>
              </a:ext>
            </a:extLst>
          </p:cNvPr>
          <p:cNvSpPr txBox="1"/>
          <p:nvPr/>
        </p:nvSpPr>
        <p:spPr>
          <a:xfrm>
            <a:off x="2780997" y="3125895"/>
            <a:ext cx="1828800" cy="523220"/>
          </a:xfrm>
          <a:prstGeom prst="rect">
            <a:avLst/>
          </a:prstGeom>
          <a:noFill/>
        </p:spPr>
        <p:txBody>
          <a:bodyPr wrap="square" rtlCol="0">
            <a:spAutoFit/>
          </a:bodyPr>
          <a:lstStyle/>
          <a:p>
            <a:pPr algn="l"/>
            <a:r>
              <a:rPr lang="en-GB" sz="2800">
                <a:latin typeface="Times New Roman" panose="02020603050405020304" pitchFamily="18" charset="0"/>
                <a:cs typeface="Times New Roman" panose="02020603050405020304" pitchFamily="18" charset="0"/>
              </a:rPr>
              <a:t>By Frggie</a:t>
            </a:r>
            <a:endParaRPr lang="en-US" sz="280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0F1B1BE-98F5-9248-8D44-F406D6027070}"/>
              </a:ext>
            </a:extLst>
          </p:cNvPr>
          <p:cNvSpPr txBox="1"/>
          <p:nvPr/>
        </p:nvSpPr>
        <p:spPr>
          <a:xfrm>
            <a:off x="4278281" y="568365"/>
            <a:ext cx="5379384" cy="1107996"/>
          </a:xfrm>
          <a:prstGeom prst="rect">
            <a:avLst/>
          </a:prstGeom>
          <a:noFill/>
        </p:spPr>
        <p:txBody>
          <a:bodyPr wrap="square" rtlCol="0">
            <a:spAutoFit/>
          </a:bodyPr>
          <a:lstStyle/>
          <a:p>
            <a:pPr algn="l"/>
            <a:r>
              <a:rPr lang="en-GB" sz="6600">
                <a:latin typeface="Times New Roman" panose="02020603050405020304" pitchFamily="18" charset="0"/>
                <a:cs typeface="Times New Roman" panose="02020603050405020304" pitchFamily="18" charset="0"/>
              </a:rPr>
              <a:t>News Today</a:t>
            </a:r>
            <a:endParaRPr lang="en-US" sz="66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7943808-2834-A24C-B3DD-8F728F4BD42A}"/>
              </a:ext>
            </a:extLst>
          </p:cNvPr>
          <p:cNvSpPr txBox="1"/>
          <p:nvPr/>
        </p:nvSpPr>
        <p:spPr>
          <a:xfrm rot="10800000" flipV="1">
            <a:off x="828787" y="1252713"/>
            <a:ext cx="3781009" cy="523220"/>
          </a:xfrm>
          <a:prstGeom prst="rect">
            <a:avLst/>
          </a:prstGeom>
          <a:noFill/>
        </p:spPr>
        <p:txBody>
          <a:bodyPr wrap="square" rtlCol="0">
            <a:spAutoFit/>
          </a:bodyPr>
          <a:lstStyle/>
          <a:p>
            <a:pPr algn="l"/>
            <a:r>
              <a:rPr lang="en-GB" sz="2800">
                <a:latin typeface="Times New Roman" panose="02020603050405020304" pitchFamily="18" charset="0"/>
                <a:cs typeface="Times New Roman" panose="02020603050405020304" pitchFamily="18" charset="0"/>
              </a:rPr>
              <a:t>Sunday  |  May 09</a:t>
            </a:r>
            <a:endParaRPr lang="en-US" sz="280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16F8F331-54E3-F949-93EE-C1C27BC2723A}"/>
              </a:ext>
            </a:extLst>
          </p:cNvPr>
          <p:cNvSpPr txBox="1"/>
          <p:nvPr/>
        </p:nvSpPr>
        <p:spPr>
          <a:xfrm>
            <a:off x="1119394" y="3502807"/>
            <a:ext cx="8051090" cy="3139321"/>
          </a:xfrm>
          <a:prstGeom prst="rect">
            <a:avLst/>
          </a:prstGeom>
          <a:noFill/>
        </p:spPr>
        <p:txBody>
          <a:bodyPr wrap="square" rtlCol="0">
            <a:spAutoFit/>
          </a:bodyPr>
          <a:lstStyle/>
          <a:p>
            <a:pPr algn="l"/>
            <a:endParaRPr lang="en-GB"/>
          </a:p>
          <a:p>
            <a:pPr algn="l"/>
            <a:r>
              <a:rPr lang="en-GB"/>
              <a:t>TEXT HERE TEXT HERE TEXT HERE TEXT HERE TEXT HERE</a:t>
            </a:r>
          </a:p>
          <a:p>
            <a:pPr algn="l"/>
            <a:r>
              <a:rPr lang="en-GB"/>
              <a:t>TEXT HERE TEXT HERE TEXT HERE TEXT HERE TEXT HERE</a:t>
            </a:r>
          </a:p>
          <a:p>
            <a:pPr algn="l"/>
            <a:r>
              <a:rPr lang="en-GB"/>
              <a:t>TEXT HERE TEXT HERE TEXT HERE TEXT HERE TEXT HERE</a:t>
            </a:r>
          </a:p>
          <a:p>
            <a:pPr algn="l"/>
            <a:r>
              <a:rPr lang="en-GB"/>
              <a:t>TEXT HERE TEXT HERE TEXT HERE TEXT HERE TEXT HERE</a:t>
            </a:r>
          </a:p>
          <a:p>
            <a:pPr algn="l"/>
            <a:r>
              <a:rPr lang="en-GB"/>
              <a:t>TEXT HERE TEXT HERE TEXT HERE TEXT HERE TEXT HERE</a:t>
            </a:r>
          </a:p>
          <a:p>
            <a:pPr algn="l"/>
            <a:r>
              <a:rPr lang="en-GB"/>
              <a:t>TEXT HERE TEXT HERE TEXT HERE TEXT HERE TEXT HERE</a:t>
            </a:r>
          </a:p>
          <a:p>
            <a:pPr algn="l"/>
            <a:r>
              <a:rPr lang="en-GB"/>
              <a:t>TEXT HERE TEXT HERE TEXT HERE TEXT HERE TEXT HERE</a:t>
            </a:r>
          </a:p>
          <a:p>
            <a:pPr algn="l"/>
            <a:r>
              <a:rPr lang="en-GB"/>
              <a:t>TEXT HERE TEXT HERE TEXT HERE TEXT HERE TEXT HERE</a:t>
            </a:r>
          </a:p>
          <a:p>
            <a:pPr algn="l"/>
            <a:r>
              <a:rPr lang="en-GB"/>
              <a:t>TEXT HERE TEXT HERE TEXT HERE TEXT HERE TEXT HERE</a:t>
            </a:r>
          </a:p>
          <a:p>
            <a:pPr algn="l"/>
            <a:r>
              <a:rPr lang="en-GB"/>
              <a:t>TEXT HERE TEXT HERE TEXT HERE TEXT HERE TEXT HERE</a:t>
            </a:r>
            <a:endParaRPr lang="en-US"/>
          </a:p>
        </p:txBody>
      </p:sp>
    </p:spTree>
    <p:extLst>
      <p:ext uri="{BB962C8B-B14F-4D97-AF65-F5344CB8AC3E}">
        <p14:creationId xmlns:p14="http://schemas.microsoft.com/office/powerpoint/2010/main" val="1503918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1">
            <a:extLst>
              <a:ext uri="{FF2B5EF4-FFF2-40B4-BE49-F238E27FC236}">
                <a16:creationId xmlns:a16="http://schemas.microsoft.com/office/drawing/2014/main" id="{31430FA7-BE36-EB45-8218-2FA5B240D2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4774B19-00CA-944B-975F-EC2DB731301F}"/>
              </a:ext>
            </a:extLst>
          </p:cNvPr>
          <p:cNvSpPr>
            <a:spLocks noGrp="1"/>
          </p:cNvSpPr>
          <p:nvPr>
            <p:ph type="title"/>
          </p:nvPr>
        </p:nvSpPr>
        <p:spPr>
          <a:xfrm>
            <a:off x="838200" y="365125"/>
            <a:ext cx="9749350" cy="6492875"/>
          </a:xfrm>
        </p:spPr>
        <p:txBody>
          <a:bodyPr>
            <a:noAutofit/>
          </a:bodyPr>
          <a:lstStyle/>
          <a:p>
            <a:r>
              <a:rPr lang="en-GB" sz="9600" b="1" i="1">
                <a:latin typeface="Amasis MT Pro Black" panose="02000000000000000000" pitchFamily="2" charset="0"/>
                <a:ea typeface="Amasis MT Pro Black" panose="02000000000000000000" pitchFamily="2" charset="0"/>
              </a:rPr>
              <a:t>BREA</a:t>
            </a:r>
            <a:br>
              <a:rPr lang="en-GB" sz="9600" b="1" i="1">
                <a:latin typeface="Amasis MT Pro Black" panose="02000000000000000000" pitchFamily="2" charset="0"/>
                <a:ea typeface="Amasis MT Pro Black" panose="02000000000000000000" pitchFamily="2" charset="0"/>
              </a:rPr>
            </a:br>
            <a:r>
              <a:rPr lang="en-GB" sz="9600" b="1" i="1">
                <a:latin typeface="Amasis MT Pro Black" panose="02000000000000000000" pitchFamily="2" charset="0"/>
                <a:ea typeface="Amasis MT Pro Black" panose="02000000000000000000" pitchFamily="2" charset="0"/>
              </a:rPr>
              <a:t>KING</a:t>
            </a:r>
            <a:br>
              <a:rPr lang="en-GB" sz="9600" b="1" i="1">
                <a:latin typeface="Amasis MT Pro Black" panose="02000000000000000000" pitchFamily="2" charset="0"/>
                <a:ea typeface="Amasis MT Pro Black" panose="02000000000000000000" pitchFamily="2" charset="0"/>
              </a:rPr>
            </a:br>
            <a:r>
              <a:rPr lang="en-GB" sz="9600" b="1" i="1">
                <a:latin typeface="Amasis MT Pro Black" panose="02000000000000000000" pitchFamily="2" charset="0"/>
                <a:ea typeface="Amasis MT Pro Black" panose="02000000000000000000" pitchFamily="2" charset="0"/>
              </a:rPr>
              <a:t>  NEWS </a:t>
            </a:r>
            <a:br>
              <a:rPr lang="en-GB" sz="9600" b="1" i="1">
                <a:latin typeface="Amasis MT Pro Black" panose="02000000000000000000" pitchFamily="2" charset="0"/>
                <a:ea typeface="Amasis MT Pro Black" panose="02000000000000000000" pitchFamily="2" charset="0"/>
              </a:rPr>
            </a:br>
            <a:r>
              <a:rPr lang="en-GB" sz="9600" b="1" i="1">
                <a:latin typeface="Amasis MT Pro Black" panose="02000000000000000000" pitchFamily="2" charset="0"/>
                <a:ea typeface="Amasis MT Pro Black" panose="02000000000000000000" pitchFamily="2" charset="0"/>
              </a:rPr>
              <a:t>TODAY</a:t>
            </a:r>
            <a:endParaRPr lang="en-US" sz="9600" b="1" i="1">
              <a:latin typeface="Amasis MT Pro Black" panose="02000000000000000000" pitchFamily="2" charset="0"/>
              <a:ea typeface="Amasis MT Pro Black" panose="02000000000000000000" pitchFamily="2" charset="0"/>
            </a:endParaRPr>
          </a:p>
        </p:txBody>
      </p:sp>
      <p:sp>
        <p:nvSpPr>
          <p:cNvPr id="5" name="TextBox 4">
            <a:extLst>
              <a:ext uri="{FF2B5EF4-FFF2-40B4-BE49-F238E27FC236}">
                <a16:creationId xmlns:a16="http://schemas.microsoft.com/office/drawing/2014/main" id="{63316F3E-AF10-AD4F-A44F-1BFCD95D59C3}"/>
              </a:ext>
            </a:extLst>
          </p:cNvPr>
          <p:cNvSpPr txBox="1"/>
          <p:nvPr/>
        </p:nvSpPr>
        <p:spPr>
          <a:xfrm rot="10800000" flipV="1">
            <a:off x="6703170" y="662485"/>
            <a:ext cx="5764080" cy="1569660"/>
          </a:xfrm>
          <a:prstGeom prst="rect">
            <a:avLst/>
          </a:prstGeom>
          <a:noFill/>
        </p:spPr>
        <p:txBody>
          <a:bodyPr wrap="square" rtlCol="0">
            <a:spAutoFit/>
          </a:bodyPr>
          <a:lstStyle/>
          <a:p>
            <a:pPr algn="l"/>
            <a:r>
              <a:rPr lang="en-GB" sz="9600" u="sng">
                <a:latin typeface="Times New Roman" panose="02020603050405020304" pitchFamily="18" charset="0"/>
                <a:cs typeface="Times New Roman" panose="02020603050405020304" pitchFamily="18" charset="0"/>
              </a:rPr>
              <a:t>URGENT</a:t>
            </a:r>
            <a:r>
              <a:rPr lang="en-GB" sz="4800" u="sng">
                <a:latin typeface="Times New Roman" panose="02020603050405020304" pitchFamily="18" charset="0"/>
                <a:cs typeface="Times New Roman" panose="02020603050405020304" pitchFamily="18" charset="0"/>
              </a:rPr>
              <a:t>!</a:t>
            </a:r>
            <a:endParaRPr lang="en-US" u="sng"/>
          </a:p>
        </p:txBody>
      </p:sp>
      <p:sp>
        <p:nvSpPr>
          <p:cNvPr id="6" name="TextBox 5">
            <a:extLst>
              <a:ext uri="{FF2B5EF4-FFF2-40B4-BE49-F238E27FC236}">
                <a16:creationId xmlns:a16="http://schemas.microsoft.com/office/drawing/2014/main" id="{C5AC6B0E-828C-BF47-8536-84F55FA0EE47}"/>
              </a:ext>
            </a:extLst>
          </p:cNvPr>
          <p:cNvSpPr txBox="1"/>
          <p:nvPr/>
        </p:nvSpPr>
        <p:spPr>
          <a:xfrm>
            <a:off x="5324285" y="2592014"/>
            <a:ext cx="1828800" cy="369332"/>
          </a:xfrm>
          <a:prstGeom prst="rect">
            <a:avLst/>
          </a:prstGeom>
        </p:spPr>
        <p:txBody>
          <a:bodyPr wrap="square" rtlCol="0">
            <a:spAutoFit/>
          </a:bodyPr>
          <a:lstStyle/>
          <a:p>
            <a:pPr algn="l"/>
            <a:endParaRPr lang="en-US">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5646B58-B771-B741-B64C-03A92BC59D7E}"/>
              </a:ext>
            </a:extLst>
          </p:cNvPr>
          <p:cNvSpPr txBox="1"/>
          <p:nvPr/>
        </p:nvSpPr>
        <p:spPr>
          <a:xfrm>
            <a:off x="6603695" y="2537369"/>
            <a:ext cx="5588306" cy="4647426"/>
          </a:xfrm>
          <a:prstGeom prst="rect">
            <a:avLst/>
          </a:prstGeom>
          <a:noFill/>
        </p:spPr>
        <p:txBody>
          <a:bodyPr wrap="square" rtlCol="0">
            <a:spAutoFit/>
          </a:bodyPr>
          <a:lstStyle/>
          <a:p>
            <a:pPr algn="l"/>
            <a:r>
              <a:rPr lang="en-GB"/>
              <a:t>      </a:t>
            </a:r>
            <a:r>
              <a:rPr lang="en-GB" sz="4400"/>
              <a:t>T</a:t>
            </a:r>
            <a:r>
              <a:rPr lang="en-GB"/>
              <a:t>EXT HERE TEXT HERE TEXT HERE TEXT HERE TEXT </a:t>
            </a:r>
          </a:p>
          <a:p>
            <a:pPr algn="l"/>
            <a:r>
              <a:rPr lang="en-GB"/>
              <a:t>HERE TEXT HERE TEXT HERE TEXT HERE TEXT HERE TEXT HERE TEXT HERE TEXT HERE TEXT HERE TEXT HERE TEXT HERE TEXT HERE TEXT HERE TEXT HERE TEXT HERE TEXT HERE TEXT HERE TEXT HERE TEXT HERE TEXT HERE TEXT HERE TEXT HERE TEXT HERE TEXT HERE TEXT HERE TEXT HERE TEXT HERE TEXT HERE TEXT HERE TEXT HERE TEXT HERE</a:t>
            </a:r>
          </a:p>
          <a:p>
            <a:pPr algn="l"/>
            <a:endParaRPr lang="en-GB"/>
          </a:p>
          <a:p>
            <a:pPr algn="l"/>
            <a:r>
              <a:rPr lang="en-GB"/>
              <a:t>TEXT HERE TEXT HERE TEXT HERE TEXT HERE TEXT HERE TEXT HERE TEXT HERE TEXT HERE TEXT HERE TEXT HERE TEXT HERE TEXT HERE TEXT HERE TEXT HERE TEXT HERE TEXT HERE TEXT HERE TEXT HERE TEXT HERE TEXT HERE TEXT HERE TEXT HERE TEXT HERE TEXT HERE TEXT HERE TEXT HERE TEXT HERE TEXT HERE TEXT HERE TEXT HERE </a:t>
            </a:r>
            <a:endParaRPr lang="en-US"/>
          </a:p>
        </p:txBody>
      </p:sp>
      <p:pic>
        <p:nvPicPr>
          <p:cNvPr id="12" name="Picture 12">
            <a:extLst>
              <a:ext uri="{FF2B5EF4-FFF2-40B4-BE49-F238E27FC236}">
                <a16:creationId xmlns:a16="http://schemas.microsoft.com/office/drawing/2014/main" id="{2C3E61D6-031E-5840-A705-BE3E2AF6F6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96818"/>
            <a:ext cx="12192001" cy="365667"/>
          </a:xfrm>
          <a:prstGeom prst="rect">
            <a:avLst/>
          </a:prstGeom>
        </p:spPr>
      </p:pic>
      <p:pic>
        <p:nvPicPr>
          <p:cNvPr id="15" name="Picture 15">
            <a:extLst>
              <a:ext uri="{FF2B5EF4-FFF2-40B4-BE49-F238E27FC236}">
                <a16:creationId xmlns:a16="http://schemas.microsoft.com/office/drawing/2014/main" id="{2FC05301-06AE-4942-AAB4-AE9BAD7337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006" y="6492875"/>
            <a:ext cx="4788411" cy="365125"/>
          </a:xfrm>
          <a:prstGeom prst="rect">
            <a:avLst/>
          </a:prstGeom>
        </p:spPr>
      </p:pic>
    </p:spTree>
    <p:extLst>
      <p:ext uri="{BB962C8B-B14F-4D97-AF65-F5344CB8AC3E}">
        <p14:creationId xmlns:p14="http://schemas.microsoft.com/office/powerpoint/2010/main" val="2014804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0A7EFC16-EB92-2D4B-B066-FC7468CBD2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3" name="Picture 3">
            <a:extLst>
              <a:ext uri="{FF2B5EF4-FFF2-40B4-BE49-F238E27FC236}">
                <a16:creationId xmlns:a16="http://schemas.microsoft.com/office/drawing/2014/main" id="{6F1E0242-778B-964A-97F1-626F4770AD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640" y="974831"/>
            <a:ext cx="4620919" cy="5418667"/>
          </a:xfrm>
          <a:prstGeom prst="rect">
            <a:avLst/>
          </a:prstGeom>
        </p:spPr>
      </p:pic>
      <p:pic>
        <p:nvPicPr>
          <p:cNvPr id="6" name="Picture 7">
            <a:extLst>
              <a:ext uri="{FF2B5EF4-FFF2-40B4-BE49-F238E27FC236}">
                <a16:creationId xmlns:a16="http://schemas.microsoft.com/office/drawing/2014/main" id="{EC82DA6E-B24C-B941-B320-597E0459636F}"/>
              </a:ext>
            </a:extLst>
          </p:cNvPr>
          <p:cNvPicPr>
            <a:picLocks noChangeAspect="1"/>
          </p:cNvPicPr>
          <p:nvPr/>
        </p:nvPicPr>
        <p:blipFill rotWithShape="1">
          <a:blip r:embed="rId4">
            <a:extLst>
              <a:ext uri="{28A0092B-C50C-407E-A947-70E740481C1C}">
                <a14:useLocalDpi xmlns:a14="http://schemas.microsoft.com/office/drawing/2010/main" val="0"/>
              </a:ext>
            </a:extLst>
          </a:blip>
          <a:srcRect l="46274" t="21708" r="-161314" b="40250"/>
          <a:stretch/>
        </p:blipFill>
        <p:spPr>
          <a:xfrm>
            <a:off x="327873" y="0"/>
            <a:ext cx="510327" cy="6858000"/>
          </a:xfrm>
          <a:prstGeom prst="rect">
            <a:avLst/>
          </a:prstGeom>
        </p:spPr>
      </p:pic>
      <p:pic>
        <p:nvPicPr>
          <p:cNvPr id="9" name="Picture 7">
            <a:extLst>
              <a:ext uri="{FF2B5EF4-FFF2-40B4-BE49-F238E27FC236}">
                <a16:creationId xmlns:a16="http://schemas.microsoft.com/office/drawing/2014/main" id="{FDBED945-3F37-1D48-812A-D04155704D9F}"/>
              </a:ext>
            </a:extLst>
          </p:cNvPr>
          <p:cNvPicPr>
            <a:picLocks noChangeAspect="1"/>
          </p:cNvPicPr>
          <p:nvPr/>
        </p:nvPicPr>
        <p:blipFill rotWithShape="1">
          <a:blip r:embed="rId4">
            <a:extLst>
              <a:ext uri="{28A0092B-C50C-407E-A947-70E740481C1C}">
                <a14:useLocalDpi xmlns:a14="http://schemas.microsoft.com/office/drawing/2010/main" val="0"/>
              </a:ext>
            </a:extLst>
          </a:blip>
          <a:srcRect l="46274" t="21708" r="-161314" b="40250"/>
          <a:stretch/>
        </p:blipFill>
        <p:spPr>
          <a:xfrm rot="5400000">
            <a:off x="3501710" y="-2709334"/>
            <a:ext cx="510327" cy="6858000"/>
          </a:xfrm>
          <a:prstGeom prst="rect">
            <a:avLst/>
          </a:prstGeom>
        </p:spPr>
      </p:pic>
      <p:pic>
        <p:nvPicPr>
          <p:cNvPr id="11" name="Picture 7">
            <a:extLst>
              <a:ext uri="{FF2B5EF4-FFF2-40B4-BE49-F238E27FC236}">
                <a16:creationId xmlns:a16="http://schemas.microsoft.com/office/drawing/2014/main" id="{773BB682-AF4A-9746-9CCB-5AAEA7CAEEF4}"/>
              </a:ext>
            </a:extLst>
          </p:cNvPr>
          <p:cNvPicPr>
            <a:picLocks noChangeAspect="1"/>
          </p:cNvPicPr>
          <p:nvPr/>
        </p:nvPicPr>
        <p:blipFill rotWithShape="1">
          <a:blip r:embed="rId4">
            <a:extLst>
              <a:ext uri="{28A0092B-C50C-407E-A947-70E740481C1C}">
                <a14:useLocalDpi xmlns:a14="http://schemas.microsoft.com/office/drawing/2010/main" val="0"/>
              </a:ext>
            </a:extLst>
          </a:blip>
          <a:srcRect l="46274" t="21708" r="-161314" b="40250"/>
          <a:stretch/>
        </p:blipFill>
        <p:spPr>
          <a:xfrm rot="5400000">
            <a:off x="8507836" y="-2709334"/>
            <a:ext cx="510327" cy="6858000"/>
          </a:xfrm>
          <a:prstGeom prst="rect">
            <a:avLst/>
          </a:prstGeom>
        </p:spPr>
      </p:pic>
      <p:sp>
        <p:nvSpPr>
          <p:cNvPr id="12" name="TextBox 11">
            <a:extLst>
              <a:ext uri="{FF2B5EF4-FFF2-40B4-BE49-F238E27FC236}">
                <a16:creationId xmlns:a16="http://schemas.microsoft.com/office/drawing/2014/main" id="{6CA35F5D-2C68-D34B-B93D-8A729B9893FA}"/>
              </a:ext>
            </a:extLst>
          </p:cNvPr>
          <p:cNvSpPr txBox="1"/>
          <p:nvPr/>
        </p:nvSpPr>
        <p:spPr>
          <a:xfrm rot="10800000" flipV="1">
            <a:off x="775640" y="-9668"/>
            <a:ext cx="4620919" cy="523220"/>
          </a:xfrm>
          <a:prstGeom prst="rect">
            <a:avLst/>
          </a:prstGeom>
          <a:noFill/>
        </p:spPr>
        <p:txBody>
          <a:bodyPr wrap="square" rtlCol="0">
            <a:spAutoFit/>
          </a:bodyPr>
          <a:lstStyle/>
          <a:p>
            <a:pPr algn="l"/>
            <a:r>
              <a:rPr lang="en-GB" sz="2800" b="1">
                <a:latin typeface="Aharoni" panose="02010803020104030203" pitchFamily="2" charset="-79"/>
                <a:cs typeface="Aharoni" panose="02010803020104030203" pitchFamily="2" charset="-79"/>
              </a:rPr>
              <a:t>Sunday      |         May 06</a:t>
            </a:r>
            <a:endParaRPr lang="en-US" sz="2800" b="1">
              <a:latin typeface="Aharoni" panose="02010803020104030203" pitchFamily="2" charset="-79"/>
              <a:cs typeface="Aharoni" panose="02010803020104030203" pitchFamily="2" charset="-79"/>
            </a:endParaRPr>
          </a:p>
        </p:txBody>
      </p:sp>
      <p:sp>
        <p:nvSpPr>
          <p:cNvPr id="13" name="TextBox 12">
            <a:extLst>
              <a:ext uri="{FF2B5EF4-FFF2-40B4-BE49-F238E27FC236}">
                <a16:creationId xmlns:a16="http://schemas.microsoft.com/office/drawing/2014/main" id="{0291AB34-3B90-C949-8473-3834552B0698}"/>
              </a:ext>
            </a:extLst>
          </p:cNvPr>
          <p:cNvSpPr txBox="1"/>
          <p:nvPr/>
        </p:nvSpPr>
        <p:spPr>
          <a:xfrm rot="10800000" flipV="1">
            <a:off x="6958182" y="1055534"/>
            <a:ext cx="4905943" cy="830997"/>
          </a:xfrm>
          <a:prstGeom prst="rect">
            <a:avLst/>
          </a:prstGeom>
          <a:noFill/>
        </p:spPr>
        <p:txBody>
          <a:bodyPr wrap="square" rtlCol="0">
            <a:spAutoFit/>
          </a:bodyPr>
          <a:lstStyle/>
          <a:p>
            <a:pPr algn="l"/>
            <a:r>
              <a:rPr lang="en-GB" sz="4800" i="1">
                <a:latin typeface="Times New Roman" panose="02020603050405020304" pitchFamily="18" charset="0"/>
                <a:cs typeface="Times New Roman" panose="02020603050405020304" pitchFamily="18" charset="0"/>
              </a:rPr>
              <a:t>EPISODE  01</a:t>
            </a:r>
            <a:endParaRPr lang="en-US" sz="4800" i="1">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568EB4C1-E237-2745-9FA7-A08276255925}"/>
              </a:ext>
            </a:extLst>
          </p:cNvPr>
          <p:cNvSpPr txBox="1"/>
          <p:nvPr/>
        </p:nvSpPr>
        <p:spPr>
          <a:xfrm>
            <a:off x="6187074" y="1967236"/>
            <a:ext cx="5598120" cy="3139321"/>
          </a:xfrm>
          <a:prstGeom prst="rect">
            <a:avLst/>
          </a:prstGeom>
          <a:noFill/>
        </p:spPr>
        <p:txBody>
          <a:bodyPr wrap="square" rtlCol="0">
            <a:spAutoFit/>
          </a:bodyPr>
          <a:lstStyle/>
          <a:p>
            <a:pPr algn="l"/>
            <a:endParaRPr lang="en-GB"/>
          </a:p>
          <a:p>
            <a:pPr algn="l"/>
            <a:r>
              <a:rPr lang="en-GB"/>
              <a:t>TEXT HERE TEXT HERE TEXT HERE TEXT HERE TEXT HERE</a:t>
            </a:r>
          </a:p>
          <a:p>
            <a:pPr algn="l"/>
            <a:r>
              <a:rPr lang="en-GB"/>
              <a:t>TEXT HERE TEXT HERE TEXT HERE TEXT HERE TEXT HERE</a:t>
            </a:r>
          </a:p>
          <a:p>
            <a:pPr algn="l"/>
            <a:r>
              <a:rPr lang="en-GB"/>
              <a:t>TEXT HERE TEXT HERE TEXT HERE TEXT HERE TEXT HERE</a:t>
            </a:r>
          </a:p>
          <a:p>
            <a:pPr algn="l"/>
            <a:r>
              <a:rPr lang="en-GB"/>
              <a:t>TEXT HERE TEXT HERE TEXT HERE TEXT HERE TEXT HERE</a:t>
            </a:r>
          </a:p>
          <a:p>
            <a:pPr algn="l"/>
            <a:r>
              <a:rPr lang="en-GB"/>
              <a:t>TEXT HERE TEXT HERE TEXT HERE TEXT HERE TEXT HERE</a:t>
            </a:r>
          </a:p>
          <a:p>
            <a:pPr algn="l"/>
            <a:r>
              <a:rPr lang="en-GB"/>
              <a:t>TEXT HERE TEXT HERE TEXT HERE TEXT HERE TEXT HERE</a:t>
            </a:r>
          </a:p>
          <a:p>
            <a:pPr algn="l"/>
            <a:r>
              <a:rPr lang="en-GB"/>
              <a:t>TEXT HERE TEXT HERE TEXT HERE TEXT HERE TEXT HERE</a:t>
            </a:r>
          </a:p>
          <a:p>
            <a:pPr algn="l"/>
            <a:r>
              <a:rPr lang="en-GB"/>
              <a:t>TEXT HERE TEXT HERE TEXT HERE TEXT HERE TEXT HERE</a:t>
            </a:r>
          </a:p>
          <a:p>
            <a:pPr algn="l"/>
            <a:r>
              <a:rPr lang="en-GB"/>
              <a:t>TEXT HERE TEXT HERE TEXT HERE TEXT HERE TEXT HERE</a:t>
            </a:r>
          </a:p>
          <a:p>
            <a:pPr algn="l"/>
            <a:r>
              <a:rPr lang="en-GB"/>
              <a:t>TEXT HERE TEXT HERE TEXT HERE TEXT HERE TEXT HERE</a:t>
            </a:r>
            <a:endParaRPr lang="en-US"/>
          </a:p>
        </p:txBody>
      </p:sp>
      <p:sp>
        <p:nvSpPr>
          <p:cNvPr id="16" name="TextBox 15">
            <a:extLst>
              <a:ext uri="{FF2B5EF4-FFF2-40B4-BE49-F238E27FC236}">
                <a16:creationId xmlns:a16="http://schemas.microsoft.com/office/drawing/2014/main" id="{239BE4D2-7546-CB4E-A2E1-9B919E2107C6}"/>
              </a:ext>
            </a:extLst>
          </p:cNvPr>
          <p:cNvSpPr txBox="1"/>
          <p:nvPr/>
        </p:nvSpPr>
        <p:spPr>
          <a:xfrm>
            <a:off x="8004946" y="5857127"/>
            <a:ext cx="1828800" cy="369332"/>
          </a:xfrm>
          <a:prstGeom prst="rect">
            <a:avLst/>
          </a:prstGeom>
          <a:noFill/>
        </p:spPr>
        <p:txBody>
          <a:bodyPr wrap="square" rtlCol="0">
            <a:spAutoFit/>
          </a:bodyPr>
          <a:lstStyle/>
          <a:p>
            <a:pPr algn="l"/>
            <a:r>
              <a:rPr lang="en-GB" b="1"/>
              <a:t>Written By Frggie</a:t>
            </a:r>
            <a:endParaRPr lang="en-US" b="1"/>
          </a:p>
        </p:txBody>
      </p:sp>
    </p:spTree>
    <p:extLst>
      <p:ext uri="{BB962C8B-B14F-4D97-AF65-F5344CB8AC3E}">
        <p14:creationId xmlns:p14="http://schemas.microsoft.com/office/powerpoint/2010/main" val="1397383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DD4E9-33F7-8747-A10D-C32DDA011AEA}"/>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55A05896-B168-D14C-81D3-4A7E5A6ED8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5" name="Picture 5">
            <a:extLst>
              <a:ext uri="{FF2B5EF4-FFF2-40B4-BE49-F238E27FC236}">
                <a16:creationId xmlns:a16="http://schemas.microsoft.com/office/drawing/2014/main" id="{1365E9F6-986D-E145-AA9D-900F1A7959E9}"/>
              </a:ext>
            </a:extLst>
          </p:cNvPr>
          <p:cNvPicPr>
            <a:picLocks noChangeAspect="1"/>
          </p:cNvPicPr>
          <p:nvPr/>
        </p:nvPicPr>
        <p:blipFill rotWithShape="1">
          <a:blip r:embed="rId3">
            <a:extLst>
              <a:ext uri="{28A0092B-C50C-407E-A947-70E740481C1C}">
                <a14:useLocalDpi xmlns:a14="http://schemas.microsoft.com/office/drawing/2010/main" val="0"/>
              </a:ext>
            </a:extLst>
          </a:blip>
          <a:srcRect t="-2" r="30477" b="-188224"/>
          <a:stretch/>
        </p:blipFill>
        <p:spPr>
          <a:xfrm>
            <a:off x="1487570" y="1539094"/>
            <a:ext cx="8130024" cy="333454"/>
          </a:xfrm>
          <a:prstGeom prst="rect">
            <a:avLst/>
          </a:prstGeom>
        </p:spPr>
      </p:pic>
      <p:sp>
        <p:nvSpPr>
          <p:cNvPr id="6" name="TextBox 5">
            <a:extLst>
              <a:ext uri="{FF2B5EF4-FFF2-40B4-BE49-F238E27FC236}">
                <a16:creationId xmlns:a16="http://schemas.microsoft.com/office/drawing/2014/main" id="{6305BF88-CEB0-D14D-84F8-4FD835F48D32}"/>
              </a:ext>
            </a:extLst>
          </p:cNvPr>
          <p:cNvSpPr txBox="1"/>
          <p:nvPr/>
        </p:nvSpPr>
        <p:spPr>
          <a:xfrm>
            <a:off x="1956761" y="183265"/>
            <a:ext cx="7462743" cy="1323439"/>
          </a:xfrm>
          <a:prstGeom prst="rect">
            <a:avLst/>
          </a:prstGeom>
          <a:noFill/>
        </p:spPr>
        <p:txBody>
          <a:bodyPr wrap="square" rtlCol="0">
            <a:spAutoFit/>
          </a:bodyPr>
          <a:lstStyle/>
          <a:p>
            <a:pPr algn="l"/>
            <a:r>
              <a:rPr lang="en-GB" sz="8000" i="1">
                <a:latin typeface="Times New Roman" panose="02020603050405020304" pitchFamily="18" charset="0"/>
                <a:cs typeface="Times New Roman" panose="02020603050405020304" pitchFamily="18" charset="0"/>
              </a:rPr>
              <a:t>Hot Issues !!</a:t>
            </a:r>
            <a:endParaRPr lang="en-US" sz="8000" i="1">
              <a:latin typeface="Times New Roman" panose="02020603050405020304" pitchFamily="18" charset="0"/>
              <a:cs typeface="Times New Roman" panose="02020603050405020304" pitchFamily="18" charset="0"/>
            </a:endParaRPr>
          </a:p>
        </p:txBody>
      </p:sp>
      <p:sp>
        <p:nvSpPr>
          <p:cNvPr id="7" name="Isosceles Triangle 6">
            <a:extLst>
              <a:ext uri="{FF2B5EF4-FFF2-40B4-BE49-F238E27FC236}">
                <a16:creationId xmlns:a16="http://schemas.microsoft.com/office/drawing/2014/main" id="{62A63C04-347B-6342-A948-3712EEE5B271}"/>
              </a:ext>
            </a:extLst>
          </p:cNvPr>
          <p:cNvSpPr/>
          <p:nvPr/>
        </p:nvSpPr>
        <p:spPr>
          <a:xfrm rot="5400000">
            <a:off x="255951" y="472110"/>
            <a:ext cx="969595" cy="755625"/>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D488ECD-CCDC-AC45-BB33-CA19971585BE}"/>
              </a:ext>
            </a:extLst>
          </p:cNvPr>
          <p:cNvSpPr txBox="1"/>
          <p:nvPr/>
        </p:nvSpPr>
        <p:spPr>
          <a:xfrm>
            <a:off x="5177418" y="2463242"/>
            <a:ext cx="1828800" cy="1828800"/>
          </a:xfrm>
          <a:prstGeom prst="rect">
            <a:avLst/>
          </a:prstGeom>
          <a:noFill/>
        </p:spPr>
        <p:txBody>
          <a:bodyPr wrap="square" rtlCol="0">
            <a:spAutoFit/>
          </a:bodyPr>
          <a:lstStyle/>
          <a:p>
            <a:pPr algn="l"/>
            <a:endParaRPr lang="en-US"/>
          </a:p>
        </p:txBody>
      </p:sp>
      <p:sp>
        <p:nvSpPr>
          <p:cNvPr id="10" name="TextBox 9">
            <a:extLst>
              <a:ext uri="{FF2B5EF4-FFF2-40B4-BE49-F238E27FC236}">
                <a16:creationId xmlns:a16="http://schemas.microsoft.com/office/drawing/2014/main" id="{18E2BD18-1E2A-B64E-B20F-F24684C9F8AE}"/>
              </a:ext>
            </a:extLst>
          </p:cNvPr>
          <p:cNvSpPr txBox="1"/>
          <p:nvPr/>
        </p:nvSpPr>
        <p:spPr>
          <a:xfrm>
            <a:off x="408088" y="1147541"/>
            <a:ext cx="8051090" cy="3877985"/>
          </a:xfrm>
          <a:prstGeom prst="rect">
            <a:avLst/>
          </a:prstGeom>
          <a:noFill/>
        </p:spPr>
        <p:txBody>
          <a:bodyPr wrap="square" rtlCol="0">
            <a:spAutoFit/>
          </a:bodyPr>
          <a:lstStyle/>
          <a:p>
            <a:pPr algn="l"/>
            <a:endParaRPr lang="en-GB"/>
          </a:p>
          <a:p>
            <a:pPr algn="l"/>
            <a:r>
              <a:rPr lang="en-GB" sz="6600" b="1"/>
              <a:t>T</a:t>
            </a:r>
            <a:r>
              <a:rPr lang="en-GB" b="1"/>
              <a:t>EXT</a:t>
            </a:r>
            <a:r>
              <a:rPr lang="en-GB"/>
              <a:t> HERE TEXT HERE TEXT HERE TEXT HERE TEXT HERE</a:t>
            </a:r>
          </a:p>
          <a:p>
            <a:pPr algn="l"/>
            <a:r>
              <a:rPr lang="en-GB"/>
              <a:t>TEXT HERE TEXT HERE TEXT HERE TEXT HERE TEXT HERE</a:t>
            </a:r>
          </a:p>
          <a:p>
            <a:pPr algn="l"/>
            <a:r>
              <a:rPr lang="en-GB"/>
              <a:t>TEXT HERE TEXT HERE TEXT HERE TEXT HERE TEXT HERE</a:t>
            </a:r>
          </a:p>
          <a:p>
            <a:pPr algn="l"/>
            <a:r>
              <a:rPr lang="en-GB"/>
              <a:t>TEXT HERE TEXT HERE TEXT HERE TEXT HERE TEXT HERE</a:t>
            </a:r>
          </a:p>
          <a:p>
            <a:pPr algn="l"/>
            <a:r>
              <a:rPr lang="en-GB"/>
              <a:t>TEXT HERE TEXT HERE TEXT HERE TEXT HERE TEXT HERE</a:t>
            </a:r>
          </a:p>
          <a:p>
            <a:pPr algn="l"/>
            <a:r>
              <a:rPr lang="en-GB"/>
              <a:t>TEXT HERE TEXT HERE TEXT HERE TEXT HERE TEXT HERE</a:t>
            </a:r>
          </a:p>
          <a:p>
            <a:pPr algn="l"/>
            <a:r>
              <a:rPr lang="en-GB"/>
              <a:t>TEXT HERE TEXT HERE TEXT HERE TEXT HERE TEXT HERE</a:t>
            </a:r>
          </a:p>
          <a:p>
            <a:pPr algn="l"/>
            <a:r>
              <a:rPr lang="en-GB"/>
              <a:t>TEXT HERE TEXT HERE TEXT HERE TEXT HERE TEXT HERE</a:t>
            </a:r>
          </a:p>
          <a:p>
            <a:pPr algn="l"/>
            <a:r>
              <a:rPr lang="en-GB"/>
              <a:t>TEXT HERE TEXT HERE TEXT HERE TEXT HERE TEXT HERE</a:t>
            </a:r>
          </a:p>
          <a:p>
            <a:pPr algn="l"/>
            <a:r>
              <a:rPr lang="en-GB"/>
              <a:t>TEXT HERE TEXT HERE TEXT HERE TEXT HERE TEXT HERE</a:t>
            </a:r>
            <a:endParaRPr lang="en-US"/>
          </a:p>
        </p:txBody>
      </p:sp>
      <p:pic>
        <p:nvPicPr>
          <p:cNvPr id="12" name="Picture 5">
            <a:extLst>
              <a:ext uri="{FF2B5EF4-FFF2-40B4-BE49-F238E27FC236}">
                <a16:creationId xmlns:a16="http://schemas.microsoft.com/office/drawing/2014/main" id="{E39E5565-EDC8-2C4D-897E-9AB2B7026F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1818" y="2186123"/>
            <a:ext cx="2845534" cy="2753399"/>
          </a:xfrm>
          <a:prstGeom prst="rect">
            <a:avLst/>
          </a:prstGeom>
        </p:spPr>
      </p:pic>
      <p:sp>
        <p:nvSpPr>
          <p:cNvPr id="14" name="TextBox 13">
            <a:extLst>
              <a:ext uri="{FF2B5EF4-FFF2-40B4-BE49-F238E27FC236}">
                <a16:creationId xmlns:a16="http://schemas.microsoft.com/office/drawing/2014/main" id="{7E602F32-C787-C447-9C46-E98ED030332A}"/>
              </a:ext>
            </a:extLst>
          </p:cNvPr>
          <p:cNvSpPr txBox="1"/>
          <p:nvPr/>
        </p:nvSpPr>
        <p:spPr>
          <a:xfrm>
            <a:off x="362936" y="4850346"/>
            <a:ext cx="11622626" cy="1754326"/>
          </a:xfrm>
          <a:prstGeom prst="rect">
            <a:avLst/>
          </a:prstGeom>
          <a:noFill/>
        </p:spPr>
        <p:txBody>
          <a:bodyPr wrap="square" rtlCol="0">
            <a:spAutoFit/>
          </a:bodyPr>
          <a:lstStyle/>
          <a:p>
            <a:pPr algn="l"/>
            <a:endParaRPr lang="en-GB"/>
          </a:p>
          <a:p>
            <a:pPr algn="l"/>
            <a:r>
              <a:rPr lang="en-GB"/>
              <a:t>TEXT HERE TEXT HERE TEXT HERE TEXT HERE TEXT HERE TEXT HERE TEXT HERE TEXT HERE TEXT HERE TEXT HERE TEXT HERE TEXT HERE TEXT HERE TEXT HERE TEXT HERE TEXT HERE TEXT HERE TEXT HERE TEXT HERE TEXT HERE TEXT HERE TEXT HERE TEXT HERE TEXT HERE TEXT HERE TEXT HERE TEXT HERE TEXT HERE TEXT HERE TEXT HERE TEXT HERE TEXT HERE TEXT HERE TEXT HERE TEXT HERE TEXT HERE TEXT HERE TEXT HERE TEXT HERE TEXT HERE TEXT HERE TEXT HERE TEXT HERE TEXT HERE TEXT HERE TEXT HERE TEXT HERE TEXT HERE TEXT HERE TEXT HERE</a:t>
            </a:r>
            <a:endParaRPr lang="en-US"/>
          </a:p>
        </p:txBody>
      </p:sp>
      <p:sp>
        <p:nvSpPr>
          <p:cNvPr id="16" name="TextBox 15">
            <a:extLst>
              <a:ext uri="{FF2B5EF4-FFF2-40B4-BE49-F238E27FC236}">
                <a16:creationId xmlns:a16="http://schemas.microsoft.com/office/drawing/2014/main" id="{68149B7F-1717-3742-838F-0395A4E5E699}"/>
              </a:ext>
            </a:extLst>
          </p:cNvPr>
          <p:cNvSpPr txBox="1"/>
          <p:nvPr/>
        </p:nvSpPr>
        <p:spPr>
          <a:xfrm>
            <a:off x="9202963" y="1871829"/>
            <a:ext cx="8051090" cy="2585323"/>
          </a:xfrm>
          <a:prstGeom prst="rect">
            <a:avLst/>
          </a:prstGeom>
          <a:noFill/>
        </p:spPr>
        <p:txBody>
          <a:bodyPr wrap="square" rtlCol="0">
            <a:spAutoFit/>
          </a:bodyPr>
          <a:lstStyle/>
          <a:p>
            <a:pPr algn="l"/>
            <a:endParaRPr lang="en-GB"/>
          </a:p>
          <a:p>
            <a:pPr algn="l"/>
            <a:r>
              <a:rPr lang="en-GB"/>
              <a:t>TEXT HERE TEXT HERE TEXT </a:t>
            </a:r>
          </a:p>
          <a:p>
            <a:pPr algn="l"/>
            <a:r>
              <a:rPr lang="en-GB"/>
              <a:t>TEXT HERE TEXT HERE TEXT</a:t>
            </a:r>
          </a:p>
          <a:p>
            <a:pPr algn="l"/>
            <a:r>
              <a:rPr lang="en-GB"/>
              <a:t>TEXT HERE TEXT HERE TEXT</a:t>
            </a:r>
          </a:p>
          <a:p>
            <a:pPr algn="l"/>
            <a:r>
              <a:rPr lang="en-GB"/>
              <a:t>TEXT HERE TEXT HERE TEXT </a:t>
            </a:r>
          </a:p>
          <a:p>
            <a:pPr algn="l"/>
            <a:r>
              <a:rPr lang="en-GB"/>
              <a:t>TEXT HERE TEXT HERE TEXT</a:t>
            </a:r>
          </a:p>
          <a:p>
            <a:pPr algn="l"/>
            <a:r>
              <a:rPr lang="en-GB"/>
              <a:t>TEXT HERE TEXT HERE TEXT</a:t>
            </a:r>
          </a:p>
          <a:p>
            <a:pPr algn="l"/>
            <a:r>
              <a:rPr lang="en-GB"/>
              <a:t>TEXT HERE TEXT HERE TEXT </a:t>
            </a:r>
          </a:p>
          <a:p>
            <a:pPr algn="l"/>
            <a:r>
              <a:rPr lang="en-GB"/>
              <a:t>TEXT HERE TEXT HERE TEXT </a:t>
            </a:r>
            <a:endParaRPr lang="en-US"/>
          </a:p>
        </p:txBody>
      </p:sp>
      <p:sp>
        <p:nvSpPr>
          <p:cNvPr id="29" name="TextBox 28">
            <a:extLst>
              <a:ext uri="{FF2B5EF4-FFF2-40B4-BE49-F238E27FC236}">
                <a16:creationId xmlns:a16="http://schemas.microsoft.com/office/drawing/2014/main" id="{1D2C24A2-BD5D-2149-86DE-8704EC7B8509}"/>
              </a:ext>
            </a:extLst>
          </p:cNvPr>
          <p:cNvSpPr txBox="1"/>
          <p:nvPr/>
        </p:nvSpPr>
        <p:spPr>
          <a:xfrm>
            <a:off x="8288563" y="917753"/>
            <a:ext cx="1828800" cy="584775"/>
          </a:xfrm>
          <a:prstGeom prst="rect">
            <a:avLst/>
          </a:prstGeom>
          <a:noFill/>
        </p:spPr>
        <p:txBody>
          <a:bodyPr wrap="square" rtlCol="0">
            <a:spAutoFit/>
          </a:bodyPr>
          <a:lstStyle/>
          <a:p>
            <a:pPr algn="l"/>
            <a:r>
              <a:rPr lang="en-GB" sz="3200"/>
              <a:t>By Frggie</a:t>
            </a:r>
            <a:endParaRPr lang="en-US" sz="3200"/>
          </a:p>
        </p:txBody>
      </p:sp>
    </p:spTree>
    <p:extLst>
      <p:ext uri="{BB962C8B-B14F-4D97-AF65-F5344CB8AC3E}">
        <p14:creationId xmlns:p14="http://schemas.microsoft.com/office/powerpoint/2010/main" val="1355054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6A02E-04E2-2C4A-849C-E7AC9C5FC1BB}"/>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49ABDE9A-77D2-AA40-97F6-835C7C65BC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5" name="TextBox 4">
            <a:extLst>
              <a:ext uri="{FF2B5EF4-FFF2-40B4-BE49-F238E27FC236}">
                <a16:creationId xmlns:a16="http://schemas.microsoft.com/office/drawing/2014/main" id="{97680CA9-DC93-2549-96C7-EB0E1EA9913C}"/>
              </a:ext>
            </a:extLst>
          </p:cNvPr>
          <p:cNvSpPr txBox="1"/>
          <p:nvPr/>
        </p:nvSpPr>
        <p:spPr>
          <a:xfrm>
            <a:off x="3238955" y="2055813"/>
            <a:ext cx="5714089" cy="3046988"/>
          </a:xfrm>
          <a:prstGeom prst="rect">
            <a:avLst/>
          </a:prstGeom>
          <a:noFill/>
        </p:spPr>
        <p:txBody>
          <a:bodyPr wrap="square" rtlCol="0">
            <a:spAutoFit/>
          </a:bodyPr>
          <a:lstStyle/>
          <a:p>
            <a:pPr algn="ctr"/>
            <a:r>
              <a:rPr lang="en-GB" sz="9600" i="1">
                <a:latin typeface="Cavolini" panose="020B0502040504020204" pitchFamily="34" charset="0"/>
              </a:rPr>
              <a:t>Thank</a:t>
            </a:r>
          </a:p>
          <a:p>
            <a:pPr algn="ctr"/>
            <a:r>
              <a:rPr lang="en-GB" sz="9600" i="1">
                <a:latin typeface="Cavolini" panose="020B0502040504020204" pitchFamily="34" charset="0"/>
              </a:rPr>
              <a:t>You</a:t>
            </a:r>
            <a:endParaRPr lang="en-US" sz="9600" i="1">
              <a:latin typeface="Cavolini" panose="020B0502040504020204" pitchFamily="34" charset="0"/>
            </a:endParaRPr>
          </a:p>
        </p:txBody>
      </p:sp>
    </p:spTree>
    <p:extLst>
      <p:ext uri="{BB962C8B-B14F-4D97-AF65-F5344CB8AC3E}">
        <p14:creationId xmlns:p14="http://schemas.microsoft.com/office/powerpoint/2010/main" val="2383473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BREA KING   NEWS  TODAY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60162745346</dc:creator>
  <cp:lastModifiedBy>60162745346</cp:lastModifiedBy>
  <cp:revision>4</cp:revision>
  <dcterms:created xsi:type="dcterms:W3CDTF">2021-05-10T17:23:18Z</dcterms:created>
  <dcterms:modified xsi:type="dcterms:W3CDTF">2021-05-11T06:32:31Z</dcterms:modified>
</cp:coreProperties>
</file>